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7.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8.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9.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0.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1.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2.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3.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4.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5.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6.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7.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8.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2" r:id="rId4"/>
    <p:sldMasterId id="2147483746" r:id="rId5"/>
    <p:sldMasterId id="2147483807" r:id="rId6"/>
    <p:sldMasterId id="2147483819" r:id="rId7"/>
    <p:sldMasterId id="2147483754" r:id="rId8"/>
    <p:sldMasterId id="2147483766" r:id="rId9"/>
    <p:sldMasterId id="2147483773" r:id="rId10"/>
    <p:sldMasterId id="2147483693" r:id="rId11"/>
    <p:sldMasterId id="2147483697" r:id="rId12"/>
    <p:sldMasterId id="2147483711" r:id="rId13"/>
    <p:sldMasterId id="2147483720" r:id="rId14"/>
    <p:sldMasterId id="2147483729" r:id="rId15"/>
    <p:sldMasterId id="2147483786" r:id="rId16"/>
    <p:sldMasterId id="2147483811" r:id="rId17"/>
    <p:sldMasterId id="2147483821" r:id="rId18"/>
    <p:sldMasterId id="2147483826" r:id="rId19"/>
    <p:sldMasterId id="2147483830" r:id="rId20"/>
    <p:sldMasterId id="2147483844" r:id="rId21"/>
    <p:sldMasterId id="2147483851" r:id="rId22"/>
  </p:sldMasterIdLst>
  <p:notesMasterIdLst>
    <p:notesMasterId r:id="rId49"/>
  </p:notesMasterIdLst>
  <p:sldIdLst>
    <p:sldId id="257" r:id="rId23"/>
    <p:sldId id="1029" r:id="rId24"/>
    <p:sldId id="705" r:id="rId25"/>
    <p:sldId id="1390" r:id="rId26"/>
    <p:sldId id="1290" r:id="rId27"/>
    <p:sldId id="1262" r:id="rId28"/>
    <p:sldId id="1317" r:id="rId29"/>
    <p:sldId id="1318" r:id="rId30"/>
    <p:sldId id="1288" r:id="rId31"/>
    <p:sldId id="1289" r:id="rId32"/>
    <p:sldId id="1391" r:id="rId33"/>
    <p:sldId id="1291" r:id="rId34"/>
    <p:sldId id="1292" r:id="rId35"/>
    <p:sldId id="1272" r:id="rId36"/>
    <p:sldId id="1273" r:id="rId37"/>
    <p:sldId id="1274" r:id="rId38"/>
    <p:sldId id="1293" r:id="rId39"/>
    <p:sldId id="1275" r:id="rId40"/>
    <p:sldId id="1276" r:id="rId41"/>
    <p:sldId id="1277" r:id="rId42"/>
    <p:sldId id="1305" r:id="rId43"/>
    <p:sldId id="1295" r:id="rId44"/>
    <p:sldId id="1235" r:id="rId45"/>
    <p:sldId id="1296" r:id="rId46"/>
    <p:sldId id="1282" r:id="rId47"/>
    <p:sldId id="1278" r:id="rId48"/>
  </p:sldIdLst>
  <p:sldSz cx="9144000" cy="6858000" type="screen4x3"/>
  <p:notesSz cx="6735763" cy="9866313"/>
  <p:embeddedFontLst>
    <p:embeddedFont>
      <p:font typeface="Bahnschrift SemiBold" panose="020B0502040204020203" pitchFamily="34" charset="0"/>
      <p:bold r:id="rId50"/>
    </p:embeddedFont>
    <p:embeddedFont>
      <p:font typeface="Dosis" pitchFamily="2" charset="0"/>
      <p:regular r:id="rId51"/>
      <p:bold r:id="rId52"/>
    </p:embeddedFont>
    <p:embeddedFont>
      <p:font typeface="Dosis ExtraBold" pitchFamily="2" charset="0"/>
      <p:bold r:id="rId53"/>
    </p:embeddedFont>
    <p:embeddedFont>
      <p:font typeface="Dosis Medium" pitchFamily="2" charset="0"/>
      <p:regular r:id="rId54"/>
    </p:embeddedFont>
    <p:embeddedFont>
      <p:font typeface="Dosis SemiBold" pitchFamily="2" charset="0"/>
      <p:bold r:id="rId55"/>
    </p:embeddedFont>
    <p:embeddedFont>
      <p:font typeface="Mistral" panose="03090702030407020403" pitchFamily="66" charset="0"/>
      <p:regular r:id="rId5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7E6E6"/>
    <a:srgbClr val="AFABAB"/>
    <a:srgbClr val="E6F3FA"/>
    <a:srgbClr val="9EE0F4"/>
    <a:srgbClr val="A09F9F"/>
    <a:srgbClr val="DEEBF7"/>
    <a:srgbClr val="565F88"/>
    <a:srgbClr val="424D7B"/>
    <a:srgbClr val="2196B1"/>
    <a:srgbClr val="2AB6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08" autoAdjust="0"/>
    <p:restoredTop sz="95363" autoAdjust="0"/>
  </p:normalViewPr>
  <p:slideViewPr>
    <p:cSldViewPr snapToGrid="0">
      <p:cViewPr varScale="1">
        <p:scale>
          <a:sx n="77" d="100"/>
          <a:sy n="77" d="100"/>
        </p:scale>
        <p:origin x="936"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18.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7.xml"/><Relationship Id="rId41" Type="http://schemas.openxmlformats.org/officeDocument/2006/relationships/slide" Target="slides/slide19.xml"/><Relationship Id="rId54"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font" Target="fonts/font4.fntdata"/><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notesMaster" Target="notesMasters/notesMaster1.xml"/><Relationship Id="rId57" Type="http://schemas.openxmlformats.org/officeDocument/2006/relationships/presProps" Target="presProps.xml"/><Relationship Id="rId61"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font" Target="fonts/font3.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font" Target="fonts/font7.fntdata"/><Relationship Id="rId8" Type="http://schemas.openxmlformats.org/officeDocument/2006/relationships/slideMaster" Target="slideMasters/slideMaster5.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11/06/2026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7173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 Id="rId9" Type="http://schemas.microsoft.com/office/2007/relationships/hdphoto" Target="../media/hdphoto4.wdp"/></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6.png"/><Relationship Id="rId9" Type="http://schemas.microsoft.com/office/2007/relationships/hdphoto" Target="../media/hdphoto2.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 Id="rId9" Type="http://schemas.microsoft.com/office/2007/relationships/hdphoto" Target="../media/hdphoto4.wdp"/></Relationships>
</file>

<file path=ppt/slideLayouts/_rels/slideLayout87.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4.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pic>
        <p:nvPicPr>
          <p:cNvPr id="12" name="Image 11" descr="Une image contenant texte, capture d’écran, dessin humoristique&#10;&#10;Le contenu généré par l’IA peut être incorrect.">
            <a:extLst>
              <a:ext uri="{FF2B5EF4-FFF2-40B4-BE49-F238E27FC236}">
                <a16:creationId xmlns:a16="http://schemas.microsoft.com/office/drawing/2014/main" id="{11B69ACF-4DAF-046C-0FC0-2707C01AAD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094" y="0"/>
            <a:ext cx="9170094" cy="6858000"/>
          </a:xfrm>
          <a:prstGeom prst="rect">
            <a:avLst/>
          </a:prstGeom>
        </p:spPr>
      </p:pic>
    </p:spTree>
    <p:extLst>
      <p:ext uri="{BB962C8B-B14F-4D97-AF65-F5344CB8AC3E}">
        <p14:creationId xmlns:p14="http://schemas.microsoft.com/office/powerpoint/2010/main" val="2340907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344647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626680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96765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423762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456479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610909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566629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73169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88031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3396574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87025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304603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42784055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8670797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8852319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7932701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0129798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750011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5903838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851105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1814577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67822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522198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34660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2062466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01169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418165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7232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45949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7165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5713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47913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84645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94965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1798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927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3836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4441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46128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91666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9185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01190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23707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16638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895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695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916054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re et contenu">
    <p:bg>
      <p:bgPr>
        <a:blipFill dpi="0" rotWithShape="1">
          <a:blip r:embed="rId2">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118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469914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882914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546374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23241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39340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60300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4593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98963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31973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4103838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07011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11/06/2026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14106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11/06/2026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5121349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1D6682A-35AE-4A6A-AAB0-C328489F45FD}" type="datetimeFigureOut">
              <a:rPr lang="fr-MA" smtClean="0"/>
              <a:t>11/06/2026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5656569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1D6682A-35AE-4A6A-AAB0-C328489F45FD}" type="datetimeFigureOut">
              <a:rPr lang="fr-MA" smtClean="0"/>
              <a:t>11/06/2026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7463845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1D6682A-35AE-4A6A-AAB0-C328489F45FD}" type="datetimeFigureOut">
              <a:rPr lang="fr-MA" smtClean="0"/>
              <a:t>11/06/2026</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32468103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1D6682A-35AE-4A6A-AAB0-C328489F45FD}" type="datetimeFigureOut">
              <a:rPr lang="fr-MA" smtClean="0"/>
              <a:t>11/06/2026</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4687652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D6682A-35AE-4A6A-AAB0-C328489F45FD}" type="datetimeFigureOut">
              <a:rPr lang="fr-MA" smtClean="0"/>
              <a:t>11/06/2026</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3106306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D6682A-35AE-4A6A-AAB0-C328489F45FD}" type="datetimeFigureOut">
              <a:rPr lang="fr-MA" smtClean="0"/>
              <a:t>11/06/2026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5822337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1D6682A-35AE-4A6A-AAB0-C328489F45FD}" type="datetimeFigureOut">
              <a:rPr lang="fr-MA" smtClean="0"/>
              <a:t>11/06/2026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518193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hasCustomPrompt="1"/>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Plan de la séance 3</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305204" y="3827040"/>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079526" y="3889277"/>
            <a:ext cx="3563796" cy="338554"/>
          </a:xfrm>
          <a:prstGeom prst="rect">
            <a:avLst/>
          </a:prstGeom>
          <a:noFill/>
        </p:spPr>
        <p:txBody>
          <a:bodyPr wrap="none" rtlCol="0">
            <a:spAutoFit/>
          </a:bodyPr>
          <a:lstStyle/>
          <a:p>
            <a:r>
              <a:rPr lang="fr-MA" sz="1600" dirty="0">
                <a:solidFill>
                  <a:srgbClr val="757575"/>
                </a:solidFill>
                <a:latin typeface="Dosis ExtraBold" pitchFamily="2" charset="0"/>
              </a:rPr>
              <a:t>2.  Activités de lecture - compréhension</a:t>
            </a:r>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305204" y="2330447"/>
            <a:ext cx="6120914" cy="1334394"/>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079526" y="2435330"/>
            <a:ext cx="2029723"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Activités de lecture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hasCustomPrompt="1"/>
          </p:nvPr>
        </p:nvSpPr>
        <p:spPr>
          <a:xfrm>
            <a:off x="2151983" y="2876782"/>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Lecture de phrase</a:t>
            </a:r>
          </a:p>
        </p:txBody>
      </p:sp>
      <p:sp>
        <p:nvSpPr>
          <p:cNvPr id="5" name="Espace réservé du texte 5">
            <a:extLst>
              <a:ext uri="{FF2B5EF4-FFF2-40B4-BE49-F238E27FC236}">
                <a16:creationId xmlns:a16="http://schemas.microsoft.com/office/drawing/2014/main" id="{C5DF98A2-5A1C-3E53-74BC-D575AF0F00AF}"/>
              </a:ext>
            </a:extLst>
          </p:cNvPr>
          <p:cNvSpPr>
            <a:spLocks noGrp="1"/>
          </p:cNvSpPr>
          <p:nvPr>
            <p:ph type="body" sz="quarter" idx="22" hasCustomPrompt="1"/>
          </p:nvPr>
        </p:nvSpPr>
        <p:spPr>
          <a:xfrm>
            <a:off x="2103669" y="4215350"/>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Lecture de texte - Compréhension</a:t>
            </a:r>
          </a:p>
        </p:txBody>
      </p:sp>
      <p:pic>
        <p:nvPicPr>
          <p:cNvPr id="6" name="Image 5">
            <a:extLst>
              <a:ext uri="{FF2B5EF4-FFF2-40B4-BE49-F238E27FC236}">
                <a16:creationId xmlns:a16="http://schemas.microsoft.com/office/drawing/2014/main" id="{7DA4711D-51B2-240E-C5E7-420DD7308EB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280143" y="5081604"/>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11" name="Espace réservé du texte 5">
            <a:extLst>
              <a:ext uri="{FF2B5EF4-FFF2-40B4-BE49-F238E27FC236}">
                <a16:creationId xmlns:a16="http://schemas.microsoft.com/office/drawing/2014/main" id="{24B8F2BF-037B-3B47-F95B-8798929FE5BC}"/>
              </a:ext>
            </a:extLst>
          </p:cNvPr>
          <p:cNvSpPr>
            <a:spLocks noGrp="1"/>
          </p:cNvSpPr>
          <p:nvPr>
            <p:ph type="body" sz="quarter" idx="23" hasCustomPrompt="1"/>
          </p:nvPr>
        </p:nvSpPr>
        <p:spPr>
          <a:xfrm>
            <a:off x="1915002" y="5453254"/>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Travail sur le livret</a:t>
            </a:r>
          </a:p>
        </p:txBody>
      </p:sp>
      <p:sp>
        <p:nvSpPr>
          <p:cNvPr id="15" name="ZoneTexte 14">
            <a:extLst>
              <a:ext uri="{FF2B5EF4-FFF2-40B4-BE49-F238E27FC236}">
                <a16:creationId xmlns:a16="http://schemas.microsoft.com/office/drawing/2014/main" id="{5EEEC69B-011D-75A0-230C-4A432EC5697D}"/>
              </a:ext>
            </a:extLst>
          </p:cNvPr>
          <p:cNvSpPr txBox="1"/>
          <p:nvPr userDrawn="1"/>
        </p:nvSpPr>
        <p:spPr>
          <a:xfrm>
            <a:off x="1544924" y="5114700"/>
            <a:ext cx="3097323" cy="338554"/>
          </a:xfrm>
          <a:prstGeom prst="rect">
            <a:avLst/>
          </a:prstGeom>
          <a:noFill/>
        </p:spPr>
        <p:txBody>
          <a:bodyPr wrap="none" rtlCol="0">
            <a:spAutoFit/>
          </a:bodyPr>
          <a:lstStyle/>
          <a:p>
            <a:r>
              <a:rPr lang="fr-MA" sz="1600" dirty="0">
                <a:solidFill>
                  <a:srgbClr val="757575"/>
                </a:solidFill>
                <a:latin typeface="Dosis ExtraBold" pitchFamily="2" charset="0"/>
              </a:rPr>
              <a:t>3.  Activités de lecture sur le livret</a:t>
            </a:r>
          </a:p>
        </p:txBody>
      </p:sp>
      <p:pic>
        <p:nvPicPr>
          <p:cNvPr id="16" name="Espace réservé pour une image  36" descr="Une image contenant horloge, cercle, symbole, Police&#10;&#10;Le contenu généré par l’IA peut être incorrect.">
            <a:extLst>
              <a:ext uri="{FF2B5EF4-FFF2-40B4-BE49-F238E27FC236}">
                <a16:creationId xmlns:a16="http://schemas.microsoft.com/office/drawing/2014/main" id="{DEA04CB3-4F01-E22B-1F0B-197FCEC0641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7526" r="-7526"/>
          <a:stretch>
            <a:fillRect/>
          </a:stretch>
        </p:blipFill>
        <p:spPr>
          <a:xfrm>
            <a:off x="7115487" y="2303595"/>
            <a:ext cx="540000" cy="540000"/>
          </a:xfrm>
          <a:prstGeom prst="rect">
            <a:avLst/>
          </a:prstGeom>
        </p:spPr>
      </p:pic>
      <p:pic>
        <p:nvPicPr>
          <p:cNvPr id="17" name="Espace réservé pour une image  40" descr="Une image contenant horloge, cercle, symbole&#10;&#10;Le contenu généré par l’IA peut être incorrect.">
            <a:extLst>
              <a:ext uri="{FF2B5EF4-FFF2-40B4-BE49-F238E27FC236}">
                <a16:creationId xmlns:a16="http://schemas.microsoft.com/office/drawing/2014/main" id="{BF236806-7ABD-5B66-EE57-9DC1F6A17838}"/>
              </a:ext>
            </a:extLst>
          </p:cNvPr>
          <p:cNvPicPr>
            <a:picLocks noChangeAspect="1"/>
          </p:cNvPicPr>
          <p:nvPr userDrawn="1"/>
        </p:nvPicPr>
        <p:blipFill rotWithShape="1">
          <a:blip r:embed="rId9">
            <a:grayscl/>
            <a:extLst>
              <a:ext uri="{28A0092B-C50C-407E-A947-70E740481C1C}">
                <a14:useLocalDpi xmlns:a14="http://schemas.microsoft.com/office/drawing/2010/main" val="0"/>
              </a:ext>
            </a:extLst>
          </a:blip>
          <a:srcRect l="-7560" r="-7560"/>
          <a:stretch>
            <a:fillRect/>
          </a:stretch>
        </p:blipFill>
        <p:spPr>
          <a:xfrm>
            <a:off x="7164731" y="3778198"/>
            <a:ext cx="540000" cy="540000"/>
          </a:xfrm>
          <a:prstGeom prst="rect">
            <a:avLst/>
          </a:prstGeom>
          <a:noFill/>
        </p:spPr>
      </p:pic>
      <p:pic>
        <p:nvPicPr>
          <p:cNvPr id="20" name="Espace réservé pour une image  40" descr="Une image contenant horloge, cercle, symbole&#10;&#10;Le contenu généré par l’IA peut être incorrect.">
            <a:extLst>
              <a:ext uri="{FF2B5EF4-FFF2-40B4-BE49-F238E27FC236}">
                <a16:creationId xmlns:a16="http://schemas.microsoft.com/office/drawing/2014/main" id="{9CBDCA13-3B7F-5444-3279-2ABA893DEEC1}"/>
              </a:ext>
            </a:extLst>
          </p:cNvPr>
          <p:cNvPicPr>
            <a:picLocks noChangeAspect="1"/>
          </p:cNvPicPr>
          <p:nvPr userDrawn="1"/>
        </p:nvPicPr>
        <p:blipFill rotWithShape="1">
          <a:blip r:embed="rId9">
            <a:grayscl/>
            <a:extLst>
              <a:ext uri="{28A0092B-C50C-407E-A947-70E740481C1C}">
                <a14:useLocalDpi xmlns:a14="http://schemas.microsoft.com/office/drawing/2010/main" val="0"/>
              </a:ext>
            </a:extLst>
          </a:blip>
          <a:srcRect l="-7560" r="-7560"/>
          <a:stretch>
            <a:fillRect/>
          </a:stretch>
        </p:blipFill>
        <p:spPr>
          <a:xfrm>
            <a:off x="7188874" y="4954249"/>
            <a:ext cx="540000" cy="540000"/>
          </a:xfrm>
          <a:prstGeom prst="rect">
            <a:avLst/>
          </a:prstGeom>
          <a:noFill/>
        </p:spPr>
      </p:pic>
    </p:spTree>
    <p:extLst>
      <p:ext uri="{BB962C8B-B14F-4D97-AF65-F5344CB8AC3E}">
        <p14:creationId xmlns:p14="http://schemas.microsoft.com/office/powerpoint/2010/main" val="2723663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11/06/2026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26190812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D6682A-35AE-4A6A-AAB0-C328489F45FD}" type="datetimeFigureOut">
              <a:rPr lang="fr-MA" smtClean="0"/>
              <a:t>11/06/2026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9CB627AA-AD07-41B9-863B-7EBB9BA48A27}" type="slidenum">
              <a:rPr lang="fr-MA" smtClean="0"/>
              <a:t>‹N°›</a:t>
            </a:fld>
            <a:endParaRPr lang="fr-MA"/>
          </a:p>
        </p:txBody>
      </p:sp>
    </p:spTree>
    <p:extLst>
      <p:ext uri="{BB962C8B-B14F-4D97-AF65-F5344CB8AC3E}">
        <p14:creationId xmlns:p14="http://schemas.microsoft.com/office/powerpoint/2010/main" val="1029906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695792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hasCustomPrompt="1"/>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Présentation du vocabulaire </a:t>
            </a:r>
          </a:p>
          <a:p>
            <a:pPr marL="266700" lvl="0" indent="-266700">
              <a:lnSpc>
                <a:spcPct val="100000"/>
              </a:lnSpc>
              <a:spcBef>
                <a:spcPts val="300"/>
              </a:spcBef>
              <a:buFont typeface="Wingdings" panose="05000000000000000000" pitchFamily="2" charset="2"/>
              <a:buChar char="m"/>
            </a:pPr>
            <a:r>
              <a:rPr lang="fr-FR" dirty="0"/>
              <a:t>Exploitation du vocabulaire</a:t>
            </a:r>
          </a:p>
          <a:p>
            <a:pPr marL="266700" lvl="0" indent="-266700">
              <a:lnSpc>
                <a:spcPct val="100000"/>
              </a:lnSpc>
              <a:spcBef>
                <a:spcPts val="300"/>
              </a:spcBef>
              <a:buFont typeface="Wingdings" panose="05000000000000000000" pitchFamily="2" charset="2"/>
              <a:buChar char="m"/>
            </a:pPr>
            <a:r>
              <a:rPr lang="fr-FR" dirty="0"/>
              <a:t>Activités de vocabulaire sur livret</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3884953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hasCustomPrompt="1"/>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Présentation du vocabulaire </a:t>
            </a:r>
          </a:p>
          <a:p>
            <a:pPr lvl="0"/>
            <a:r>
              <a:rPr lang="fr-FR" dirty="0"/>
              <a:t>Exploitation du vocabulaire</a:t>
            </a:r>
          </a:p>
          <a:p>
            <a:pPr lvl="0"/>
            <a:r>
              <a:rPr lang="fr-FR" dirty="0"/>
              <a:t>Activités de vocabulaire sur livret</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475018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448852"/>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556989"/>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466745"/>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953242"/>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981961"/>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953242"/>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338096"/>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2248818"/>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783246"/>
            <a:ext cx="540000" cy="540000"/>
          </a:xfrm>
          <a:prstGeom prst="rect">
            <a:avLst/>
          </a:prstGeom>
          <a:noFill/>
        </p:spPr>
        <p:txBody>
          <a:bodyPr/>
          <a:lstStyle/>
          <a:p>
            <a:endParaRPr lang="fr-MA"/>
          </a:p>
        </p:txBody>
      </p:sp>
    </p:spTree>
    <p:extLst>
      <p:ext uri="{BB962C8B-B14F-4D97-AF65-F5344CB8AC3E}">
        <p14:creationId xmlns:p14="http://schemas.microsoft.com/office/powerpoint/2010/main" val="29786865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181734"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57486"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40292"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5568860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0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413922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4167945"/>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4139226"/>
            <a:ext cx="1226618"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524080"/>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969230"/>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634836"/>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2742973"/>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652729"/>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3018054"/>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419304"/>
            <a:ext cx="540000" cy="540000"/>
          </a:xfrm>
          <a:prstGeom prst="rect">
            <a:avLst/>
          </a:prstGeom>
          <a:noFill/>
        </p:spPr>
        <p:txBody>
          <a:bodyPr/>
          <a:lstStyle/>
          <a:p>
            <a:endParaRPr lang="fr-MA"/>
          </a:p>
        </p:txBody>
      </p:sp>
    </p:spTree>
    <p:extLst>
      <p:ext uri="{BB962C8B-B14F-4D97-AF65-F5344CB8AC3E}">
        <p14:creationId xmlns:p14="http://schemas.microsoft.com/office/powerpoint/2010/main" val="200650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9639974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9857286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2487776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2773140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526755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4125226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642326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4010394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2013345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5909962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08056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57631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69525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11.png"/><Relationship Id="rId5" Type="http://schemas.openxmlformats.org/officeDocument/2006/relationships/slideLayout" Target="../slideLayouts/slideLayout51.xml"/><Relationship Id="rId10" Type="http://schemas.openxmlformats.org/officeDocument/2006/relationships/image" Target="../media/image14.jpg"/><Relationship Id="rId4" Type="http://schemas.openxmlformats.org/officeDocument/2006/relationships/slideLayout" Target="../slideLayouts/slideLayout50.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image" Target="../media/image11.png"/><Relationship Id="rId5" Type="http://schemas.openxmlformats.org/officeDocument/2006/relationships/slideLayout" Target="../slideLayouts/slideLayout59.xml"/><Relationship Id="rId10" Type="http://schemas.openxmlformats.org/officeDocument/2006/relationships/image" Target="../media/image14.jpg"/><Relationship Id="rId4" Type="http://schemas.openxmlformats.org/officeDocument/2006/relationships/slideLayout" Target="../slideLayouts/slideLayout58.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image" Target="../media/image11.png"/><Relationship Id="rId5" Type="http://schemas.openxmlformats.org/officeDocument/2006/relationships/slideLayout" Target="../slideLayouts/slideLayout67.xml"/><Relationship Id="rId10" Type="http://schemas.openxmlformats.org/officeDocument/2006/relationships/image" Target="../media/image14.jpg"/><Relationship Id="rId4" Type="http://schemas.openxmlformats.org/officeDocument/2006/relationships/slideLayout" Target="../slideLayouts/slideLayout66.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13.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5" Type="http://schemas.openxmlformats.org/officeDocument/2006/relationships/slideLayout" Target="../slideLayouts/slideLayout86.xml"/><Relationship Id="rId4" Type="http://schemas.openxmlformats.org/officeDocument/2006/relationships/slideLayout" Target="../slideLayouts/slideLayout85.xml"/><Relationship Id="rId9" Type="http://schemas.openxmlformats.org/officeDocument/2006/relationships/image" Target="../media/image3.jp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91.xml"/><Relationship Id="rId7" Type="http://schemas.openxmlformats.org/officeDocument/2006/relationships/image" Target="../media/image11.png"/><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image" Target="../media/image10.jpg"/><Relationship Id="rId5" Type="http://schemas.openxmlformats.org/officeDocument/2006/relationships/theme" Target="../theme/theme15.xml"/><Relationship Id="rId4" Type="http://schemas.openxmlformats.org/officeDocument/2006/relationships/slideLayout" Target="../slideLayouts/slideLayout92.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image" Target="../media/image10.jpg"/><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110.xml"/><Relationship Id="rId7" Type="http://schemas.openxmlformats.org/officeDocument/2006/relationships/theme" Target="../theme/theme18.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5" Type="http://schemas.openxmlformats.org/officeDocument/2006/relationships/slideLayout" Target="../slideLayouts/slideLayout112.xml"/><Relationship Id="rId10" Type="http://schemas.openxmlformats.org/officeDocument/2006/relationships/image" Target="../media/image12.png"/><Relationship Id="rId4" Type="http://schemas.openxmlformats.org/officeDocument/2006/relationships/slideLayout" Target="../slideLayouts/slideLayout111.xml"/><Relationship Id="rId9" Type="http://schemas.openxmlformats.org/officeDocument/2006/relationships/image" Target="../media/image11.png"/></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16.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image" Target="../media/image10.jpg"/><Relationship Id="rId5" Type="http://schemas.openxmlformats.org/officeDocument/2006/relationships/theme" Target="../theme/theme19.xml"/><Relationship Id="rId4" Type="http://schemas.openxmlformats.org/officeDocument/2006/relationships/slideLayout" Target="../slideLayouts/slideLayout11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3.jp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3.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4.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0.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27.xml"/><Relationship Id="rId7" Type="http://schemas.openxmlformats.org/officeDocument/2006/relationships/theme" Target="../theme/theme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11.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10.jpg"/><Relationship Id="rId5" Type="http://schemas.openxmlformats.org/officeDocument/2006/relationships/theme" Target="../theme/theme7.xml"/><Relationship Id="rId4" Type="http://schemas.openxmlformats.org/officeDocument/2006/relationships/slideLayout" Target="../slideLayouts/slideLayout34.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image" Target="../media/image13.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14.jp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theme" Target="../theme/theme9.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846574"/>
      </p:ext>
    </p:extLst>
  </p:cSld>
  <p:clrMap bg1="lt1" tx1="dk1" bg2="lt2" tx2="dk2" accent1="accent1" accent2="accent2" accent3="accent3" accent4="accent4" accent5="accent5" accent6="accent6" hlink="hlink" folHlink="folHlink"/>
  <p:sldLayoutIdLst>
    <p:sldLayoutId id="2147483743" r:id="rId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sp>
        <p:nvSpPr>
          <p:cNvPr id="6" name="ZoneTexte 5">
            <a:extLst>
              <a:ext uri="{FF2B5EF4-FFF2-40B4-BE49-F238E27FC236}">
                <a16:creationId xmlns:a16="http://schemas.microsoft.com/office/drawing/2014/main" id="{F3415B91-FD50-93F1-9ECA-66073EDAE11E}"/>
              </a:ext>
            </a:extLst>
          </p:cNvPr>
          <p:cNvSpPr txBox="1"/>
          <p:nvPr userDrawn="1"/>
        </p:nvSpPr>
        <p:spPr>
          <a:xfrm>
            <a:off x="3727344" y="172329"/>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pic>
        <p:nvPicPr>
          <p:cNvPr id="9" name="Image 8">
            <a:extLst>
              <a:ext uri="{FF2B5EF4-FFF2-40B4-BE49-F238E27FC236}">
                <a16:creationId xmlns:a16="http://schemas.microsoft.com/office/drawing/2014/main" id="{CDBC5769-7CB5-E000-A815-5653612E612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BB773BD6-4E01-C50F-FB3F-5D50AB3AB66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
        <p:nvSpPr>
          <p:cNvPr id="9" name="ZoneTexte 8">
            <a:extLst>
              <a:ext uri="{FF2B5EF4-FFF2-40B4-BE49-F238E27FC236}">
                <a16:creationId xmlns:a16="http://schemas.microsoft.com/office/drawing/2014/main" id="{4CDAC94B-FFB7-852B-F976-6D176C9758A2}"/>
              </a:ext>
            </a:extLst>
          </p:cNvPr>
          <p:cNvSpPr txBox="1"/>
          <p:nvPr userDrawn="1"/>
        </p:nvSpPr>
        <p:spPr>
          <a:xfrm>
            <a:off x="3727344" y="172329"/>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CB8FAC96-8C79-CA29-FBD0-F930A21CE10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
        <p:nvSpPr>
          <p:cNvPr id="9" name="ZoneTexte 8">
            <a:extLst>
              <a:ext uri="{FF2B5EF4-FFF2-40B4-BE49-F238E27FC236}">
                <a16:creationId xmlns:a16="http://schemas.microsoft.com/office/drawing/2014/main" id="{FD8BE46F-8089-CC07-B549-9DA15183F7EA}"/>
              </a:ext>
            </a:extLst>
          </p:cNvPr>
          <p:cNvSpPr txBox="1"/>
          <p:nvPr userDrawn="1"/>
        </p:nvSpPr>
        <p:spPr>
          <a:xfrm>
            <a:off x="3727344" y="172329"/>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268284769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D6682A-35AE-4A6A-AAB0-C328489F45FD}" type="datetimeFigureOut">
              <a:rPr lang="fr-MA" smtClean="0"/>
              <a:t>11/06/2026</a:t>
            </a:fld>
            <a:endParaRPr lang="fr-M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B627AA-AD07-41B9-863B-7EBB9BA48A27}" type="slidenum">
              <a:rPr lang="fr-MA" smtClean="0"/>
              <a:t>‹N°›</a:t>
            </a:fld>
            <a:endParaRPr lang="fr-MA"/>
          </a:p>
        </p:txBody>
      </p:sp>
    </p:spTree>
    <p:extLst>
      <p:ext uri="{BB962C8B-B14F-4D97-AF65-F5344CB8AC3E}">
        <p14:creationId xmlns:p14="http://schemas.microsoft.com/office/powerpoint/2010/main" val="241199528"/>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426550"/>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8">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1487719249"/>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2" name="Image 1">
            <a:extLst>
              <a:ext uri="{FF2B5EF4-FFF2-40B4-BE49-F238E27FC236}">
                <a16:creationId xmlns:a16="http://schemas.microsoft.com/office/drawing/2014/main" id="{7710B104-D619-7057-0BD4-C359B53F092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812863" y="144877"/>
            <a:ext cx="287999" cy="287999"/>
          </a:xfrm>
          <a:prstGeom prst="rect">
            <a:avLst/>
          </a:prstGeom>
          <a:ln>
            <a:noFill/>
          </a:ln>
        </p:spPr>
      </p:pic>
      <p:sp>
        <p:nvSpPr>
          <p:cNvPr id="4" name="ZoneTexte 3">
            <a:extLst>
              <a:ext uri="{FF2B5EF4-FFF2-40B4-BE49-F238E27FC236}">
                <a16:creationId xmlns:a16="http://schemas.microsoft.com/office/drawing/2014/main" id="{F3047919-77D6-B122-AB64-C8589FBCCE84}"/>
              </a:ext>
            </a:extLst>
          </p:cNvPr>
          <p:cNvSpPr txBox="1"/>
          <p:nvPr userDrawn="1"/>
        </p:nvSpPr>
        <p:spPr>
          <a:xfrm>
            <a:off x="3100863"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Activité 1</a:t>
            </a:r>
          </a:p>
        </p:txBody>
      </p:sp>
      <p:pic>
        <p:nvPicPr>
          <p:cNvPr id="7" name="Image 6">
            <a:extLst>
              <a:ext uri="{FF2B5EF4-FFF2-40B4-BE49-F238E27FC236}">
                <a16:creationId xmlns:a16="http://schemas.microsoft.com/office/drawing/2014/main" id="{171EBB01-E104-1EC2-D8AC-885F9080B720}"/>
              </a:ext>
            </a:extLst>
          </p:cNvPr>
          <p:cNvPicPr>
            <a:picLocks noChangeAspect="1"/>
          </p:cNvPicPr>
          <p:nvPr userDrawn="1"/>
        </p:nvPicPr>
        <p:blipFill>
          <a:blip r:embed="rId6">
            <a:alphaModFix amt="20000"/>
            <a:extLst>
              <a:ext uri="{28A0092B-C50C-407E-A947-70E740481C1C}">
                <a14:useLocalDpi xmlns:a14="http://schemas.microsoft.com/office/drawing/2010/main" val="0"/>
              </a:ext>
            </a:extLst>
          </a:blip>
          <a:srcRect/>
          <a:stretch/>
        </p:blipFill>
        <p:spPr>
          <a:xfrm>
            <a:off x="5175263" y="144877"/>
            <a:ext cx="287999" cy="287999"/>
          </a:xfrm>
          <a:prstGeom prst="rect">
            <a:avLst/>
          </a:prstGeom>
          <a:ln>
            <a:noFill/>
          </a:ln>
        </p:spPr>
      </p:pic>
      <p:sp>
        <p:nvSpPr>
          <p:cNvPr id="8" name="ZoneTexte 7">
            <a:extLst>
              <a:ext uri="{FF2B5EF4-FFF2-40B4-BE49-F238E27FC236}">
                <a16:creationId xmlns:a16="http://schemas.microsoft.com/office/drawing/2014/main" id="{46B62E65-0C4D-AFDC-3705-E1D7BEB779CA}"/>
              </a:ext>
            </a:extLst>
          </p:cNvPr>
          <p:cNvSpPr txBox="1"/>
          <p:nvPr userDrawn="1"/>
        </p:nvSpPr>
        <p:spPr>
          <a:xfrm>
            <a:off x="5473707"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708017218"/>
      </p:ext>
    </p:extLst>
  </p:cSld>
  <p:clrMap bg1="lt1" tx1="dk1" bg2="lt2" tx2="dk2" accent1="accent1" accent2="accent2" accent3="accent3" accent4="accent4" accent5="accent5" accent6="accent6" hlink="hlink" folHlink="folHlink"/>
  <p:sldLayoutIdLst>
    <p:sldLayoutId id="2147483827" r:id="rId1"/>
    <p:sldLayoutId id="2147483829"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spTree>
    <p:extLst>
      <p:ext uri="{BB962C8B-B14F-4D97-AF65-F5344CB8AC3E}">
        <p14:creationId xmlns:p14="http://schemas.microsoft.com/office/powerpoint/2010/main" val="2947810831"/>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74F71">
                    <a:alpha val="20000"/>
                  </a:srgbClr>
                </a:solidFill>
                <a:effectLst/>
                <a:uLnTx/>
                <a:uFillTx/>
                <a:latin typeface="Dosis" pitchFamily="2" charset="0"/>
              </a:defRPr>
            </a:lvl1pPr>
          </a:lstStyle>
          <a:p>
            <a:pPr lvl="0"/>
            <a:r>
              <a:rPr lang="fr-MA" noProof="0" dirty="0"/>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10">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80951" y="134988"/>
            <a:ext cx="1384656" cy="307777"/>
          </a:xfrm>
          <a:prstGeom prst="rect">
            <a:avLst/>
          </a:prstGeom>
          <a:noFill/>
          <a:ln>
            <a:noFill/>
          </a:ln>
        </p:spPr>
        <p:txBody>
          <a:bodyPr wrap="square" rtlCol="0" anchor="ctr" anchorCtr="0">
            <a:spAutoFit/>
          </a:bodyPr>
          <a:lstStyle>
            <a:defPPr>
              <a:defRPr lang="fr-FR"/>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424D7B"/>
                </a:solidFill>
                <a:effectLst/>
                <a:uLnTx/>
                <a:uFillTx/>
                <a:latin typeface="Dosis" pitchFamily="2" charset="0"/>
              </a:defRPr>
            </a:lvl1pPr>
          </a:lstStyle>
          <a:p>
            <a:pPr lvl="0"/>
            <a:r>
              <a:rPr lang="fr-MA" noProof="0" dirty="0"/>
              <a:t>Activité 2</a:t>
            </a:r>
          </a:p>
        </p:txBody>
      </p:sp>
    </p:spTree>
    <p:extLst>
      <p:ext uri="{BB962C8B-B14F-4D97-AF65-F5344CB8AC3E}">
        <p14:creationId xmlns:p14="http://schemas.microsoft.com/office/powerpoint/2010/main" val="1497730710"/>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Tree>
    <p:extLst>
      <p:ext uri="{BB962C8B-B14F-4D97-AF65-F5344CB8AC3E}">
        <p14:creationId xmlns:p14="http://schemas.microsoft.com/office/powerpoint/2010/main" val="123380019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03603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81" r:id="rId7"/>
    <p:sldLayoutId id="2147483753"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2" name="Image 1">
            <a:extLst>
              <a:ext uri="{FF2B5EF4-FFF2-40B4-BE49-F238E27FC236}">
                <a16:creationId xmlns:a16="http://schemas.microsoft.com/office/drawing/2014/main" id="{7710B104-D619-7057-0BD4-C359B53F0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812863" y="144877"/>
            <a:ext cx="287999" cy="287999"/>
          </a:xfrm>
          <a:prstGeom prst="rect">
            <a:avLst/>
          </a:prstGeom>
          <a:ln>
            <a:noFill/>
          </a:ln>
        </p:spPr>
      </p:pic>
      <p:sp>
        <p:nvSpPr>
          <p:cNvPr id="4" name="ZoneTexte 3">
            <a:extLst>
              <a:ext uri="{FF2B5EF4-FFF2-40B4-BE49-F238E27FC236}">
                <a16:creationId xmlns:a16="http://schemas.microsoft.com/office/drawing/2014/main" id="{F3047919-77D6-B122-AB64-C8589FBCCE84}"/>
              </a:ext>
            </a:extLst>
          </p:cNvPr>
          <p:cNvSpPr txBox="1"/>
          <p:nvPr userDrawn="1"/>
        </p:nvSpPr>
        <p:spPr>
          <a:xfrm>
            <a:off x="3100863"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Activité 1</a:t>
            </a:r>
          </a:p>
        </p:txBody>
      </p:sp>
      <p:pic>
        <p:nvPicPr>
          <p:cNvPr id="7" name="Image 6">
            <a:extLst>
              <a:ext uri="{FF2B5EF4-FFF2-40B4-BE49-F238E27FC236}">
                <a16:creationId xmlns:a16="http://schemas.microsoft.com/office/drawing/2014/main" id="{171EBB01-E104-1EC2-D8AC-885F9080B720}"/>
              </a:ext>
            </a:extLst>
          </p:cNvPr>
          <p:cNvPicPr>
            <a:picLocks noChangeAspect="1"/>
          </p:cNvPicPr>
          <p:nvPr userDrawn="1"/>
        </p:nvPicPr>
        <p:blipFill>
          <a:blip r:embed="rId5">
            <a:alphaModFix amt="20000"/>
            <a:extLst>
              <a:ext uri="{28A0092B-C50C-407E-A947-70E740481C1C}">
                <a14:useLocalDpi xmlns:a14="http://schemas.microsoft.com/office/drawing/2010/main" val="0"/>
              </a:ext>
            </a:extLst>
          </a:blip>
          <a:srcRect/>
          <a:stretch/>
        </p:blipFill>
        <p:spPr>
          <a:xfrm>
            <a:off x="5175263" y="144877"/>
            <a:ext cx="287999" cy="287999"/>
          </a:xfrm>
          <a:prstGeom prst="rect">
            <a:avLst/>
          </a:prstGeom>
          <a:ln>
            <a:noFill/>
          </a:ln>
        </p:spPr>
      </p:pic>
      <p:sp>
        <p:nvSpPr>
          <p:cNvPr id="8" name="ZoneTexte 7">
            <a:extLst>
              <a:ext uri="{FF2B5EF4-FFF2-40B4-BE49-F238E27FC236}">
                <a16:creationId xmlns:a16="http://schemas.microsoft.com/office/drawing/2014/main" id="{46B62E65-0C4D-AFDC-3705-E1D7BEB779CA}"/>
              </a:ext>
            </a:extLst>
          </p:cNvPr>
          <p:cNvSpPr txBox="1"/>
          <p:nvPr userDrawn="1"/>
        </p:nvSpPr>
        <p:spPr>
          <a:xfrm>
            <a:off x="5473707"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4193256239"/>
      </p:ext>
    </p:extLst>
  </p:cSld>
  <p:clrMap bg1="lt1" tx1="dk1" bg2="lt2" tx2="dk2" accent1="accent1" accent2="accent2" accent3="accent3" accent4="accent4" accent5="accent5" accent6="accent6" hlink="hlink" folHlink="folHlink"/>
  <p:sldLayoutIdLst>
    <p:sldLayoutId id="2147483808" r:id="rId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6" name="Image 5">
            <a:extLst>
              <a:ext uri="{FF2B5EF4-FFF2-40B4-BE49-F238E27FC236}">
                <a16:creationId xmlns:a16="http://schemas.microsoft.com/office/drawing/2014/main" id="{5578E490-3587-6C7C-1E16-D6291F5BDA80}"/>
              </a:ext>
            </a:extLst>
          </p:cNvPr>
          <p:cNvPicPr>
            <a:picLocks noChangeAspect="1"/>
          </p:cNvPicPr>
          <p:nvPr userDrawn="1"/>
        </p:nvPicPr>
        <p:blipFill>
          <a:blip r:embed="rId4">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7" name="ZoneTexte 6">
            <a:extLst>
              <a:ext uri="{FF2B5EF4-FFF2-40B4-BE49-F238E27FC236}">
                <a16:creationId xmlns:a16="http://schemas.microsoft.com/office/drawing/2014/main" id="{0A694861-BBC5-3AF3-0971-805BFC4CF072}"/>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Activité 1</a:t>
            </a:r>
          </a:p>
        </p:txBody>
      </p:sp>
      <p:pic>
        <p:nvPicPr>
          <p:cNvPr id="8" name="Image 7">
            <a:extLst>
              <a:ext uri="{FF2B5EF4-FFF2-40B4-BE49-F238E27FC236}">
                <a16:creationId xmlns:a16="http://schemas.microsoft.com/office/drawing/2014/main" id="{B015E418-CE1E-BD06-9772-937776599679}"/>
              </a:ext>
            </a:extLst>
          </p:cNvPr>
          <p:cNvPicPr>
            <a:picLocks noChangeAspect="1"/>
          </p:cNvPicPr>
          <p:nvPr userDrawn="1"/>
        </p:nvPicPr>
        <p:blipFill>
          <a:blip r:embed="rId5">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9" name="ZoneTexte 8">
            <a:extLst>
              <a:ext uri="{FF2B5EF4-FFF2-40B4-BE49-F238E27FC236}">
                <a16:creationId xmlns:a16="http://schemas.microsoft.com/office/drawing/2014/main" id="{AF1103E8-F8BB-BA34-32F0-91E45212B9FB}"/>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 2</a:t>
            </a:r>
          </a:p>
        </p:txBody>
      </p:sp>
    </p:spTree>
    <p:extLst>
      <p:ext uri="{BB962C8B-B14F-4D97-AF65-F5344CB8AC3E}">
        <p14:creationId xmlns:p14="http://schemas.microsoft.com/office/powerpoint/2010/main" val="3035647302"/>
      </p:ext>
    </p:extLst>
  </p:cSld>
  <p:clrMap bg1="lt1" tx1="dk1" bg2="lt2" tx2="dk2" accent1="accent1" accent2="accent2" accent3="accent3" accent4="accent4" accent5="accent5" accent6="accent6" hlink="hlink" folHlink="folHlink"/>
  <p:sldLayoutIdLst>
    <p:sldLayoutId id="2147483820" r:id="rId1"/>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19" name="Image 18">
            <a:extLst>
              <a:ext uri="{FF2B5EF4-FFF2-40B4-BE49-F238E27FC236}">
                <a16:creationId xmlns:a16="http://schemas.microsoft.com/office/drawing/2014/main" id="{5CF72EB2-A578-D9B3-F96C-7FA4120E6A5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
        <p:nvSpPr>
          <p:cNvPr id="20" name="ZoneTexte 19">
            <a:extLst>
              <a:ext uri="{FF2B5EF4-FFF2-40B4-BE49-F238E27FC236}">
                <a16:creationId xmlns:a16="http://schemas.microsoft.com/office/drawing/2014/main" id="{419AA3E2-C97B-4E1C-C41F-FC643B7164F8}"/>
              </a:ext>
            </a:extLst>
          </p:cNvPr>
          <p:cNvSpPr txBox="1"/>
          <p:nvPr userDrawn="1"/>
        </p:nvSpPr>
        <p:spPr>
          <a:xfrm>
            <a:off x="3727344" y="144877"/>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19618233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02"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84"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
        <p:nvSpPr>
          <p:cNvPr id="14" name="ZoneTexte 13">
            <a:extLst>
              <a:ext uri="{FF2B5EF4-FFF2-40B4-BE49-F238E27FC236}">
                <a16:creationId xmlns:a16="http://schemas.microsoft.com/office/drawing/2014/main" id="{FEDB7032-2BAF-B5E6-47FD-53CEB5B1CAA8}"/>
              </a:ext>
            </a:extLst>
          </p:cNvPr>
          <p:cNvSpPr txBox="1"/>
          <p:nvPr userDrawn="1"/>
        </p:nvSpPr>
        <p:spPr>
          <a:xfrm>
            <a:off x="3727344"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Révisions</a:t>
            </a:r>
          </a:p>
        </p:txBody>
      </p:sp>
      <p:pic>
        <p:nvPicPr>
          <p:cNvPr id="5" name="Image 4">
            <a:extLst>
              <a:ext uri="{FF2B5EF4-FFF2-40B4-BE49-F238E27FC236}">
                <a16:creationId xmlns:a16="http://schemas.microsoft.com/office/drawing/2014/main" id="{E8FED4A7-88C7-F816-24A0-D88AEC5FBA6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Tree>
    <p:extLst>
      <p:ext uri="{BB962C8B-B14F-4D97-AF65-F5344CB8AC3E}">
        <p14:creationId xmlns:p14="http://schemas.microsoft.com/office/powerpoint/2010/main" val="165322068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3866766" y="172329"/>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Révisions</a:t>
            </a:r>
          </a:p>
        </p:txBody>
      </p:sp>
      <p:pic>
        <p:nvPicPr>
          <p:cNvPr id="6" name="Image 5">
            <a:extLst>
              <a:ext uri="{FF2B5EF4-FFF2-40B4-BE49-F238E27FC236}">
                <a16:creationId xmlns:a16="http://schemas.microsoft.com/office/drawing/2014/main" id="{693643BA-51F5-386A-0262-4D67B40A961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3296554" y="172329"/>
            <a:ext cx="287999" cy="287999"/>
          </a:xfrm>
          <a:prstGeom prst="rect">
            <a:avLst/>
          </a:prstGeom>
          <a:ln>
            <a:noFill/>
          </a:ln>
        </p:spPr>
      </p:pic>
    </p:spTree>
    <p:extLst>
      <p:ext uri="{BB962C8B-B14F-4D97-AF65-F5344CB8AC3E}">
        <p14:creationId xmlns:p14="http://schemas.microsoft.com/office/powerpoint/2010/main" val="358826806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12598"/>
      </p:ext>
    </p:extLst>
  </p:cSld>
  <p:clrMap bg1="lt1" tx1="dk1" bg2="lt2" tx2="dk2" accent1="accent1" accent2="accent2" accent3="accent3" accent4="accent4" accent5="accent5" accent6="accent6" hlink="hlink" folHlink="folHlink"/>
  <p:sldLayoutIdLst>
    <p:sldLayoutId id="2147483694" r:id="rId1"/>
    <p:sldLayoutId id="2147483695"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1E676E35-C3B5-449C-E8A2-5D8F39B1385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3242125" y="161444"/>
            <a:ext cx="287999" cy="287999"/>
          </a:xfrm>
          <a:prstGeom prst="rect">
            <a:avLst/>
          </a:prstGeom>
          <a:ln>
            <a:noFill/>
          </a:ln>
        </p:spPr>
      </p:pic>
      <p:sp>
        <p:nvSpPr>
          <p:cNvPr id="9" name="ZoneTexte 8">
            <a:extLst>
              <a:ext uri="{FF2B5EF4-FFF2-40B4-BE49-F238E27FC236}">
                <a16:creationId xmlns:a16="http://schemas.microsoft.com/office/drawing/2014/main" id="{8B86A730-91B2-C5E4-2947-AB78464E2E0F}"/>
              </a:ext>
            </a:extLst>
          </p:cNvPr>
          <p:cNvSpPr txBox="1"/>
          <p:nvPr userDrawn="1"/>
        </p:nvSpPr>
        <p:spPr>
          <a:xfrm>
            <a:off x="3727344" y="144877"/>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Révisions</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38" r:id="rId2"/>
    <p:sldLayoutId id="2147483701" r:id="rId3"/>
    <p:sldLayoutId id="2147483700" r:id="rId4"/>
    <p:sldLayoutId id="2147483739" r:id="rId5"/>
    <p:sldLayoutId id="2147483699" r:id="rId6"/>
    <p:sldLayoutId id="2147483705" r:id="rId7"/>
    <p:sldLayoutId id="2147483706" r:id="rId8"/>
    <p:sldLayoutId id="2147483704" r:id="rId9"/>
    <p:sldLayoutId id="214748374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slideLayout" Target="../slideLayouts/slideLayout106.xml"/><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06.xml"/><Relationship Id="rId1" Type="http://schemas.openxmlformats.org/officeDocument/2006/relationships/tags" Target="../tags/tag8.xml"/><Relationship Id="rId5" Type="http://schemas.openxmlformats.org/officeDocument/2006/relationships/image" Target="../media/image32.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slideLayout" Target="../slideLayouts/slideLayout106.xml"/><Relationship Id="rId1" Type="http://schemas.openxmlformats.org/officeDocument/2006/relationships/tags" Target="../tags/tag1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06.xml"/><Relationship Id="rId1" Type="http://schemas.openxmlformats.org/officeDocument/2006/relationships/tags" Target="../tags/tag1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slideLayout" Target="../slideLayouts/slideLayout106.xml"/><Relationship Id="rId1" Type="http://schemas.openxmlformats.org/officeDocument/2006/relationships/tags" Target="../tags/tag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06.xml"/><Relationship Id="rId1" Type="http://schemas.openxmlformats.org/officeDocument/2006/relationships/tags" Target="../tags/tag20.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2.mp4"/><Relationship Id="rId7" Type="http://schemas.openxmlformats.org/officeDocument/2006/relationships/image" Target="../media/image4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1.png"/><Relationship Id="rId5" Type="http://schemas.openxmlformats.org/officeDocument/2006/relationships/slideLayout" Target="../slideLayouts/slideLayout107.xml"/><Relationship Id="rId4" Type="http://schemas.openxmlformats.org/officeDocument/2006/relationships/video" Target="../media/media2.mp4"/></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 3" descr="Une image contenant texte, capture d’écran, dessin humoristique&#10;&#10;Le contenu généré par l’IA peut être incorrect.">
            <a:extLst>
              <a:ext uri="{FF2B5EF4-FFF2-40B4-BE49-F238E27FC236}">
                <a16:creationId xmlns:a16="http://schemas.microsoft.com/office/drawing/2014/main" id="{F158676B-5F97-B672-8786-EDCB0B66C9A2}"/>
              </a:ext>
            </a:extLst>
          </p:cNvPr>
          <p:cNvPicPr>
            <a:picLocks noChangeAspect="1"/>
          </p:cNvPicPr>
          <p:nvPr/>
        </p:nvPicPr>
        <p:blipFill>
          <a:blip r:embed="rId2">
            <a:extLst>
              <a:ext uri="{28A0092B-C50C-407E-A947-70E740481C1C}">
                <a14:useLocalDpi xmlns:a14="http://schemas.microsoft.com/office/drawing/2010/main" val="0"/>
              </a:ext>
            </a:extLst>
          </a:blip>
          <a:srcRect t="3321" b="2946"/>
          <a:stretch>
            <a:fillRect/>
          </a:stretch>
        </p:blipFill>
        <p:spPr>
          <a:xfrm>
            <a:off x="20" y="1282"/>
            <a:ext cx="9143980" cy="6856718"/>
          </a:xfrm>
          <a:prstGeom prst="rect">
            <a:avLst/>
          </a:prstGeom>
        </p:spPr>
      </p:pic>
    </p:spTree>
    <p:extLst>
      <p:ext uri="{BB962C8B-B14F-4D97-AF65-F5344CB8AC3E}">
        <p14:creationId xmlns:p14="http://schemas.microsoft.com/office/powerpoint/2010/main" val="5689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2D82-588D-EFD8-8EE8-66880EFE8E79}"/>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DF388C9-95D7-6E35-500D-4E391D2B7C6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ED7A6F9-8F6D-E92A-9FFB-BD3564C1E0E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99254B4-1179-09E2-3963-E2197E18697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2AAA314B-76E1-DBFF-E27F-D8C13E1CF6EF}"/>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926954AF-F1E1-39EA-0347-22DD6224C885}"/>
              </a:ext>
            </a:extLst>
          </p:cNvPr>
          <p:cNvSpPr txBox="1"/>
          <p:nvPr>
            <p:custDataLst>
              <p:tags r:id="rId1"/>
            </p:custDataLst>
          </p:nvPr>
        </p:nvSpPr>
        <p:spPr>
          <a:xfrm>
            <a:off x="780714" y="2821848"/>
            <a:ext cx="3670515" cy="1477328"/>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L’enseignant demande aux élèves de prendre le livret à la page 136 et faire l’activité de coloriage.</a:t>
            </a:r>
            <a:endParaRPr kumimoji="0" lang="fr-FR" sz="20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21FDDD85-AB8A-4B3A-A566-40F75B3E045A}"/>
              </a:ext>
            </a:extLst>
          </p:cNvPr>
          <p:cNvPicPr>
            <a:picLocks noChangeAspect="1"/>
          </p:cNvPicPr>
          <p:nvPr/>
        </p:nvPicPr>
        <p:blipFill>
          <a:blip r:embed="rId3"/>
          <a:stretch>
            <a:fillRect/>
          </a:stretch>
        </p:blipFill>
        <p:spPr>
          <a:xfrm>
            <a:off x="5132323" y="1497105"/>
            <a:ext cx="3062782" cy="44016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897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FR" dirty="0"/>
              <a:t>Bonjour cher élève. Nous allons faire quelques activités d’évaluation.</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8" name="Image 7">
            <a:extLst>
              <a:ext uri="{FF2B5EF4-FFF2-40B4-BE49-F238E27FC236}">
                <a16:creationId xmlns:a16="http://schemas.microsoft.com/office/drawing/2014/main" id="{E4E50BF3-91A0-9251-A61F-775418AE5C4E}"/>
              </a:ext>
            </a:extLst>
          </p:cNvPr>
          <p:cNvPicPr>
            <a:picLocks noChangeAspect="1"/>
          </p:cNvPicPr>
          <p:nvPr/>
        </p:nvPicPr>
        <p:blipFill>
          <a:blip r:embed="rId4"/>
          <a:srcRect t="2063"/>
          <a:stretch>
            <a:fillRect/>
          </a:stretch>
        </p:blipFill>
        <p:spPr>
          <a:xfrm>
            <a:off x="2687662" y="2198689"/>
            <a:ext cx="3768675" cy="2460622"/>
          </a:xfrm>
          <a:prstGeom prst="roundRect">
            <a:avLst/>
          </a:prstGeom>
        </p:spPr>
      </p:pic>
    </p:spTree>
    <p:extLst>
      <p:ext uri="{BB962C8B-B14F-4D97-AF65-F5344CB8AC3E}">
        <p14:creationId xmlns:p14="http://schemas.microsoft.com/office/powerpoint/2010/main" val="1433455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mots de vocabulaire.</a:t>
            </a:r>
            <a:endParaRPr kumimoji="0" lang="fr-MA"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148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Regarde les images. Je vais te dire des mots et tu vas me montrer les images qui correspondent.</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2" name="Image 11">
            <a:extLst>
              <a:ext uri="{FF2B5EF4-FFF2-40B4-BE49-F238E27FC236}">
                <a16:creationId xmlns:a16="http://schemas.microsoft.com/office/drawing/2014/main" id="{BDA45A8F-167D-4231-B980-604DA97EEC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4162" y="1916985"/>
            <a:ext cx="1875863" cy="2052000"/>
          </a:xfrm>
          <a:prstGeom prst="rect">
            <a:avLst/>
          </a:prstGeom>
        </p:spPr>
      </p:pic>
      <p:pic>
        <p:nvPicPr>
          <p:cNvPr id="17" name="Image 16">
            <a:extLst>
              <a:ext uri="{FF2B5EF4-FFF2-40B4-BE49-F238E27FC236}">
                <a16:creationId xmlns:a16="http://schemas.microsoft.com/office/drawing/2014/main" id="{33DC3D28-3A18-4A77-A365-3F6C35A4CF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1071" y="1916985"/>
            <a:ext cx="1875863" cy="2052000"/>
          </a:xfrm>
          <a:prstGeom prst="rect">
            <a:avLst/>
          </a:prstGeom>
        </p:spPr>
      </p:pic>
      <p:pic>
        <p:nvPicPr>
          <p:cNvPr id="19" name="Image 18">
            <a:extLst>
              <a:ext uri="{FF2B5EF4-FFF2-40B4-BE49-F238E27FC236}">
                <a16:creationId xmlns:a16="http://schemas.microsoft.com/office/drawing/2014/main" id="{B91947F0-F21B-46E5-A703-9E0CC95A5C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975" y="1916985"/>
            <a:ext cx="1875865" cy="2052000"/>
          </a:xfrm>
          <a:prstGeom prst="rect">
            <a:avLst/>
          </a:prstGeom>
        </p:spPr>
      </p:pic>
      <p:pic>
        <p:nvPicPr>
          <p:cNvPr id="21" name="Image 20">
            <a:extLst>
              <a:ext uri="{FF2B5EF4-FFF2-40B4-BE49-F238E27FC236}">
                <a16:creationId xmlns:a16="http://schemas.microsoft.com/office/drawing/2014/main" id="{A7463759-4C40-4803-A0BB-8A40F024B4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12266" y="4047150"/>
            <a:ext cx="1878069" cy="2052000"/>
          </a:xfrm>
          <a:prstGeom prst="rect">
            <a:avLst/>
          </a:prstGeom>
        </p:spPr>
      </p:pic>
      <p:pic>
        <p:nvPicPr>
          <p:cNvPr id="27" name="Image 26">
            <a:extLst>
              <a:ext uri="{FF2B5EF4-FFF2-40B4-BE49-F238E27FC236}">
                <a16:creationId xmlns:a16="http://schemas.microsoft.com/office/drawing/2014/main" id="{396E0553-E3F1-4C3D-9725-11B366B322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53667" y="4047150"/>
            <a:ext cx="1875865" cy="2052000"/>
          </a:xfrm>
          <a:prstGeom prst="rect">
            <a:avLst/>
          </a:prstGeom>
        </p:spPr>
      </p:pic>
    </p:spTree>
    <p:extLst>
      <p:ext uri="{BB962C8B-B14F-4D97-AF65-F5344CB8AC3E}">
        <p14:creationId xmlns:p14="http://schemas.microsoft.com/office/powerpoint/2010/main" val="244868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CO2.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phrases et des textes.</a:t>
            </a:r>
          </a:p>
        </p:txBody>
      </p:sp>
    </p:spTree>
    <p:extLst>
      <p:ext uri="{BB962C8B-B14F-4D97-AF65-F5344CB8AC3E}">
        <p14:creationId xmlns:p14="http://schemas.microsoft.com/office/powerpoint/2010/main" val="1013298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572967" y="755999"/>
            <a:ext cx="7145206" cy="612000"/>
          </a:xfrm>
        </p:spPr>
        <p:txBody>
          <a:bodyPr>
            <a:normAutofit fontScale="90000"/>
          </a:bodyPr>
          <a:lstStyle/>
          <a:p>
            <a:r>
              <a:rPr lang="fr-FR" dirty="0">
                <a:solidFill>
                  <a:schemeClr val="tx1">
                    <a:lumMod val="65000"/>
                    <a:lumOff val="35000"/>
                  </a:schemeClr>
                </a:solidFill>
              </a:rPr>
              <a:t>Regarde la scène. Je vais te dire des phrases et tu vas me montrer la partie de l’image qui correspond : 1) Malak goûte avec la langue. 2) Mon frère veut des bananes et des pommes. 3) Ahmed a mal au ventre. 4 ) La maman veut du café. 5) Hamza entend avec les oreilles.</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3" name="Image 2">
            <a:extLst>
              <a:ext uri="{FF2B5EF4-FFF2-40B4-BE49-F238E27FC236}">
                <a16:creationId xmlns:a16="http://schemas.microsoft.com/office/drawing/2014/main" id="{3F4BFFDB-E7CC-4F73-854A-83A5AF83311D}"/>
              </a:ext>
            </a:extLst>
          </p:cNvPr>
          <p:cNvPicPr>
            <a:picLocks noChangeAspect="1"/>
          </p:cNvPicPr>
          <p:nvPr/>
        </p:nvPicPr>
        <p:blipFill rotWithShape="1">
          <a:blip r:embed="rId5">
            <a:extLst>
              <a:ext uri="{28A0092B-C50C-407E-A947-70E740481C1C}">
                <a14:useLocalDpi xmlns:a14="http://schemas.microsoft.com/office/drawing/2010/main" val="0"/>
              </a:ext>
            </a:extLst>
          </a:blip>
          <a:srcRect t="-1" r="2288" b="17777"/>
          <a:stretch/>
        </p:blipFill>
        <p:spPr>
          <a:xfrm>
            <a:off x="761666" y="2050533"/>
            <a:ext cx="7656193" cy="3875137"/>
          </a:xfrm>
          <a:prstGeom prst="roundRect">
            <a:avLst>
              <a:gd name="adj" fmla="val 10855"/>
            </a:avLst>
          </a:prstGeom>
        </p:spPr>
      </p:pic>
    </p:spTree>
    <p:extLst>
      <p:ext uri="{BB962C8B-B14F-4D97-AF65-F5344CB8AC3E}">
        <p14:creationId xmlns:p14="http://schemas.microsoft.com/office/powerpoint/2010/main" val="1932069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Produire, à l’oral, des mots de vocabulaire.</a:t>
            </a:r>
          </a:p>
        </p:txBody>
      </p:sp>
    </p:spTree>
    <p:extLst>
      <p:ext uri="{BB962C8B-B14F-4D97-AF65-F5344CB8AC3E}">
        <p14:creationId xmlns:p14="http://schemas.microsoft.com/office/powerpoint/2010/main" val="11604302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Mets ton doigt sur chaque image et dis-moi le mot en français.</a:t>
            </a:r>
          </a:p>
        </p:txBody>
      </p:sp>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2" name="Image 11">
            <a:extLst>
              <a:ext uri="{FF2B5EF4-FFF2-40B4-BE49-F238E27FC236}">
                <a16:creationId xmlns:a16="http://schemas.microsoft.com/office/drawing/2014/main" id="{75F7C4A9-EA8D-44F4-8DB9-85132AA7FF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0909" y="1738992"/>
            <a:ext cx="1875863" cy="2052000"/>
          </a:xfrm>
          <a:prstGeom prst="rect">
            <a:avLst/>
          </a:prstGeom>
        </p:spPr>
      </p:pic>
      <p:pic>
        <p:nvPicPr>
          <p:cNvPr id="15" name="Image 14">
            <a:extLst>
              <a:ext uri="{FF2B5EF4-FFF2-40B4-BE49-F238E27FC236}">
                <a16:creationId xmlns:a16="http://schemas.microsoft.com/office/drawing/2014/main" id="{DC69CE37-B00D-4040-9F23-25913305A9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0572" y="4047150"/>
            <a:ext cx="1878069" cy="2052000"/>
          </a:xfrm>
          <a:prstGeom prst="rect">
            <a:avLst/>
          </a:prstGeom>
        </p:spPr>
      </p:pic>
      <p:pic>
        <p:nvPicPr>
          <p:cNvPr id="18" name="Image 17">
            <a:extLst>
              <a:ext uri="{FF2B5EF4-FFF2-40B4-BE49-F238E27FC236}">
                <a16:creationId xmlns:a16="http://schemas.microsoft.com/office/drawing/2014/main" id="{9CA6BC9A-6A09-475D-A91F-06A329E815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7564" y="4047150"/>
            <a:ext cx="1875865" cy="2052000"/>
          </a:xfrm>
          <a:prstGeom prst="rect">
            <a:avLst/>
          </a:prstGeom>
        </p:spPr>
      </p:pic>
      <p:pic>
        <p:nvPicPr>
          <p:cNvPr id="24" name="Image 23">
            <a:extLst>
              <a:ext uri="{FF2B5EF4-FFF2-40B4-BE49-F238E27FC236}">
                <a16:creationId xmlns:a16="http://schemas.microsoft.com/office/drawing/2014/main" id="{243A8F76-1B21-4260-AE3E-D098E03A93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07226" y="1738992"/>
            <a:ext cx="1875865" cy="2052000"/>
          </a:xfrm>
          <a:prstGeom prst="rect">
            <a:avLst/>
          </a:prstGeom>
        </p:spPr>
      </p:pic>
      <p:pic>
        <p:nvPicPr>
          <p:cNvPr id="25" name="Image 24">
            <a:extLst>
              <a:ext uri="{FF2B5EF4-FFF2-40B4-BE49-F238E27FC236}">
                <a16:creationId xmlns:a16="http://schemas.microsoft.com/office/drawing/2014/main" id="{AF171701-CD53-4FB7-8B33-5DFFB137A2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34068" y="1738992"/>
            <a:ext cx="1875863" cy="2052000"/>
          </a:xfrm>
          <a:prstGeom prst="rect">
            <a:avLst/>
          </a:prstGeom>
        </p:spPr>
      </p:pic>
    </p:spTree>
    <p:extLst>
      <p:ext uri="{BB962C8B-B14F-4D97-AF65-F5344CB8AC3E}">
        <p14:creationId xmlns:p14="http://schemas.microsoft.com/office/powerpoint/2010/main" val="155981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653358"/>
            <a:ext cx="7788166" cy="109260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PO2</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Participer à un dialogue en mobilisant </a:t>
            </a:r>
          </a:p>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les actes de parole étudiés.</a:t>
            </a:r>
          </a:p>
        </p:txBody>
      </p:sp>
    </p:spTree>
    <p:extLst>
      <p:ext uri="{BB962C8B-B14F-4D97-AF65-F5344CB8AC3E}">
        <p14:creationId xmlns:p14="http://schemas.microsoft.com/office/powerpoint/2010/main" val="568285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poser des questions et tu dois répondre correctement. </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532313" y="1933587"/>
            <a:ext cx="6598905" cy="3194765"/>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Tu goûtes avec quoi ?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Tu entends avec quoi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Tu as mal où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Qu’est-ce que tu veux ?</a:t>
            </a:r>
          </a:p>
          <a:p>
            <a:pPr marL="457200" marR="0" lvl="0" indent="-457200" algn="l" defTabSz="914400" rtl="0" eaLnBrk="1" fontAlgn="auto" latinLnBrk="0" hangingPunct="1">
              <a:lnSpc>
                <a:spcPct val="150000"/>
              </a:lnSpc>
              <a:spcBef>
                <a:spcPct val="0"/>
              </a:spcBef>
              <a:spcAft>
                <a:spcPts val="0"/>
              </a:spcAft>
              <a:buClrTx/>
              <a:buSzTx/>
              <a:buFont typeface="+mj-lt"/>
              <a:buAutoNum type="arabicPeriod"/>
              <a:tabLst/>
              <a:defRPr/>
            </a:pPr>
            <a:r>
              <a:rPr kumimoji="0" lang="fr-FR" sz="2400" b="1" i="0" u="none" strike="noStrike" kern="1200" cap="none" spc="0" normalizeH="0" baseline="0" noProof="0">
                <a:ln w="0"/>
                <a:solidFill>
                  <a:srgbClr val="424D7B"/>
                </a:solidFill>
                <a:effectLst/>
                <a:uLnTx/>
                <a:uFillTx/>
                <a:latin typeface="Dosis SemiBold" pitchFamily="2" charset="0"/>
                <a:ea typeface="+mn-ea"/>
                <a:cs typeface="+mn-cs"/>
              </a:rPr>
              <a:t>Que veut </a:t>
            </a: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ton frère ?</a:t>
            </a:r>
          </a:p>
        </p:txBody>
      </p:sp>
    </p:spTree>
    <p:extLst>
      <p:ext uri="{BB962C8B-B14F-4D97-AF65-F5344CB8AC3E}">
        <p14:creationId xmlns:p14="http://schemas.microsoft.com/office/powerpoint/2010/main" val="3051769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599E5-2E76-1A99-F177-3A17D329E34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40A6E950-5B09-DCE6-73CC-1FD7B7F465E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4E136519-9BE8-F951-0EE8-8B540CDDCFD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E1D604E-E9BC-57CC-154E-853656901840}"/>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63E33C0-2372-342F-3301-0395E3948414}"/>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0E5055A1-EBA9-EF76-516E-5BDFBAFBC6C7}"/>
              </a:ext>
            </a:extLst>
          </p:cNvPr>
          <p:cNvSpPr txBox="1"/>
          <p:nvPr>
            <p:custDataLst>
              <p:tags r:id="rId1"/>
            </p:custDataLst>
          </p:nvPr>
        </p:nvSpPr>
        <p:spPr>
          <a:xfrm>
            <a:off x="726042" y="2998113"/>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PO3</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Prendre la parole pour parler de mon corps et de ma santé.</a:t>
            </a:r>
          </a:p>
        </p:txBody>
      </p:sp>
    </p:spTree>
    <p:extLst>
      <p:ext uri="{BB962C8B-B14F-4D97-AF65-F5344CB8AC3E}">
        <p14:creationId xmlns:p14="http://schemas.microsoft.com/office/powerpoint/2010/main" val="3899481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7064674" cy="612000"/>
          </a:xfrm>
        </p:spPr>
        <p:txBody>
          <a:bodyPr>
            <a:normAutofit fontScale="90000"/>
          </a:bodyPr>
          <a:lstStyle/>
          <a:p>
            <a:r>
              <a:rPr lang="fr-FR" dirty="0">
                <a:solidFill>
                  <a:schemeClr val="tx1">
                    <a:lumMod val="85000"/>
                    <a:lumOff val="15000"/>
                  </a:schemeClr>
                </a:solidFill>
              </a:rPr>
              <a:t>Présente-toi, puis dis ce que tu fais avec les yeux, le nez, les oreilles, la langue et les mains, où tu as mal, ce que tu veux manger et ce que ton frère ou ta sœur veut manger.</a:t>
            </a:r>
            <a:br>
              <a:rPr lang="fr-FR" dirty="0">
                <a:solidFill>
                  <a:schemeClr val="tx1">
                    <a:lumMod val="85000"/>
                    <a:lumOff val="15000"/>
                  </a:schemeClr>
                </a:solidFill>
              </a:rPr>
            </a:br>
            <a:r>
              <a:rPr lang="fr-FR" dirty="0">
                <a:solidFill>
                  <a:schemeClr val="tx1">
                    <a:lumMod val="85000"/>
                    <a:lumOff val="15000"/>
                  </a:schemeClr>
                </a:solidFill>
              </a:rPr>
              <a:t>Tu dois dire 5 phrases.   </a:t>
            </a:r>
            <a:r>
              <a:rPr lang="fr-FR" sz="1400" i="1" dirty="0">
                <a:solidFill>
                  <a:schemeClr val="tx1">
                    <a:lumMod val="85000"/>
                    <a:lumOff val="15000"/>
                  </a:schemeClr>
                </a:solidFill>
              </a:rPr>
              <a:t>L’enseignant explique la consigne dans la langue de l’apprenant.  </a:t>
            </a:r>
            <a:endParaRPr lang="fr-MA" i="1" dirty="0">
              <a:solidFill>
                <a:schemeClr val="tx1">
                  <a:lumMod val="85000"/>
                  <a:lumOff val="15000"/>
                </a:schemeClr>
              </a:solidFill>
            </a:endParaRPr>
          </a:p>
        </p:txBody>
      </p:sp>
      <p:pic>
        <p:nvPicPr>
          <p:cNvPr id="2" name="Image 1">
            <a:extLst>
              <a:ext uri="{FF2B5EF4-FFF2-40B4-BE49-F238E27FC236}">
                <a16:creationId xmlns:a16="http://schemas.microsoft.com/office/drawing/2014/main" id="{85F76A08-A932-AEFE-503F-9A994D31FCF5}"/>
              </a:ext>
            </a:extLst>
          </p:cNvPr>
          <p:cNvPicPr>
            <a:picLocks noChangeAspect="1"/>
          </p:cNvPicPr>
          <p:nvPr/>
        </p:nvPicPr>
        <p:blipFill>
          <a:blip r:embed="rId3"/>
          <a:stretch>
            <a:fillRect/>
          </a:stretch>
        </p:blipFill>
        <p:spPr>
          <a:xfrm>
            <a:off x="1075500" y="2398539"/>
            <a:ext cx="1865935" cy="2798902"/>
          </a:xfrm>
          <a:prstGeom prst="rect">
            <a:avLst/>
          </a:prstGeom>
        </p:spPr>
      </p:pic>
      <p:pic>
        <p:nvPicPr>
          <p:cNvPr id="4" name="Image 3">
            <a:extLst>
              <a:ext uri="{FF2B5EF4-FFF2-40B4-BE49-F238E27FC236}">
                <a16:creationId xmlns:a16="http://schemas.microsoft.com/office/drawing/2014/main" id="{9CE84284-4EA4-6D37-4CF3-54E84DAC600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8194" y="1656183"/>
            <a:ext cx="1219370" cy="1362265"/>
          </a:xfrm>
          <a:prstGeom prst="rect">
            <a:avLst/>
          </a:prstGeom>
        </p:spPr>
      </p:pic>
      <p:grpSp>
        <p:nvGrpSpPr>
          <p:cNvPr id="11" name="Groupe 10">
            <a:extLst>
              <a:ext uri="{FF2B5EF4-FFF2-40B4-BE49-F238E27FC236}">
                <a16:creationId xmlns:a16="http://schemas.microsoft.com/office/drawing/2014/main" id="{190EB5EC-33CF-4C7D-B2C9-9648C60380B8}"/>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942BCEB7-516A-4AEC-AE16-46F4E94D250D}"/>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A0C6666B-7B8E-4578-B4CE-7E1A0CB3E8D8}"/>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0" name="TextBox 6">
            <a:extLst>
              <a:ext uri="{FF2B5EF4-FFF2-40B4-BE49-F238E27FC236}">
                <a16:creationId xmlns:a16="http://schemas.microsoft.com/office/drawing/2014/main" id="{B4114D76-E8CB-4AEA-8A03-F4969FC49705}"/>
              </a:ext>
            </a:extLst>
          </p:cNvPr>
          <p:cNvSpPr txBox="1"/>
          <p:nvPr>
            <p:custDataLst>
              <p:tags r:id="rId1"/>
            </p:custDataLst>
          </p:nvPr>
        </p:nvSpPr>
        <p:spPr>
          <a:xfrm>
            <a:off x="316386" y="6130876"/>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5" name="Image 4">
            <a:extLst>
              <a:ext uri="{FF2B5EF4-FFF2-40B4-BE49-F238E27FC236}">
                <a16:creationId xmlns:a16="http://schemas.microsoft.com/office/drawing/2014/main" id="{E4AF8202-8D1A-42E2-A08C-17EA1D0BC2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1435" y="1792650"/>
            <a:ext cx="5669522" cy="3781176"/>
          </a:xfrm>
          <a:prstGeom prst="roundRect">
            <a:avLst>
              <a:gd name="adj" fmla="val 11963"/>
            </a:avLst>
          </a:prstGeom>
        </p:spPr>
      </p:pic>
    </p:spTree>
    <p:extLst>
      <p:ext uri="{BB962C8B-B14F-4D97-AF65-F5344CB8AC3E}">
        <p14:creationId xmlns:p14="http://schemas.microsoft.com/office/powerpoint/2010/main" val="1336974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ACF15-EC87-ECA5-C5A2-139223BE33D1}"/>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A6B506F7-29E3-66D0-EF6D-14F13D5E960D}"/>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BD69A319-C191-E72A-A3A9-B057CE8A551C}"/>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295976E-7B56-3FFF-FF8F-559448C4A37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F5B20F50-F7A1-6B82-68A6-5CEAD326ED43}"/>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877E1BA6-C696-F4C6-EF56-C4461C09651E}"/>
              </a:ext>
            </a:extLst>
          </p:cNvPr>
          <p:cNvSpPr txBox="1"/>
          <p:nvPr>
            <p:custDataLst>
              <p:tags r:id="rId1"/>
            </p:custDataLst>
          </p:nvPr>
        </p:nvSpPr>
        <p:spPr>
          <a:xfrm>
            <a:off x="726042" y="2998113"/>
            <a:ext cx="7788166" cy="152349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LF1</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Identifier et lire des lettres, des syllabes et des mots contenant les lettres étudiées.</a:t>
            </a:r>
          </a:p>
          <a:p>
            <a:pPr marL="0" marR="0" lvl="0" indent="0" algn="ctr" defTabSz="914400" rtl="0" eaLnBrk="1" fontAlgn="auto" latinLnBrk="0" hangingPunct="1">
              <a:lnSpc>
                <a:spcPct val="100000"/>
              </a:lnSpc>
              <a:spcBef>
                <a:spcPts val="0"/>
              </a:spcBef>
              <a:spcAft>
                <a:spcPts val="1800"/>
              </a:spcAft>
              <a:buClrTx/>
              <a:buSzTx/>
              <a:buFontTx/>
              <a:buNone/>
              <a:tabLst/>
              <a:defRPr/>
            </a:pPr>
            <a:endPar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2386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8D5D-B49A-9C62-DF72-BFE0D35283B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56CA4A-9F26-CDC0-40B5-A7DFF0D791AC}"/>
              </a:ext>
            </a:extLst>
          </p:cNvPr>
          <p:cNvSpPr>
            <a:spLocks noGrp="1"/>
          </p:cNvSpPr>
          <p:nvPr>
            <p:ph type="title"/>
          </p:nvPr>
        </p:nvSpPr>
        <p:spPr>
          <a:xfrm>
            <a:off x="1701625" y="727124"/>
            <a:ext cx="6840000" cy="612000"/>
          </a:xfrm>
        </p:spPr>
        <p:txBody>
          <a:bodyPr/>
          <a:lstStyle/>
          <a:p>
            <a:r>
              <a:rPr lang="fr-FR" dirty="0">
                <a:solidFill>
                  <a:schemeClr val="tx1">
                    <a:lumMod val="65000"/>
                    <a:lumOff val="35000"/>
                  </a:schemeClr>
                </a:solidFill>
              </a:rPr>
              <a:t>Je vais te montrer des lettres, des syllabes et des mots que  tu dois lire.</a:t>
            </a:r>
            <a:br>
              <a:rPr lang="fr-FR" dirty="0">
                <a:solidFill>
                  <a:schemeClr val="tx1">
                    <a:lumMod val="65000"/>
                    <a:lumOff val="35000"/>
                  </a:schemeClr>
                </a:solidFill>
              </a:rPr>
            </a:br>
            <a:r>
              <a:rPr lang="fr-FR" i="1" dirty="0">
                <a:solidFill>
                  <a:schemeClr val="tx1">
                    <a:lumMod val="65000"/>
                    <a:lumOff val="35000"/>
                  </a:schemeClr>
                </a:solidFill>
              </a:rPr>
              <a:t>L’enseignant guide l’élève dans sa lecture. </a:t>
            </a:r>
          </a:p>
        </p:txBody>
      </p:sp>
      <p:sp>
        <p:nvSpPr>
          <p:cNvPr id="4" name="ZoneTexte 3">
            <a:extLst>
              <a:ext uri="{FF2B5EF4-FFF2-40B4-BE49-F238E27FC236}">
                <a16:creationId xmlns:a16="http://schemas.microsoft.com/office/drawing/2014/main" id="{CE8506C9-7DE4-5B26-01EB-FDD6121FC0A7}"/>
              </a:ext>
            </a:extLst>
          </p:cNvPr>
          <p:cNvSpPr txBox="1"/>
          <p:nvPr>
            <p:custDataLst>
              <p:tags r:id="rId1"/>
            </p:custDataLst>
          </p:nvPr>
        </p:nvSpPr>
        <p:spPr>
          <a:xfrm>
            <a:off x="96835" y="1624017"/>
            <a:ext cx="8134466" cy="1506887"/>
          </a:xfrm>
          <a:prstGeom prst="rect">
            <a:avLst/>
          </a:prstGeom>
          <a:noFill/>
        </p:spPr>
        <p:txBody>
          <a:bodyPr wrap="square">
            <a:spAutoFit/>
          </a:bodyPr>
          <a:lstStyle/>
          <a:p>
            <a:pPr marL="0" marR="0" lvl="0" indent="0" algn="ctr" defTabSz="914400" rtl="0" eaLnBrk="1" fontAlgn="auto" latinLnBrk="0" hangingPunct="1">
              <a:lnSpc>
                <a:spcPct val="200000"/>
              </a:lnSpc>
              <a:spcBef>
                <a:spcPts val="0"/>
              </a:spcBef>
              <a:spcAft>
                <a:spcPts val="800"/>
              </a:spcAft>
              <a:buClrTx/>
              <a:buSzTx/>
              <a:buFontTx/>
              <a:buNone/>
              <a:tabLst/>
              <a:defRPr/>
            </a:pP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f  </a:t>
            </a:r>
            <a:r>
              <a:rPr kumimoji="0" lang="ar-MA"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c</a:t>
            </a:r>
            <a:r>
              <a:rPr kumimoji="0" lang="pt-BR" sz="5400" b="1" i="0" u="none" strike="noStrike" kern="100" cap="none" spc="0" normalizeH="0" baseline="0" noProof="0" dirty="0">
                <a:ln>
                  <a:noFill/>
                </a:ln>
                <a:solidFill>
                  <a:prstClr val="black"/>
                </a:solidFill>
                <a:effectLst/>
                <a:uLnTx/>
                <a:uFillTx/>
                <a:latin typeface="Bahnschrift SemiBold" panose="020B0502040204020203" pitchFamily="34"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ar-MA"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Calibri" panose="020F0502020204030204" pitchFamily="34" charset="0"/>
              </a:rPr>
              <a:t>V         z</a:t>
            </a:r>
            <a:endParaRPr kumimoji="0" lang="it-IT"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p:txBody>
      </p:sp>
      <p:sp>
        <p:nvSpPr>
          <p:cNvPr id="5" name="TextBox 6">
            <a:extLst>
              <a:ext uri="{FF2B5EF4-FFF2-40B4-BE49-F238E27FC236}">
                <a16:creationId xmlns:a16="http://schemas.microsoft.com/office/drawing/2014/main" id="{8ACE7F27-B8F6-1DF0-A182-A6B9DD8C3E3C}"/>
              </a:ext>
            </a:extLst>
          </p:cNvPr>
          <p:cNvSpPr txBox="1"/>
          <p:nvPr>
            <p:custDataLst>
              <p:tags r:id="rId2"/>
            </p:custDataLst>
          </p:nvPr>
        </p:nvSpPr>
        <p:spPr>
          <a:xfrm>
            <a:off x="96835" y="5822719"/>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lettre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0,5 point (2 pts)</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syllabe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1 point (4 pts)</a:t>
            </a:r>
          </a:p>
        </p:txBody>
      </p:sp>
      <p:grpSp>
        <p:nvGrpSpPr>
          <p:cNvPr id="6" name="Groupe 5">
            <a:extLst>
              <a:ext uri="{FF2B5EF4-FFF2-40B4-BE49-F238E27FC236}">
                <a16:creationId xmlns:a16="http://schemas.microsoft.com/office/drawing/2014/main" id="{899A5752-C111-4CC4-9602-DAC414FC8ECD}"/>
              </a:ext>
            </a:extLst>
          </p:cNvPr>
          <p:cNvGrpSpPr/>
          <p:nvPr/>
        </p:nvGrpSpPr>
        <p:grpSpPr>
          <a:xfrm>
            <a:off x="96835" y="643220"/>
            <a:ext cx="1147140" cy="980797"/>
            <a:chOff x="113769" y="634753"/>
            <a:chExt cx="1147140" cy="980797"/>
          </a:xfrm>
        </p:grpSpPr>
        <p:pic>
          <p:nvPicPr>
            <p:cNvPr id="7" name="Image 6">
              <a:extLst>
                <a:ext uri="{FF2B5EF4-FFF2-40B4-BE49-F238E27FC236}">
                  <a16:creationId xmlns:a16="http://schemas.microsoft.com/office/drawing/2014/main" id="{FACED1A1-267D-483A-B76E-BB942A2D3026}"/>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928A60-161E-4CD3-8A9B-ACC4ED52E987}"/>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aphicFrame>
        <p:nvGraphicFramePr>
          <p:cNvPr id="3" name="Tableau 2">
            <a:extLst>
              <a:ext uri="{FF2B5EF4-FFF2-40B4-BE49-F238E27FC236}">
                <a16:creationId xmlns:a16="http://schemas.microsoft.com/office/drawing/2014/main" id="{B628AFF1-13C3-4B54-6AA2-044254D662E1}"/>
              </a:ext>
            </a:extLst>
          </p:cNvPr>
          <p:cNvGraphicFramePr>
            <a:graphicFrameLocks noGrp="1"/>
          </p:cNvGraphicFramePr>
          <p:nvPr/>
        </p:nvGraphicFramePr>
        <p:xfrm>
          <a:off x="1173007" y="3326524"/>
          <a:ext cx="1898277" cy="1304365"/>
        </p:xfrm>
        <a:graphic>
          <a:graphicData uri="http://schemas.openxmlformats.org/drawingml/2006/table">
            <a:tbl>
              <a:tblPr firstRow="1" bandRow="1">
                <a:tableStyleId>{2D5ABB26-0587-4C30-8999-92F81FD0307C}</a:tableStyleId>
              </a:tblPr>
              <a:tblGrid>
                <a:gridCol w="1898277">
                  <a:extLst>
                    <a:ext uri="{9D8B030D-6E8A-4147-A177-3AD203B41FA5}">
                      <a16:colId xmlns:a16="http://schemas.microsoft.com/office/drawing/2014/main" val="2780603077"/>
                    </a:ext>
                  </a:extLst>
                </a:gridCol>
              </a:tblGrid>
              <a:tr h="1304365">
                <a:tc>
                  <a:txBody>
                    <a:bodyPr/>
                    <a:lstStyle/>
                    <a:p>
                      <a:pPr algn="ctr"/>
                      <a:endPar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268679932"/>
                  </a:ext>
                </a:extLst>
              </a:tr>
            </a:tbl>
          </a:graphicData>
        </a:graphic>
      </p:graphicFrame>
      <p:graphicFrame>
        <p:nvGraphicFramePr>
          <p:cNvPr id="9" name="Tableau 8">
            <a:extLst>
              <a:ext uri="{FF2B5EF4-FFF2-40B4-BE49-F238E27FC236}">
                <a16:creationId xmlns:a16="http://schemas.microsoft.com/office/drawing/2014/main" id="{E16C654B-A151-A52F-C88F-47F9052ACE59}"/>
              </a:ext>
            </a:extLst>
          </p:cNvPr>
          <p:cNvGraphicFramePr>
            <a:graphicFrameLocks noGrp="1"/>
          </p:cNvGraphicFramePr>
          <p:nvPr>
            <p:extLst>
              <p:ext uri="{D42A27DB-BD31-4B8C-83A1-F6EECF244321}">
                <p14:modId xmlns:p14="http://schemas.microsoft.com/office/powerpoint/2010/main" val="1393818130"/>
              </p:ext>
            </p:extLst>
          </p:nvPr>
        </p:nvGraphicFramePr>
        <p:xfrm>
          <a:off x="1458410" y="3299428"/>
          <a:ext cx="6512584" cy="1304365"/>
        </p:xfrm>
        <a:graphic>
          <a:graphicData uri="http://schemas.openxmlformats.org/drawingml/2006/table">
            <a:tbl>
              <a:tblPr firstRow="1" bandRow="1">
                <a:tableStyleId>{2D5ABB26-0587-4C30-8999-92F81FD0307C}</a:tableStyleId>
              </a:tblPr>
              <a:tblGrid>
                <a:gridCol w="3256292">
                  <a:extLst>
                    <a:ext uri="{9D8B030D-6E8A-4147-A177-3AD203B41FA5}">
                      <a16:colId xmlns:a16="http://schemas.microsoft.com/office/drawing/2014/main" val="3258839349"/>
                    </a:ext>
                  </a:extLst>
                </a:gridCol>
                <a:gridCol w="3256292">
                  <a:extLst>
                    <a:ext uri="{9D8B030D-6E8A-4147-A177-3AD203B41FA5}">
                      <a16:colId xmlns:a16="http://schemas.microsoft.com/office/drawing/2014/main" val="2734644631"/>
                    </a:ext>
                  </a:extLst>
                </a:gridCol>
              </a:tblGrid>
              <a:tr h="1304365">
                <a:tc>
                  <a:txBody>
                    <a:bodyPr/>
                    <a:lstStyle/>
                    <a:p>
                      <a:pPr marL="0" marR="0" lvl="0" indent="0" algn="ctr" defTabSz="514337" rtl="0" eaLnBrk="1" fontAlgn="auto" latinLnBrk="0" hangingPunct="1">
                        <a:lnSpc>
                          <a:spcPct val="100000"/>
                        </a:lnSpc>
                        <a:spcBef>
                          <a:spcPts val="0"/>
                        </a:spcBef>
                        <a:spcAft>
                          <a:spcPts val="0"/>
                        </a:spcAft>
                        <a:buClrTx/>
                        <a:buSzTx/>
                        <a:buFontTx/>
                        <a:buNone/>
                        <a:tabLst/>
                        <a:defRPr/>
                      </a:pP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ve</a:t>
                      </a: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ja</a:t>
                      </a: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p>
                  </a:txBody>
                  <a:tcPr/>
                </a:tc>
                <a:tc>
                  <a:txBody>
                    <a:bodyPr/>
                    <a:lstStyle/>
                    <a:p>
                      <a:pPr algn="ct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ci        </a:t>
                      </a: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fé</a:t>
                      </a:r>
                      <a:endPar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18115811"/>
                  </a:ext>
                </a:extLst>
              </a:tr>
            </a:tbl>
          </a:graphicData>
        </a:graphic>
      </p:graphicFrame>
      <p:sp>
        <p:nvSpPr>
          <p:cNvPr id="11" name="ZoneTexte 10">
            <a:extLst>
              <a:ext uri="{FF2B5EF4-FFF2-40B4-BE49-F238E27FC236}">
                <a16:creationId xmlns:a16="http://schemas.microsoft.com/office/drawing/2014/main" id="{3A5ADF8C-768A-C2A3-6C0E-A018A5076886}"/>
              </a:ext>
            </a:extLst>
          </p:cNvPr>
          <p:cNvSpPr txBox="1"/>
          <p:nvPr/>
        </p:nvSpPr>
        <p:spPr>
          <a:xfrm>
            <a:off x="1458410" y="4457552"/>
            <a:ext cx="6412602"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5400" b="1" kern="100" dirty="0">
                <a:solidFill>
                  <a:prstClr val="black"/>
                </a:solidFill>
                <a:latin typeface="Dosis" pitchFamily="2" charset="0"/>
                <a:ea typeface="Calibri" panose="020F0502020204030204" pitchFamily="34" charset="0"/>
                <a:cs typeface="Arial" panose="020B0604020202020204" pitchFamily="34" charset="0"/>
              </a:rPr>
              <a:t>Douze         bijou</a:t>
            </a:r>
            <a:endParaRPr kumimoji="0" lang="fr-F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p:txBody>
      </p:sp>
      <p:sp>
        <p:nvSpPr>
          <p:cNvPr id="12" name="TextBox 6">
            <a:extLst>
              <a:ext uri="{FF2B5EF4-FFF2-40B4-BE49-F238E27FC236}">
                <a16:creationId xmlns:a16="http://schemas.microsoft.com/office/drawing/2014/main" id="{A899D49B-7E0B-C70E-D707-F42643AE3A5F}"/>
              </a:ext>
            </a:extLst>
          </p:cNvPr>
          <p:cNvSpPr txBox="1"/>
          <p:nvPr>
            <p:custDataLst>
              <p:tags r:id="rId3"/>
            </p:custDataLst>
          </p:nvPr>
        </p:nvSpPr>
        <p:spPr>
          <a:xfrm>
            <a:off x="0" y="6130876"/>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mot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(4pts) </a:t>
            </a:r>
          </a:p>
        </p:txBody>
      </p:sp>
    </p:spTree>
    <p:extLst>
      <p:ext uri="{BB962C8B-B14F-4D97-AF65-F5344CB8AC3E}">
        <p14:creationId xmlns:p14="http://schemas.microsoft.com/office/powerpoint/2010/main" val="401173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498491"/>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LF2 : </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Lire des phrases simples contenant les lettres étudiées.</a:t>
            </a:r>
          </a:p>
        </p:txBody>
      </p:sp>
    </p:spTree>
    <p:extLst>
      <p:ext uri="{BB962C8B-B14F-4D97-AF65-F5344CB8AC3E}">
        <p14:creationId xmlns:p14="http://schemas.microsoft.com/office/powerpoint/2010/main" val="3001455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3715353" y="5441038"/>
            <a:ext cx="5518602" cy="430887"/>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Fluidité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( 1 point  par phrase)</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Correction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8 points ( 1  point par mot )</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Tu vas lire ces phrases correctement et avec fluidité.</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119478" y="1964267"/>
            <a:ext cx="7516346" cy="2370667"/>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lang="fr-FR" sz="2400" b="1" dirty="0">
                <a:ln w="0"/>
                <a:solidFill>
                  <a:srgbClr val="424D7B"/>
                </a:solidFill>
                <a:latin typeface="Dosis SemiBold" pitchFamily="2" charset="0"/>
              </a:rPr>
              <a:t>Zora</a:t>
            </a: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 a un joujou. </a:t>
            </a:r>
          </a:p>
          <a:p>
            <a:pPr marL="342900" marR="0" lvl="0" indent="-342900" algn="l"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lang="fr-FR" sz="2400" b="1" dirty="0">
                <a:ln w="0"/>
                <a:solidFill>
                  <a:srgbClr val="424D7B"/>
                </a:solidFill>
                <a:latin typeface="Dosis SemiBold" pitchFamily="2" charset="0"/>
              </a:rPr>
              <a:t>J</a:t>
            </a:r>
            <a:r>
              <a:rPr kumimoji="0" lang="fr-FR" sz="2400" b="1" i="0" u="none" strike="noStrike" kern="1200" cap="none" spc="0" normalizeH="0" baseline="0" noProof="0" dirty="0" err="1">
                <a:ln w="0"/>
                <a:solidFill>
                  <a:srgbClr val="424D7B"/>
                </a:solidFill>
                <a:effectLst/>
                <a:uLnTx/>
                <a:uFillTx/>
                <a:latin typeface="Dosis SemiBold" pitchFamily="2" charset="0"/>
                <a:ea typeface="+mn-ea"/>
                <a:cs typeface="+mn-cs"/>
              </a:rPr>
              <a:t>amila</a:t>
            </a: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 </a:t>
            </a:r>
            <a:r>
              <a:rPr lang="fr-FR" sz="2400" b="1" dirty="0">
                <a:ln w="0"/>
                <a:solidFill>
                  <a:srgbClr val="424D7B"/>
                </a:solidFill>
                <a:latin typeface="Dosis SemiBold" pitchFamily="2" charset="0"/>
              </a:rPr>
              <a:t>a</a:t>
            </a: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 une fourmi.</a:t>
            </a:r>
          </a:p>
        </p:txBody>
      </p:sp>
    </p:spTree>
    <p:extLst>
      <p:ext uri="{BB962C8B-B14F-4D97-AF65-F5344CB8AC3E}">
        <p14:creationId xmlns:p14="http://schemas.microsoft.com/office/powerpoint/2010/main" val="2485555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0B7BA-C657-4500-9080-BFC92F4BC7F6}"/>
              </a:ext>
            </a:extLst>
          </p:cNvPr>
          <p:cNvSpPr>
            <a:spLocks noGrp="1"/>
          </p:cNvSpPr>
          <p:nvPr>
            <p:ph type="title"/>
          </p:nvPr>
        </p:nvSpPr>
        <p:spPr/>
        <p:txBody>
          <a:bodyPr/>
          <a:lstStyle/>
          <a:p>
            <a:r>
              <a:rPr lang="fr-FR" dirty="0">
                <a:solidFill>
                  <a:schemeClr val="tx1">
                    <a:lumMod val="65000"/>
                    <a:lumOff val="35000"/>
                  </a:schemeClr>
                </a:solidFill>
              </a:rPr>
              <a:t>L’évaluation est terminée.</a:t>
            </a:r>
          </a:p>
        </p:txBody>
      </p:sp>
      <p:pic>
        <p:nvPicPr>
          <p:cNvPr id="7" name="Image 6">
            <a:extLst>
              <a:ext uri="{FF2B5EF4-FFF2-40B4-BE49-F238E27FC236}">
                <a16:creationId xmlns:a16="http://schemas.microsoft.com/office/drawing/2014/main" id="{55DFC5A5-93A6-B16F-46B2-0A9BA480AAAF}"/>
              </a:ext>
            </a:extLst>
          </p:cNvPr>
          <p:cNvPicPr>
            <a:picLocks noChangeAspect="1"/>
          </p:cNvPicPr>
          <p:nvPr/>
        </p:nvPicPr>
        <p:blipFill>
          <a:blip r:embed="rId6">
            <a:extLst>
              <a:ext uri="{28A0092B-C50C-407E-A947-70E740481C1C}">
                <a14:useLocalDpi xmlns:a14="http://schemas.microsoft.com/office/drawing/2010/main" val="0"/>
              </a:ext>
            </a:extLst>
          </a:blip>
          <a:srcRect b="26481"/>
          <a:stretch>
            <a:fillRect/>
          </a:stretch>
        </p:blipFill>
        <p:spPr>
          <a:xfrm>
            <a:off x="69048" y="575254"/>
            <a:ext cx="1393241" cy="1024294"/>
          </a:xfrm>
          <a:prstGeom prst="ellipse">
            <a:avLst/>
          </a:prstGeom>
        </p:spPr>
      </p:pic>
      <p:pic>
        <p:nvPicPr>
          <p:cNvPr id="9" name="Nada-Wave">
            <a:hlinkClick r:id="" action="ppaction://media"/>
            <a:extLst>
              <a:ext uri="{FF2B5EF4-FFF2-40B4-BE49-F238E27FC236}">
                <a16:creationId xmlns:a16="http://schemas.microsoft.com/office/drawing/2014/main" id="{366B4315-512B-95B5-C6C5-0BE4BCB92EB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84327" y="2377440"/>
            <a:ext cx="2138280" cy="3414864"/>
          </a:xfrm>
          <a:prstGeom prst="rect">
            <a:avLst/>
          </a:prstGeom>
        </p:spPr>
      </p:pic>
      <p:pic>
        <p:nvPicPr>
          <p:cNvPr id="10" name="majd_wave">
            <a:hlinkClick r:id="" action="ppaction://media"/>
            <a:extLst>
              <a:ext uri="{FF2B5EF4-FFF2-40B4-BE49-F238E27FC236}">
                <a16:creationId xmlns:a16="http://schemas.microsoft.com/office/drawing/2014/main" id="{A7E9F1CB-EA6C-1B6A-6840-2B76C6198EE1}"/>
              </a:ext>
            </a:extLst>
          </p:cNvPr>
          <p:cNvPicPr>
            <a:picLocks noChangeAspect="1"/>
          </p:cNvPicPr>
          <p:nvPr>
            <a:videoFile r:link="rId4"/>
            <p:extLst>
              <p:ext uri="{DAA4B4D4-6D71-4841-9C94-3DE7FCFB9230}">
                <p14:media xmlns:p14="http://schemas.microsoft.com/office/powerpoint/2010/main" r:embed="rId3"/>
              </p:ext>
            </p:extLst>
          </p:nvPr>
        </p:nvPicPr>
        <p:blipFill>
          <a:blip r:embed="rId8"/>
          <a:srcRect b="1386"/>
          <a:stretch>
            <a:fillRect/>
          </a:stretch>
        </p:blipFill>
        <p:spPr>
          <a:xfrm>
            <a:off x="2479764" y="2377440"/>
            <a:ext cx="1947857" cy="3414865"/>
          </a:xfrm>
          <a:prstGeom prst="rect">
            <a:avLst/>
          </a:prstGeom>
        </p:spPr>
      </p:pic>
    </p:spTree>
    <p:extLst>
      <p:ext uri="{BB962C8B-B14F-4D97-AF65-F5344CB8AC3E}">
        <p14:creationId xmlns:p14="http://schemas.microsoft.com/office/powerpoint/2010/main" val="3889836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9"/>
                                        </p:tgtEl>
                                      </p:cBhvr>
                                    </p:cmd>
                                  </p:childTnLst>
                                </p:cTn>
                              </p:par>
                              <p:par>
                                <p:cTn id="7" presetID="1" presetClass="mediacall" presetSubtype="0" fill="hold" nodeType="withEffect">
                                  <p:stCondLst>
                                    <p:cond delay="0"/>
                                  </p:stCondLst>
                                  <p:childTnLst>
                                    <p:cmd type="call" cmd="playFrom(0.0)">
                                      <p:cBhvr>
                                        <p:cTn id="8" dur="322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9"/>
                </p:tgtEl>
              </p:cMediaNode>
            </p:video>
            <p:video>
              <p:cMediaNode vol="80000">
                <p:cTn id="10" fill="hold" display="0">
                  <p:stCondLst>
                    <p:cond delay="indefinite"/>
                  </p:stCondLst>
                </p:cTn>
                <p:tgtEl>
                  <p:spTgt spid="10"/>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419408"/>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grpSp>
        <p:nvGrpSpPr>
          <p:cNvPr id="14" name="Groupe 13">
            <a:extLst>
              <a:ext uri="{FF2B5EF4-FFF2-40B4-BE49-F238E27FC236}">
                <a16:creationId xmlns:a16="http://schemas.microsoft.com/office/drawing/2014/main" id="{8547869A-F13C-44A5-B480-7AF8D8B9455F}"/>
              </a:ext>
            </a:extLst>
          </p:cNvPr>
          <p:cNvGrpSpPr/>
          <p:nvPr/>
        </p:nvGrpSpPr>
        <p:grpSpPr>
          <a:xfrm>
            <a:off x="277792" y="2368761"/>
            <a:ext cx="8484243" cy="3233385"/>
            <a:chOff x="1338961" y="2294837"/>
            <a:chExt cx="6955122" cy="2649560"/>
          </a:xfrm>
        </p:grpSpPr>
        <p:pic>
          <p:nvPicPr>
            <p:cNvPr id="15" name="Image 14" descr="Une image contenant texte, capture d’écran&#10;&#10;Le contenu généré par l’IA peut être incorrect.">
              <a:extLst>
                <a:ext uri="{FF2B5EF4-FFF2-40B4-BE49-F238E27FC236}">
                  <a16:creationId xmlns:a16="http://schemas.microsoft.com/office/drawing/2014/main" id="{551F467A-0B77-47D3-8353-978E8C912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8961" y="2294840"/>
              <a:ext cx="1727377" cy="2649557"/>
            </a:xfrm>
            <a:prstGeom prst="rect">
              <a:avLst/>
            </a:prstGeom>
          </p:spPr>
        </p:pic>
        <p:pic>
          <p:nvPicPr>
            <p:cNvPr id="16" name="Image 15" descr="Une image contenant texte, Visage humain, capture d’écran, Publicité en ligne&#10;&#10;Le contenu généré par l’IA peut être incorrect.">
              <a:extLst>
                <a:ext uri="{FF2B5EF4-FFF2-40B4-BE49-F238E27FC236}">
                  <a16:creationId xmlns:a16="http://schemas.microsoft.com/office/drawing/2014/main" id="{CF8CE6AA-CDA9-4F48-842F-3E831B0B0E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760" y="2294840"/>
              <a:ext cx="1727377" cy="2649557"/>
            </a:xfrm>
            <a:prstGeom prst="rect">
              <a:avLst/>
            </a:prstGeom>
          </p:spPr>
        </p:pic>
        <p:pic>
          <p:nvPicPr>
            <p:cNvPr id="18" name="Image 17" descr="Une image contenant texte, Appareils électroniques, capture d’écran, Système d’exploitation&#10;&#10;Le contenu généré par l’IA peut être incorrect.">
              <a:extLst>
                <a:ext uri="{FF2B5EF4-FFF2-40B4-BE49-F238E27FC236}">
                  <a16:creationId xmlns:a16="http://schemas.microsoft.com/office/drawing/2014/main" id="{DEC3B54B-214D-4395-B78C-E028A74B7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9907" y="2294838"/>
              <a:ext cx="1727377" cy="2649557"/>
            </a:xfrm>
            <a:prstGeom prst="rect">
              <a:avLst/>
            </a:prstGeom>
          </p:spPr>
        </p:pic>
        <p:pic>
          <p:nvPicPr>
            <p:cNvPr id="20" name="Image 19" descr="Une image contenant texte, nombre, écriture manuscrite, Police&#10;&#10;Le contenu généré par l’IA peut être incorrect.">
              <a:extLst>
                <a:ext uri="{FF2B5EF4-FFF2-40B4-BE49-F238E27FC236}">
                  <a16:creationId xmlns:a16="http://schemas.microsoft.com/office/drawing/2014/main" id="{A666FA7B-C5DF-4672-89E9-A3BF03787A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6706" y="2294837"/>
              <a:ext cx="1727377" cy="2649557"/>
            </a:xfrm>
            <a:prstGeom prst="rect">
              <a:avLst/>
            </a:prstGeom>
          </p:spPr>
        </p:pic>
      </p:grpSp>
    </p:spTree>
    <p:extLst>
      <p:ext uri="{BB962C8B-B14F-4D97-AF65-F5344CB8AC3E}">
        <p14:creationId xmlns:p14="http://schemas.microsoft.com/office/powerpoint/2010/main" val="5905731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 coins arrondis 24">
            <a:extLst>
              <a:ext uri="{FF2B5EF4-FFF2-40B4-BE49-F238E27FC236}">
                <a16:creationId xmlns:a16="http://schemas.microsoft.com/office/drawing/2014/main" id="{47274137-CE1D-4407-B60C-2D2E47B07AF4}"/>
              </a:ext>
            </a:extLst>
          </p:cNvPr>
          <p:cNvSpPr/>
          <p:nvPr/>
        </p:nvSpPr>
        <p:spPr>
          <a:xfrm>
            <a:off x="4860984" y="2021294"/>
            <a:ext cx="3780000" cy="1080000"/>
          </a:xfrm>
          <a:prstGeom prst="roundRect">
            <a:avLst/>
          </a:prstGeom>
          <a:solidFill>
            <a:srgbClr val="AFABAB"/>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 coins arrondis 35">
            <a:extLst>
              <a:ext uri="{FF2B5EF4-FFF2-40B4-BE49-F238E27FC236}">
                <a16:creationId xmlns:a16="http://schemas.microsoft.com/office/drawing/2014/main" id="{637F9C9C-A02D-128C-B58A-E9E349CF8C1B}"/>
              </a:ext>
            </a:extLst>
          </p:cNvPr>
          <p:cNvSpPr/>
          <p:nvPr/>
        </p:nvSpPr>
        <p:spPr>
          <a:xfrm>
            <a:off x="577948" y="20009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rganigramme : Terminateur 36">
            <a:extLst>
              <a:ext uri="{FF2B5EF4-FFF2-40B4-BE49-F238E27FC236}">
                <a16:creationId xmlns:a16="http://schemas.microsoft.com/office/drawing/2014/main" id="{39E02ABA-FCC4-BB47-BAC3-A50DD832EB82}"/>
              </a:ext>
            </a:extLst>
          </p:cNvPr>
          <p:cNvSpPr/>
          <p:nvPr/>
        </p:nvSpPr>
        <p:spPr>
          <a:xfrm>
            <a:off x="793948" y="17489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1</a:t>
            </a:r>
          </a:p>
        </p:txBody>
      </p:sp>
      <p:sp>
        <p:nvSpPr>
          <p:cNvPr id="38" name="Rectangle : coins arrondis 37">
            <a:extLst>
              <a:ext uri="{FF2B5EF4-FFF2-40B4-BE49-F238E27FC236}">
                <a16:creationId xmlns:a16="http://schemas.microsoft.com/office/drawing/2014/main" id="{89520A0F-6357-5518-6C05-8C7A31290014}"/>
              </a:ext>
            </a:extLst>
          </p:cNvPr>
          <p:cNvSpPr/>
          <p:nvPr/>
        </p:nvSpPr>
        <p:spPr>
          <a:xfrm>
            <a:off x="473267" y="349794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rganigramme : Terminateur 38">
            <a:extLst>
              <a:ext uri="{FF2B5EF4-FFF2-40B4-BE49-F238E27FC236}">
                <a16:creationId xmlns:a16="http://schemas.microsoft.com/office/drawing/2014/main" id="{6841D22E-7F63-0123-DE78-6B7D3949BFF3}"/>
              </a:ext>
            </a:extLst>
          </p:cNvPr>
          <p:cNvSpPr/>
          <p:nvPr/>
        </p:nvSpPr>
        <p:spPr>
          <a:xfrm>
            <a:off x="689267" y="324594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2</a:t>
            </a:r>
          </a:p>
        </p:txBody>
      </p:sp>
      <p:sp>
        <p:nvSpPr>
          <p:cNvPr id="43" name="Espace réservé du texte 5">
            <a:extLst>
              <a:ext uri="{FF2B5EF4-FFF2-40B4-BE49-F238E27FC236}">
                <a16:creationId xmlns:a16="http://schemas.microsoft.com/office/drawing/2014/main" id="{C38A13D4-E9E5-6277-73ED-BAC95D25BA9D}"/>
              </a:ext>
            </a:extLst>
          </p:cNvPr>
          <p:cNvSpPr txBox="1">
            <a:spLocks/>
          </p:cNvSpPr>
          <p:nvPr/>
        </p:nvSpPr>
        <p:spPr>
          <a:xfrm>
            <a:off x="653267" y="372675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orales</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8" name="Titre 30">
            <a:extLst>
              <a:ext uri="{FF2B5EF4-FFF2-40B4-BE49-F238E27FC236}">
                <a16:creationId xmlns:a16="http://schemas.microsoft.com/office/drawing/2014/main" id="{E7505BF1-9FB3-A3D9-F1AE-40542186D09D}"/>
              </a:ext>
            </a:extLst>
          </p:cNvPr>
          <p:cNvSpPr>
            <a:spLocks noGrp="1"/>
          </p:cNvSpPr>
          <p:nvPr>
            <p:ph type="title"/>
          </p:nvPr>
        </p:nvSpPr>
        <p:spPr>
          <a:xfrm>
            <a:off x="552443" y="875187"/>
            <a:ext cx="7886700" cy="720000"/>
          </a:xfrm>
        </p:spPr>
        <p:txBody>
          <a:bodyPr/>
          <a:lstStyle/>
          <a:p>
            <a:r>
              <a:rPr lang="fr-MA" sz="2400" dirty="0"/>
              <a:t>Organisation de la semaine </a:t>
            </a:r>
          </a:p>
        </p:txBody>
      </p:sp>
      <p:sp>
        <p:nvSpPr>
          <p:cNvPr id="2" name="Rectangle : coins arrondis 1">
            <a:extLst>
              <a:ext uri="{FF2B5EF4-FFF2-40B4-BE49-F238E27FC236}">
                <a16:creationId xmlns:a16="http://schemas.microsoft.com/office/drawing/2014/main" id="{397D6792-77EF-964B-8655-3B3059F55CA8}"/>
              </a:ext>
            </a:extLst>
          </p:cNvPr>
          <p:cNvSpPr/>
          <p:nvPr/>
        </p:nvSpPr>
        <p:spPr>
          <a:xfrm>
            <a:off x="473267" y="4950756"/>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rganigramme : Terminateur 2">
            <a:extLst>
              <a:ext uri="{FF2B5EF4-FFF2-40B4-BE49-F238E27FC236}">
                <a16:creationId xmlns:a16="http://schemas.microsoft.com/office/drawing/2014/main" id="{5658D257-978F-A594-EEA1-56A5EF90062C}"/>
              </a:ext>
            </a:extLst>
          </p:cNvPr>
          <p:cNvSpPr/>
          <p:nvPr/>
        </p:nvSpPr>
        <p:spPr>
          <a:xfrm>
            <a:off x="689267" y="4698756"/>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3</a:t>
            </a:r>
          </a:p>
        </p:txBody>
      </p:sp>
      <p:sp>
        <p:nvSpPr>
          <p:cNvPr id="42" name="Espace réservé du texte 5">
            <a:extLst>
              <a:ext uri="{FF2B5EF4-FFF2-40B4-BE49-F238E27FC236}">
                <a16:creationId xmlns:a16="http://schemas.microsoft.com/office/drawing/2014/main" id="{F17D042A-9C0B-3691-ABA9-FFC53DBA5F5E}"/>
              </a:ext>
            </a:extLst>
          </p:cNvPr>
          <p:cNvSpPr txBox="1">
            <a:spLocks/>
          </p:cNvSpPr>
          <p:nvPr/>
        </p:nvSpPr>
        <p:spPr>
          <a:xfrm>
            <a:off x="653267" y="5150044"/>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de lecture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7" name="Espace réservé du texte 5">
            <a:extLst>
              <a:ext uri="{FF2B5EF4-FFF2-40B4-BE49-F238E27FC236}">
                <a16:creationId xmlns:a16="http://schemas.microsoft.com/office/drawing/2014/main" id="{A5E18E04-36C4-DDBA-D36A-2F6CAF012C20}"/>
              </a:ext>
            </a:extLst>
          </p:cNvPr>
          <p:cNvSpPr txBox="1">
            <a:spLocks/>
          </p:cNvSpPr>
          <p:nvPr/>
        </p:nvSpPr>
        <p:spPr>
          <a:xfrm>
            <a:off x="825143" y="219409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fr-FR" sz="1600" dirty="0"/>
              <a:t>Activités de vocabulaire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t>Évaluation </a:t>
            </a:r>
          </a:p>
        </p:txBody>
      </p:sp>
      <p:sp>
        <p:nvSpPr>
          <p:cNvPr id="4" name="Rectangle : coins arrondis 3">
            <a:extLst>
              <a:ext uri="{FF2B5EF4-FFF2-40B4-BE49-F238E27FC236}">
                <a16:creationId xmlns:a16="http://schemas.microsoft.com/office/drawing/2014/main" id="{A2A74291-E7E7-13E4-B65A-C8356CD292FE}"/>
              </a:ext>
            </a:extLst>
          </p:cNvPr>
          <p:cNvSpPr/>
          <p:nvPr/>
        </p:nvSpPr>
        <p:spPr>
          <a:xfrm>
            <a:off x="4839143" y="4950756"/>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rganigramme : Terminateur 10">
            <a:extLst>
              <a:ext uri="{FF2B5EF4-FFF2-40B4-BE49-F238E27FC236}">
                <a16:creationId xmlns:a16="http://schemas.microsoft.com/office/drawing/2014/main" id="{CFC503CC-4FA1-9F10-684E-6C928131AD4B}"/>
              </a:ext>
            </a:extLst>
          </p:cNvPr>
          <p:cNvSpPr/>
          <p:nvPr/>
        </p:nvSpPr>
        <p:spPr>
          <a:xfrm>
            <a:off x="5055143" y="4698756"/>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6</a:t>
            </a:r>
          </a:p>
        </p:txBody>
      </p:sp>
      <p:sp>
        <p:nvSpPr>
          <p:cNvPr id="12" name="Rectangle : coins arrondis 11">
            <a:extLst>
              <a:ext uri="{FF2B5EF4-FFF2-40B4-BE49-F238E27FC236}">
                <a16:creationId xmlns:a16="http://schemas.microsoft.com/office/drawing/2014/main" id="{E2007DED-A7A4-1496-C6CA-3C0B3D55903F}"/>
              </a:ext>
            </a:extLst>
          </p:cNvPr>
          <p:cNvSpPr/>
          <p:nvPr/>
        </p:nvSpPr>
        <p:spPr>
          <a:xfrm>
            <a:off x="4890735" y="3501000"/>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rganigramme : Terminateur 12">
            <a:extLst>
              <a:ext uri="{FF2B5EF4-FFF2-40B4-BE49-F238E27FC236}">
                <a16:creationId xmlns:a16="http://schemas.microsoft.com/office/drawing/2014/main" id="{2CC04B81-2F68-9145-2BD8-E6E9F41E90B1}"/>
              </a:ext>
            </a:extLst>
          </p:cNvPr>
          <p:cNvSpPr/>
          <p:nvPr/>
        </p:nvSpPr>
        <p:spPr>
          <a:xfrm>
            <a:off x="5106735" y="3249000"/>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474F71"/>
                </a:solidFill>
                <a:latin typeface="Dosis ExtraBold" pitchFamily="2" charset="0"/>
              </a:rPr>
              <a:t>Séance 5</a:t>
            </a:r>
          </a:p>
        </p:txBody>
      </p:sp>
      <p:sp>
        <p:nvSpPr>
          <p:cNvPr id="14" name="Espace réservé du texte 5">
            <a:extLst>
              <a:ext uri="{FF2B5EF4-FFF2-40B4-BE49-F238E27FC236}">
                <a16:creationId xmlns:a16="http://schemas.microsoft.com/office/drawing/2014/main" id="{AF0CA50C-2275-E5C0-2D7C-487CAD1753CB}"/>
              </a:ext>
            </a:extLst>
          </p:cNvPr>
          <p:cNvSpPr txBox="1">
            <a:spLocks/>
          </p:cNvSpPr>
          <p:nvPr/>
        </p:nvSpPr>
        <p:spPr>
          <a:xfrm>
            <a:off x="5070735" y="3729813"/>
            <a:ext cx="3420000" cy="792000"/>
          </a:xfrm>
          <a:prstGeom prst="roundRect">
            <a:avLst/>
          </a:prstGeom>
          <a:solidFill>
            <a:srgbClr val="E6F3FA"/>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6700" marR="0" lvl="0" indent="-266700" fontAlgn="auto">
              <a:lnSpc>
                <a:spcPct val="100000"/>
              </a:lnSpc>
              <a:spcAft>
                <a:spcPts val="0"/>
              </a:spcAft>
              <a:buClrTx/>
              <a:buSzTx/>
              <a:tabLst/>
              <a:defRPr/>
            </a:pPr>
            <a:r>
              <a:rPr lang="fr-FR" sz="1600" b="1" dirty="0">
                <a:solidFill>
                  <a:srgbClr val="565F88"/>
                </a:solidFill>
              </a:rPr>
              <a:t>Évaluation  </a:t>
            </a:r>
          </a:p>
        </p:txBody>
      </p:sp>
      <p:sp>
        <p:nvSpPr>
          <p:cNvPr id="18" name="Espace réservé du texte 5">
            <a:extLst>
              <a:ext uri="{FF2B5EF4-FFF2-40B4-BE49-F238E27FC236}">
                <a16:creationId xmlns:a16="http://schemas.microsoft.com/office/drawing/2014/main" id="{ECE942AC-D1E4-7C1A-AB4A-F1F11950B0CE}"/>
              </a:ext>
            </a:extLst>
          </p:cNvPr>
          <p:cNvSpPr txBox="1">
            <a:spLocks/>
          </p:cNvSpPr>
          <p:nvPr/>
        </p:nvSpPr>
        <p:spPr>
          <a:xfrm>
            <a:off x="5086338" y="514386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sp>
        <p:nvSpPr>
          <p:cNvPr id="26" name="Organigramme : Terminateur 25">
            <a:extLst>
              <a:ext uri="{FF2B5EF4-FFF2-40B4-BE49-F238E27FC236}">
                <a16:creationId xmlns:a16="http://schemas.microsoft.com/office/drawing/2014/main" id="{D2C53A34-0295-4437-938B-B5779B67C1DC}"/>
              </a:ext>
            </a:extLst>
          </p:cNvPr>
          <p:cNvSpPr/>
          <p:nvPr/>
        </p:nvSpPr>
        <p:spPr>
          <a:xfrm>
            <a:off x="5076984" y="1769294"/>
            <a:ext cx="1260000" cy="360000"/>
          </a:xfrm>
          <a:prstGeom prst="flowChartTerminator">
            <a:avLst/>
          </a:prstGeom>
          <a:solidFill>
            <a:srgbClr val="AFABAB"/>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MA" dirty="0">
              <a:solidFill>
                <a:srgbClr val="474F71"/>
              </a:solidFill>
              <a:latin typeface="Dosis ExtraBold" pitchFamily="2" charset="0"/>
            </a:endParaRPr>
          </a:p>
        </p:txBody>
      </p:sp>
      <p:sp>
        <p:nvSpPr>
          <p:cNvPr id="28" name="Espace réservé du texte 5">
            <a:extLst>
              <a:ext uri="{FF2B5EF4-FFF2-40B4-BE49-F238E27FC236}">
                <a16:creationId xmlns:a16="http://schemas.microsoft.com/office/drawing/2014/main" id="{2CE841BB-B888-45CE-A6A9-2E41B95735F7}"/>
              </a:ext>
            </a:extLst>
          </p:cNvPr>
          <p:cNvSpPr txBox="1">
            <a:spLocks/>
          </p:cNvSpPr>
          <p:nvPr/>
        </p:nvSpPr>
        <p:spPr>
          <a:xfrm>
            <a:off x="5108179" y="2215164"/>
            <a:ext cx="3420000" cy="792000"/>
          </a:xfrm>
          <a:prstGeom prst="roundRect">
            <a:avLst/>
          </a:prstGeom>
          <a:solidFill>
            <a:srgbClr val="E7E6E6"/>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endParaRPr lang="fr-FR" sz="1600" b="1" dirty="0">
              <a:solidFill>
                <a:srgbClr val="565F88"/>
              </a:solidFill>
            </a:endParaRPr>
          </a:p>
        </p:txBody>
      </p:sp>
      <p:sp>
        <p:nvSpPr>
          <p:cNvPr id="29" name="Organigramme : Terminateur 28">
            <a:extLst>
              <a:ext uri="{FF2B5EF4-FFF2-40B4-BE49-F238E27FC236}">
                <a16:creationId xmlns:a16="http://schemas.microsoft.com/office/drawing/2014/main" id="{201D42C0-4977-4789-B3BA-3207FD333E6D}"/>
              </a:ext>
            </a:extLst>
          </p:cNvPr>
          <p:cNvSpPr/>
          <p:nvPr/>
        </p:nvSpPr>
        <p:spPr>
          <a:xfrm>
            <a:off x="5102500" y="1788298"/>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4</a:t>
            </a:r>
          </a:p>
        </p:txBody>
      </p:sp>
      <p:sp>
        <p:nvSpPr>
          <p:cNvPr id="30" name="ZoneTexte 29">
            <a:extLst>
              <a:ext uri="{FF2B5EF4-FFF2-40B4-BE49-F238E27FC236}">
                <a16:creationId xmlns:a16="http://schemas.microsoft.com/office/drawing/2014/main" id="{590964FF-2EDB-470E-AECA-412D0A617788}"/>
              </a:ext>
            </a:extLst>
          </p:cNvPr>
          <p:cNvSpPr txBox="1"/>
          <p:nvPr/>
        </p:nvSpPr>
        <p:spPr>
          <a:xfrm>
            <a:off x="5102500" y="2294477"/>
            <a:ext cx="3831420" cy="623248"/>
          </a:xfrm>
          <a:prstGeom prst="rect">
            <a:avLst/>
          </a:prstGeom>
          <a:noFill/>
        </p:spPr>
        <p:txBody>
          <a:bodyPr wrap="square">
            <a:spAutoFit/>
          </a:bodyPr>
          <a:lstStyle/>
          <a:p>
            <a:pPr marL="269875" indent="-269875">
              <a:spcBef>
                <a:spcPts val="300"/>
              </a:spcBef>
              <a:buFont typeface="Wingdings" panose="05000000000000000000" pitchFamily="2" charset="2"/>
              <a:buChar char="m"/>
              <a:defRPr/>
            </a:pPr>
            <a:r>
              <a:rPr lang="fr-FR" sz="1600" dirty="0">
                <a:solidFill>
                  <a:srgbClr val="757575"/>
                </a:solidFill>
                <a:latin typeface="Dosis SemiBold" pitchFamily="2" charset="0"/>
              </a:rPr>
              <a:t>Activités d’écriture</a:t>
            </a:r>
          </a:p>
          <a:p>
            <a:pPr marL="269875" indent="-269875">
              <a:spcBef>
                <a:spcPts val="300"/>
              </a:spcBef>
              <a:buFont typeface="Wingdings" panose="05000000000000000000" pitchFamily="2" charset="2"/>
              <a:buChar char="m"/>
              <a:defRPr/>
            </a:pPr>
            <a:r>
              <a:rPr lang="fr-FR" sz="1600" dirty="0">
                <a:solidFill>
                  <a:srgbClr val="757575"/>
                </a:solidFill>
                <a:latin typeface="Dosis SemiBold" pitchFamily="2" charset="0"/>
              </a:rPr>
              <a:t>Évaluation </a:t>
            </a:r>
          </a:p>
        </p:txBody>
      </p:sp>
    </p:spTree>
    <p:extLst>
      <p:ext uri="{BB962C8B-B14F-4D97-AF65-F5344CB8AC3E}">
        <p14:creationId xmlns:p14="http://schemas.microsoft.com/office/powerpoint/2010/main" val="379146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55" name="TextBox 10">
            <a:extLst>
              <a:ext uri="{FF2B5EF4-FFF2-40B4-BE49-F238E27FC236}">
                <a16:creationId xmlns:a16="http://schemas.microsoft.com/office/drawing/2014/main" id="{B761553D-2FE4-9121-D8B8-6D3E8CDA1A53}"/>
              </a:ext>
            </a:extLst>
          </p:cNvPr>
          <p:cNvSpPr txBox="1"/>
          <p:nvPr>
            <p:custDataLst>
              <p:tags r:id="rId1"/>
            </p:custDataLst>
          </p:nvPr>
        </p:nvSpPr>
        <p:spPr>
          <a:xfrm>
            <a:off x="688794" y="3211919"/>
            <a:ext cx="7766412" cy="434161"/>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3600" b="1" i="0" u="none" strike="noStrike" kern="1200" cap="none" spc="0" normalizeH="0" baseline="0" noProof="0" dirty="0">
                <a:ln>
                  <a:noFill/>
                </a:ln>
                <a:solidFill>
                  <a:srgbClr val="4BACC6">
                    <a:lumMod val="50000"/>
                  </a:srgbClr>
                </a:solidFill>
                <a:effectLst/>
                <a:uLnTx/>
                <a:uFillTx/>
                <a:latin typeface="Dosis SemiBold" pitchFamily="2" charset="0"/>
                <a:ea typeface="+mn-ea"/>
                <a:cs typeface="+mn-cs"/>
              </a:rPr>
              <a:t>Évaluer les acquis de la période 5</a:t>
            </a:r>
          </a:p>
        </p:txBody>
      </p:sp>
    </p:spTree>
    <p:extLst>
      <p:ext uri="{BB962C8B-B14F-4D97-AF65-F5344CB8AC3E}">
        <p14:creationId xmlns:p14="http://schemas.microsoft.com/office/powerpoint/2010/main" val="23822076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9E62-5D54-DEB1-59B4-B137DB63942B}"/>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F984329C-9080-CCA8-8A31-B0D53E4130A1}"/>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295B853A-E9BC-33AE-1774-4B1AE38649B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A7D1827-0DD5-22F7-C028-D10A701CBBB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F92A7BD9-9E88-218E-B1C9-6A2F1CF6CA0C}"/>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2" name="TextBox 10">
            <a:extLst>
              <a:ext uri="{FF2B5EF4-FFF2-40B4-BE49-F238E27FC236}">
                <a16:creationId xmlns:a16="http://schemas.microsoft.com/office/drawing/2014/main" id="{CC832EE0-6DF7-A0E0-F06E-7C9F081354B1}"/>
              </a:ext>
            </a:extLst>
          </p:cNvPr>
          <p:cNvSpPr txBox="1"/>
          <p:nvPr/>
        </p:nvSpPr>
        <p:spPr>
          <a:xfrm>
            <a:off x="901599" y="1191108"/>
            <a:ext cx="7001441" cy="395853"/>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Les compétences évaluées</a:t>
            </a:r>
          </a:p>
        </p:txBody>
      </p:sp>
      <p:sp>
        <p:nvSpPr>
          <p:cNvPr id="3" name="TextBox 6">
            <a:extLst>
              <a:ext uri="{FF2B5EF4-FFF2-40B4-BE49-F238E27FC236}">
                <a16:creationId xmlns:a16="http://schemas.microsoft.com/office/drawing/2014/main" id="{A48854FD-AAD0-BC61-5DB6-723DDF2B8418}"/>
              </a:ext>
            </a:extLst>
          </p:cNvPr>
          <p:cNvSpPr txBox="1"/>
          <p:nvPr/>
        </p:nvSpPr>
        <p:spPr>
          <a:xfrm>
            <a:off x="597222" y="1863192"/>
            <a:ext cx="7815905" cy="332398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mots de vocabulaire.</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CO2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phrases et des textes.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Produire, à l’oral, des mots de vocabulaire.</a:t>
            </a:r>
          </a:p>
          <a:p>
            <a:pPr marL="1165225" marR="0" lvl="0" indent="-1165225"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PO2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Participer à un dialogue en mobilisant les actes de paroles étudiés.</a:t>
            </a:r>
          </a:p>
          <a:p>
            <a:pPr marL="1165225" marR="0" lvl="0" indent="-1165225"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PO3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Prendre la parole pour parler de mon corps et de ma santé.</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Identifier et lire les lettres, des syllabes et des mots contenant les lettres étudiées.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LF2 :</a:t>
            </a:r>
            <a:r>
              <a:rPr kumimoji="0" lang="fr-FR" sz="18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rPr>
              <a:t>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Lire des phrases simples contenant les lettres étudiées.</a:t>
            </a:r>
          </a:p>
        </p:txBody>
      </p:sp>
    </p:spTree>
    <p:extLst>
      <p:ext uri="{BB962C8B-B14F-4D97-AF65-F5344CB8AC3E}">
        <p14:creationId xmlns:p14="http://schemas.microsoft.com/office/powerpoint/2010/main" val="4248921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0B710-8693-6626-47B9-5AF0530F37B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432F1CFE-E3AC-6F75-1987-E1F4A7B5C13E}"/>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C378E7BD-4095-31C6-AA06-A2C2C542E6B4}"/>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A1367DD-BD09-B726-FA8B-50C67B47FACF}"/>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8276346E-44C5-6BF7-0930-0969AB426842}"/>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9" name="ZoneTexte 8">
            <a:extLst>
              <a:ext uri="{FF2B5EF4-FFF2-40B4-BE49-F238E27FC236}">
                <a16:creationId xmlns:a16="http://schemas.microsoft.com/office/drawing/2014/main" id="{616E3DE1-2996-B97A-6A3F-40D60F3E4588}"/>
              </a:ext>
            </a:extLst>
          </p:cNvPr>
          <p:cNvSpPr txBox="1"/>
          <p:nvPr>
            <p:custDataLst>
              <p:tags r:id="rId1"/>
            </p:custDataLst>
          </p:nvPr>
        </p:nvSpPr>
        <p:spPr>
          <a:xfrm>
            <a:off x="2303990" y="1710825"/>
            <a:ext cx="5941375" cy="4062651"/>
          </a:xfrm>
          <a:prstGeom prst="rect">
            <a:avLst/>
          </a:prstGeom>
          <a:noFill/>
        </p:spPr>
        <p:txBody>
          <a:bodyPr wrap="square" rtlCol="0">
            <a:spAutoFit/>
          </a:bodyPr>
          <a:lstStyle/>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1"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Cette partie est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consacrée à l’évaluation des compétences suivantes  :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CO1 – C02 – PO1 – PO2 – PO3 - LF1 – LF2 .</a:t>
            </a: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La passation se fait de manière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individuelle</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 l’enseignant évalue chaque élève en l’ invitant à son bureau.</a:t>
            </a:r>
          </a:p>
          <a:p>
            <a:pPr marL="457247" marR="0" lvl="1" indent="0" algn="just" defTabSz="1028778"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est guidé par le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ppt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affiché sur son ordinateur qui ne doit pas être projeté sur l’écran de la classe  (l’ordinateur doit être débranché du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Datashow</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Pendant que l’enseignant évalue de manière individuelle les élèves, le reste de la classe réalise des activités pour assurer le calme : lecture, coloriage, copie, dessin.</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note immédiatement chaque compétence évaluée et renseigne la grille de compilation (0 -10 ) en s’appuyant sur les indications de compilation en dessous de chaque slide d’item</a:t>
            </a:r>
            <a:r>
              <a:rPr kumimoji="0" lang="fr-FR" sz="16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rPr>
              <a:t>.</a:t>
            </a:r>
          </a:p>
        </p:txBody>
      </p:sp>
      <p:pic>
        <p:nvPicPr>
          <p:cNvPr id="25" name="Image 24">
            <a:extLst>
              <a:ext uri="{FF2B5EF4-FFF2-40B4-BE49-F238E27FC236}">
                <a16:creationId xmlns:a16="http://schemas.microsoft.com/office/drawing/2014/main" id="{1898AD3F-CCD0-0B01-51CF-ADECC9DFE931}"/>
              </a:ext>
            </a:extLst>
          </p:cNvPr>
          <p:cNvPicPr>
            <a:picLocks noChangeAspect="1"/>
          </p:cNvPicPr>
          <p:nvPr/>
        </p:nvPicPr>
        <p:blipFill>
          <a:blip r:embed="rId3"/>
          <a:srcRect t="2063"/>
          <a:stretch>
            <a:fillRect/>
          </a:stretch>
        </p:blipFill>
        <p:spPr>
          <a:xfrm>
            <a:off x="472249" y="2831015"/>
            <a:ext cx="1831741" cy="1195970"/>
          </a:xfrm>
          <a:prstGeom prst="roundRect">
            <a:avLst/>
          </a:prstGeom>
        </p:spPr>
      </p:pic>
    </p:spTree>
    <p:extLst>
      <p:ext uri="{BB962C8B-B14F-4D97-AF65-F5344CB8AC3E}">
        <p14:creationId xmlns:p14="http://schemas.microsoft.com/office/powerpoint/2010/main" val="13437287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A7764-08FC-69EE-EEE6-D97AFAB6178F}"/>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B8B0A13-9A13-F51E-DEB1-123E69C1D82C}"/>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744AFA64-CD37-ABC3-0DC7-9CD206D254E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69D769C-2C66-2685-49C5-F24D42E0BC5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03A084-5A78-80D2-4631-6850D4EEDB81}"/>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extBox 6">
            <a:extLst>
              <a:ext uri="{FF2B5EF4-FFF2-40B4-BE49-F238E27FC236}">
                <a16:creationId xmlns:a16="http://schemas.microsoft.com/office/drawing/2014/main" id="{84957AE1-DE25-9011-99A9-624716E700F6}"/>
              </a:ext>
            </a:extLst>
          </p:cNvPr>
          <p:cNvSpPr txBox="1"/>
          <p:nvPr>
            <p:custDataLst>
              <p:tags r:id="rId1"/>
            </p:custDataLst>
          </p:nvPr>
        </p:nvSpPr>
        <p:spPr>
          <a:xfrm>
            <a:off x="538400" y="2479102"/>
            <a:ext cx="7951694" cy="163121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Avant de commencer les évaluations individuelles</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1 -  Garder à portée de main la grille de compilation </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2- Donner une activité à réaliser au reste de la classe</a:t>
            </a:r>
          </a:p>
        </p:txBody>
      </p:sp>
    </p:spTree>
    <p:extLst>
      <p:ext uri="{BB962C8B-B14F-4D97-AF65-F5344CB8AC3E}">
        <p14:creationId xmlns:p14="http://schemas.microsoft.com/office/powerpoint/2010/main" val="902392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7"/>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Vocab_03- Appropri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Vocab_04- Entrainement 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4.xml><?xml version="1.0" encoding="utf-8"?>
<a:theme xmlns:a="http://schemas.openxmlformats.org/drawingml/2006/main" name="2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6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2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3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7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8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lecture offer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Vocab_01- 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6" ma:contentTypeDescription="Crée un document." ma:contentTypeScope="" ma:versionID="f2764b178e38d633300ac52f7a5b1e4d">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2f991e825ad22092ca9ccb9194acded4"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E6EB7D-C582-486F-8322-B3A0D1832988}">
  <ds:schemaRefs>
    <ds:schemaRef ds:uri="http://schemas.microsoft.com/sharepoint/v3/contenttype/forms"/>
  </ds:schemaRefs>
</ds:datastoreItem>
</file>

<file path=customXml/itemProps2.xml><?xml version="1.0" encoding="utf-8"?>
<ds:datastoreItem xmlns:ds="http://schemas.openxmlformats.org/officeDocument/2006/customXml" ds:itemID="{8269470F-C499-476E-8B43-4A98D3E2493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02b3bc9-e036-45c7-aea0-06aec8cd7a40"/>
    <ds:schemaRef ds:uri="f0534ec5-868f-4ce6-85c7-99f0612daa52"/>
    <ds:schemaRef ds:uri="http://www.w3.org/XML/1998/namespace"/>
    <ds:schemaRef ds:uri="http://purl.org/dc/dcmitype/"/>
  </ds:schemaRefs>
</ds:datastoreItem>
</file>

<file path=customXml/itemProps3.xml><?xml version="1.0" encoding="utf-8"?>
<ds:datastoreItem xmlns:ds="http://schemas.openxmlformats.org/officeDocument/2006/customXml" ds:itemID="{B87FC770-3D99-4FE3-AFF4-A421ACA825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6714</TotalTime>
  <Words>867</Words>
  <PresentationFormat>Affichage à l'écran (4:3)</PresentationFormat>
  <Paragraphs>98</Paragraphs>
  <Slides>26</Slides>
  <Notes>2</Notes>
  <HiddenSlides>0</HiddenSlides>
  <MMClips>2</MMClips>
  <ScaleCrop>false</ScaleCrop>
  <HeadingPairs>
    <vt:vector size="6" baseType="variant">
      <vt:variant>
        <vt:lpstr>Polices utilisées</vt:lpstr>
      </vt:variant>
      <vt:variant>
        <vt:i4>11</vt:i4>
      </vt:variant>
      <vt:variant>
        <vt:lpstr>Thème</vt:lpstr>
      </vt:variant>
      <vt:variant>
        <vt:i4>19</vt:i4>
      </vt:variant>
      <vt:variant>
        <vt:lpstr>Titres des diapositives</vt:lpstr>
      </vt:variant>
      <vt:variant>
        <vt:i4>26</vt:i4>
      </vt:variant>
    </vt:vector>
  </HeadingPairs>
  <TitlesOfParts>
    <vt:vector size="56" baseType="lpstr">
      <vt:lpstr>Dosis</vt:lpstr>
      <vt:lpstr>Aptos Display</vt:lpstr>
      <vt:lpstr>Mistral</vt:lpstr>
      <vt:lpstr>Aptos</vt:lpstr>
      <vt:lpstr>Bahnschrift SemiBold</vt:lpstr>
      <vt:lpstr>Dosis ExtraBold</vt:lpstr>
      <vt:lpstr>Wingdings</vt:lpstr>
      <vt:lpstr>Arial</vt:lpstr>
      <vt:lpstr>Dosis Medium</vt:lpstr>
      <vt:lpstr>Dosis SemiBold</vt:lpstr>
      <vt:lpstr>Calibri</vt:lpstr>
      <vt:lpstr>2_Conception personnalisée</vt:lpstr>
      <vt:lpstr>00_Env-Enseignant</vt:lpstr>
      <vt:lpstr>1_Révision</vt:lpstr>
      <vt:lpstr>5_New Voc_01-Livret</vt:lpstr>
      <vt:lpstr>Révision</vt:lpstr>
      <vt:lpstr>lecture offerte</vt:lpstr>
      <vt:lpstr>4_New Voc_01-Livret</vt:lpstr>
      <vt:lpstr>Conception personnalisée</vt:lpstr>
      <vt:lpstr>Vocab_01- Présentation</vt:lpstr>
      <vt:lpstr>Vocab_02- Mémorisation</vt:lpstr>
      <vt:lpstr>Vocab_03- Appropriation</vt:lpstr>
      <vt:lpstr>Vocab_04- Entrainement livret</vt:lpstr>
      <vt:lpstr>Thème Office</vt:lpstr>
      <vt:lpstr>2_Env-Enseignant</vt:lpstr>
      <vt:lpstr>6_New Voc_01-Livret</vt:lpstr>
      <vt:lpstr>2_Révision</vt:lpstr>
      <vt:lpstr>3_Révision</vt:lpstr>
      <vt:lpstr>7_New Voc_01-Livret</vt:lpstr>
      <vt:lpstr>8_New Voc_01-Livret</vt:lpstr>
      <vt:lpstr>Présentation PowerPoint</vt:lpstr>
      <vt:lpstr>Il convient de lancer le mode diaporama pour la diffusion de la leçon en classe</vt:lpstr>
      <vt:lpstr>Pictogrammes</vt:lpstr>
      <vt:lpstr>Contenu de la semaine </vt:lpstr>
      <vt:lpstr>Organisation de la semaine </vt:lpstr>
      <vt:lpstr>Présentation PowerPoint</vt:lpstr>
      <vt:lpstr>Présentation PowerPoint</vt:lpstr>
      <vt:lpstr>Présentation PowerPoint</vt:lpstr>
      <vt:lpstr>Présentation PowerPoint</vt:lpstr>
      <vt:lpstr>Présentation PowerPoint</vt:lpstr>
      <vt:lpstr>Bonjour cher élève. Nous allons faire quelques activités d’évaluation.</vt:lpstr>
      <vt:lpstr>Présentation PowerPoint</vt:lpstr>
      <vt:lpstr>Regarde les images. Je vais te dire des mots et tu vas me montrer les images qui correspondent.</vt:lpstr>
      <vt:lpstr>Présentation PowerPoint</vt:lpstr>
      <vt:lpstr>Regarde la scène. Je vais te dire des phrases et tu vas me montrer la partie de l’image qui correspond : 1) Malak goûte avec la langue. 2) Mon frère veut des bananes et des pommes. 3) Ahmed a mal au ventre. 4 ) La maman veut du café. 5) Hamza entend avec les oreilles.</vt:lpstr>
      <vt:lpstr>Présentation PowerPoint</vt:lpstr>
      <vt:lpstr>Mets ton doigt sur chaque image et dis-moi le mot en français.</vt:lpstr>
      <vt:lpstr>Présentation PowerPoint</vt:lpstr>
      <vt:lpstr>Je vais te poser des questions et tu dois répondre correctement. </vt:lpstr>
      <vt:lpstr>Présentation PowerPoint</vt:lpstr>
      <vt:lpstr>Présente-toi, puis dis ce que tu fais avec les yeux, le nez, les oreilles, la langue et les mains, où tu as mal, ce que tu veux manger et ce que ton frère ou ta sœur veut manger. Tu dois dire 5 phrases.   L’enseignant explique la consigne dans la langue de l’apprenant.  </vt:lpstr>
      <vt:lpstr>Présentation PowerPoint</vt:lpstr>
      <vt:lpstr>Je vais te montrer des lettres, des syllabes et des mots que  tu dois lire. L’enseignant guide l’élève dans sa lecture. </vt:lpstr>
      <vt:lpstr>Présentation PowerPoint</vt:lpstr>
      <vt:lpstr>Tu vas lire ces phrases correctement et avec fluidité.</vt:lpstr>
      <vt:lpstr>L’évaluation est terminée.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2026-06-11T19:19:04Z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