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theme/theme3.xml" ContentType="application/vnd.openxmlformats-officedocument.theme+xml"/>
  <Override PartName="/ppt/slideLayouts/slideLayout11.xml" ContentType="application/vnd.openxmlformats-officedocument.presentationml.slideLayout+xml"/>
  <Override PartName="/ppt/theme/theme4.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5.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6.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7.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8.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9.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10.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11.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12.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13.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14.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15.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16.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7.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8.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42" r:id="rId4"/>
    <p:sldMasterId id="2147483746" r:id="rId5"/>
    <p:sldMasterId id="2147483807" r:id="rId6"/>
    <p:sldMasterId id="2147483819" r:id="rId7"/>
    <p:sldMasterId id="2147483754" r:id="rId8"/>
    <p:sldMasterId id="2147483766" r:id="rId9"/>
    <p:sldMasterId id="2147483773" r:id="rId10"/>
    <p:sldMasterId id="2147483693" r:id="rId11"/>
    <p:sldMasterId id="2147483697" r:id="rId12"/>
    <p:sldMasterId id="2147483711" r:id="rId13"/>
    <p:sldMasterId id="2147483720" r:id="rId14"/>
    <p:sldMasterId id="2147483729" r:id="rId15"/>
    <p:sldMasterId id="2147483786" r:id="rId16"/>
    <p:sldMasterId id="2147483811" r:id="rId17"/>
    <p:sldMasterId id="2147483821" r:id="rId18"/>
    <p:sldMasterId id="2147483826" r:id="rId19"/>
    <p:sldMasterId id="2147483830" r:id="rId20"/>
    <p:sldMasterId id="2147483844" r:id="rId21"/>
    <p:sldMasterId id="2147483851" r:id="rId22"/>
  </p:sldMasterIdLst>
  <p:notesMasterIdLst>
    <p:notesMasterId r:id="rId49"/>
  </p:notesMasterIdLst>
  <p:sldIdLst>
    <p:sldId id="257" r:id="rId23"/>
    <p:sldId id="1029" r:id="rId24"/>
    <p:sldId id="705" r:id="rId25"/>
    <p:sldId id="1390" r:id="rId26"/>
    <p:sldId id="1290" r:id="rId27"/>
    <p:sldId id="1262" r:id="rId28"/>
    <p:sldId id="1317" r:id="rId29"/>
    <p:sldId id="1318" r:id="rId30"/>
    <p:sldId id="1288" r:id="rId31"/>
    <p:sldId id="1289" r:id="rId32"/>
    <p:sldId id="1391" r:id="rId33"/>
    <p:sldId id="1291" r:id="rId34"/>
    <p:sldId id="1292" r:id="rId35"/>
    <p:sldId id="1272" r:id="rId36"/>
    <p:sldId id="1273" r:id="rId37"/>
    <p:sldId id="1274" r:id="rId38"/>
    <p:sldId id="1293" r:id="rId39"/>
    <p:sldId id="1275" r:id="rId40"/>
    <p:sldId id="1276" r:id="rId41"/>
    <p:sldId id="1277" r:id="rId42"/>
    <p:sldId id="1305" r:id="rId43"/>
    <p:sldId id="1295" r:id="rId44"/>
    <p:sldId id="1235" r:id="rId45"/>
    <p:sldId id="1296" r:id="rId46"/>
    <p:sldId id="1282" r:id="rId47"/>
    <p:sldId id="1278" r:id="rId48"/>
  </p:sldIdLst>
  <p:sldSz cx="9144000" cy="6858000" type="screen4x3"/>
  <p:notesSz cx="6735763" cy="9866313"/>
  <p:embeddedFontLst>
    <p:embeddedFont>
      <p:font typeface="Bahnschrift SemiBold" panose="020B0502040204020203" pitchFamily="34" charset="0"/>
      <p:bold r:id="rId50"/>
    </p:embeddedFont>
    <p:embeddedFont>
      <p:font typeface="Dosis" pitchFamily="2" charset="0"/>
      <p:regular r:id="rId51"/>
      <p:bold r:id="rId52"/>
    </p:embeddedFont>
    <p:embeddedFont>
      <p:font typeface="Dosis ExtraBold" pitchFamily="2" charset="0"/>
      <p:bold r:id="rId53"/>
    </p:embeddedFont>
    <p:embeddedFont>
      <p:font typeface="Dosis Medium" pitchFamily="2" charset="0"/>
      <p:regular r:id="rId54"/>
    </p:embeddedFont>
    <p:embeddedFont>
      <p:font typeface="Dosis SemiBold" pitchFamily="2" charset="0"/>
      <p:bold r:id="rId55"/>
    </p:embeddedFont>
    <p:embeddedFont>
      <p:font typeface="Mistral" panose="03090702030407020403" pitchFamily="66" charset="0"/>
      <p:regular r:id="rId56"/>
    </p:embeddedFont>
  </p:embeddedFont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FD0F942-153D-7E75-C5EB-E4990782D13C}" name="Jalila El Baraka" initials="JE" userId="S::jalila.el-baraka@ifmaroc.com::ea93c961-285f-4edc-9e51-dff84fc1dbd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7E6E6"/>
    <a:srgbClr val="AFABAB"/>
    <a:srgbClr val="E6F3FA"/>
    <a:srgbClr val="9EE0F4"/>
    <a:srgbClr val="A09F9F"/>
    <a:srgbClr val="DEEBF7"/>
    <a:srgbClr val="565F88"/>
    <a:srgbClr val="424D7B"/>
    <a:srgbClr val="2196B1"/>
    <a:srgbClr val="2AB6D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108" autoAdjust="0"/>
    <p:restoredTop sz="95363" autoAdjust="0"/>
  </p:normalViewPr>
  <p:slideViewPr>
    <p:cSldViewPr snapToGrid="0">
      <p:cViewPr varScale="1">
        <p:scale>
          <a:sx n="77" d="100"/>
          <a:sy n="77" d="100"/>
        </p:scale>
        <p:origin x="936" y="45"/>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 Target="slides/slide4.xml"/><Relationship Id="rId39" Type="http://schemas.openxmlformats.org/officeDocument/2006/relationships/slide" Target="slides/slide17.xml"/><Relationship Id="rId21" Type="http://schemas.openxmlformats.org/officeDocument/2006/relationships/slideMaster" Target="slideMasters/slideMaster18.xml"/><Relationship Id="rId34" Type="http://schemas.openxmlformats.org/officeDocument/2006/relationships/slide" Target="slides/slide12.xml"/><Relationship Id="rId42" Type="http://schemas.openxmlformats.org/officeDocument/2006/relationships/slide" Target="slides/slide20.xml"/><Relationship Id="rId47" Type="http://schemas.openxmlformats.org/officeDocument/2006/relationships/slide" Target="slides/slide25.xml"/><Relationship Id="rId50" Type="http://schemas.openxmlformats.org/officeDocument/2006/relationships/font" Target="fonts/font1.fntdata"/><Relationship Id="rId55" Type="http://schemas.openxmlformats.org/officeDocument/2006/relationships/font" Target="fonts/font6.fntdata"/><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0" Type="http://schemas.openxmlformats.org/officeDocument/2006/relationships/slideMaster" Target="slideMasters/slideMaster17.xml"/><Relationship Id="rId29" Type="http://schemas.openxmlformats.org/officeDocument/2006/relationships/slide" Target="slides/slide7.xml"/><Relationship Id="rId41" Type="http://schemas.openxmlformats.org/officeDocument/2006/relationships/slide" Target="slides/slide19.xml"/><Relationship Id="rId54" Type="http://schemas.openxmlformats.org/officeDocument/2006/relationships/font" Target="fonts/font5.fntdata"/><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2.xml"/><Relationship Id="rId32" Type="http://schemas.openxmlformats.org/officeDocument/2006/relationships/slide" Target="slides/slide10.xml"/><Relationship Id="rId37" Type="http://schemas.openxmlformats.org/officeDocument/2006/relationships/slide" Target="slides/slide15.xml"/><Relationship Id="rId40" Type="http://schemas.openxmlformats.org/officeDocument/2006/relationships/slide" Target="slides/slide18.xml"/><Relationship Id="rId45" Type="http://schemas.openxmlformats.org/officeDocument/2006/relationships/slide" Target="slides/slide23.xml"/><Relationship Id="rId53" Type="http://schemas.openxmlformats.org/officeDocument/2006/relationships/font" Target="fonts/font4.fntdata"/><Relationship Id="rId58"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1.xml"/><Relationship Id="rId28" Type="http://schemas.openxmlformats.org/officeDocument/2006/relationships/slide" Target="slides/slide6.xml"/><Relationship Id="rId36" Type="http://schemas.openxmlformats.org/officeDocument/2006/relationships/slide" Target="slides/slide14.xml"/><Relationship Id="rId49" Type="http://schemas.openxmlformats.org/officeDocument/2006/relationships/notesMaster" Target="notesMasters/notesMaster1.xml"/><Relationship Id="rId57" Type="http://schemas.openxmlformats.org/officeDocument/2006/relationships/presProps" Target="presProps.xml"/><Relationship Id="rId61" Type="http://schemas.microsoft.com/office/2018/10/relationships/authors" Target="authors.xml"/><Relationship Id="rId10" Type="http://schemas.openxmlformats.org/officeDocument/2006/relationships/slideMaster" Target="slideMasters/slideMaster7.xml"/><Relationship Id="rId19" Type="http://schemas.openxmlformats.org/officeDocument/2006/relationships/slideMaster" Target="slideMasters/slideMaster16.xml"/><Relationship Id="rId31" Type="http://schemas.openxmlformats.org/officeDocument/2006/relationships/slide" Target="slides/slide9.xml"/><Relationship Id="rId44" Type="http://schemas.openxmlformats.org/officeDocument/2006/relationships/slide" Target="slides/slide22.xml"/><Relationship Id="rId52" Type="http://schemas.openxmlformats.org/officeDocument/2006/relationships/font" Target="fonts/font3.fntdata"/><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Master" Target="slideMasters/slideMaster19.xml"/><Relationship Id="rId27" Type="http://schemas.openxmlformats.org/officeDocument/2006/relationships/slide" Target="slides/slide5.xml"/><Relationship Id="rId30" Type="http://schemas.openxmlformats.org/officeDocument/2006/relationships/slide" Target="slides/slide8.xml"/><Relationship Id="rId35" Type="http://schemas.openxmlformats.org/officeDocument/2006/relationships/slide" Target="slides/slide13.xml"/><Relationship Id="rId43" Type="http://schemas.openxmlformats.org/officeDocument/2006/relationships/slide" Target="slides/slide21.xml"/><Relationship Id="rId48" Type="http://schemas.openxmlformats.org/officeDocument/2006/relationships/slide" Target="slides/slide26.xml"/><Relationship Id="rId56" Type="http://schemas.openxmlformats.org/officeDocument/2006/relationships/font" Target="fonts/font7.fntdata"/><Relationship Id="rId8" Type="http://schemas.openxmlformats.org/officeDocument/2006/relationships/slideMaster" Target="slideMasters/slideMaster5.xml"/><Relationship Id="rId51" Type="http://schemas.openxmlformats.org/officeDocument/2006/relationships/font" Target="fonts/font2.fntdata"/><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3.xml"/><Relationship Id="rId33" Type="http://schemas.openxmlformats.org/officeDocument/2006/relationships/slide" Target="slides/slide11.xml"/><Relationship Id="rId38" Type="http://schemas.openxmlformats.org/officeDocument/2006/relationships/slide" Target="slides/slide16.xml"/><Relationship Id="rId46" Type="http://schemas.openxmlformats.org/officeDocument/2006/relationships/slide" Target="slides/slide24.xml"/><Relationship Id="rId5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18831" cy="495029"/>
          </a:xfrm>
          <a:prstGeom prst="rect">
            <a:avLst/>
          </a:prstGeom>
        </p:spPr>
        <p:txBody>
          <a:bodyPr vert="horz" lIns="90800" tIns="45400" rIns="90800" bIns="45400" rtlCol="0"/>
          <a:lstStyle>
            <a:lvl1pPr algn="l">
              <a:defRPr sz="1200"/>
            </a:lvl1pPr>
          </a:lstStyle>
          <a:p>
            <a:endParaRPr lang="fr-MA"/>
          </a:p>
        </p:txBody>
      </p:sp>
      <p:sp>
        <p:nvSpPr>
          <p:cNvPr id="3" name="Espace réservé de la date 2"/>
          <p:cNvSpPr>
            <a:spLocks noGrp="1"/>
          </p:cNvSpPr>
          <p:nvPr>
            <p:ph type="dt" idx="1"/>
          </p:nvPr>
        </p:nvSpPr>
        <p:spPr>
          <a:xfrm>
            <a:off x="3815373" y="0"/>
            <a:ext cx="2918831" cy="495029"/>
          </a:xfrm>
          <a:prstGeom prst="rect">
            <a:avLst/>
          </a:prstGeom>
        </p:spPr>
        <p:txBody>
          <a:bodyPr vert="horz" lIns="90800" tIns="45400" rIns="90800" bIns="45400" rtlCol="0"/>
          <a:lstStyle>
            <a:lvl1pPr algn="r">
              <a:defRPr sz="1200"/>
            </a:lvl1pPr>
          </a:lstStyle>
          <a:p>
            <a:fld id="{B170D036-93EB-4403-A328-CEEC95972C3A}" type="datetimeFigureOut">
              <a:rPr lang="fr-MA" smtClean="0"/>
              <a:t>11/06/2026</a:t>
            </a:fld>
            <a:endParaRPr lang="fr-MA"/>
          </a:p>
        </p:txBody>
      </p:sp>
      <p:sp>
        <p:nvSpPr>
          <p:cNvPr id="4" name="Espace réservé de l'image des diapositives 3"/>
          <p:cNvSpPr>
            <a:spLocks noGrp="1" noRot="1" noChangeAspect="1"/>
          </p:cNvSpPr>
          <p:nvPr>
            <p:ph type="sldImg" idx="2"/>
          </p:nvPr>
        </p:nvSpPr>
        <p:spPr>
          <a:xfrm>
            <a:off x="1147763" y="1231900"/>
            <a:ext cx="4440237" cy="3332163"/>
          </a:xfrm>
          <a:prstGeom prst="rect">
            <a:avLst/>
          </a:prstGeom>
          <a:noFill/>
          <a:ln w="12700">
            <a:solidFill>
              <a:prstClr val="black"/>
            </a:solidFill>
          </a:ln>
        </p:spPr>
        <p:txBody>
          <a:bodyPr vert="horz" lIns="90800" tIns="45400" rIns="90800" bIns="45400" rtlCol="0" anchor="ctr"/>
          <a:lstStyle/>
          <a:p>
            <a:endParaRPr lang="fr-MA"/>
          </a:p>
        </p:txBody>
      </p:sp>
      <p:sp>
        <p:nvSpPr>
          <p:cNvPr id="5" name="Espace réservé des notes 4"/>
          <p:cNvSpPr>
            <a:spLocks noGrp="1"/>
          </p:cNvSpPr>
          <p:nvPr>
            <p:ph type="body" sz="quarter" idx="3"/>
          </p:nvPr>
        </p:nvSpPr>
        <p:spPr>
          <a:xfrm>
            <a:off x="673577" y="4748164"/>
            <a:ext cx="5388610" cy="3884860"/>
          </a:xfrm>
          <a:prstGeom prst="rect">
            <a:avLst/>
          </a:prstGeom>
        </p:spPr>
        <p:txBody>
          <a:bodyPr vert="horz" lIns="90800" tIns="45400" rIns="90800" bIns="4540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MA"/>
          </a:p>
        </p:txBody>
      </p:sp>
      <p:sp>
        <p:nvSpPr>
          <p:cNvPr id="6" name="Espace réservé du pied de page 5"/>
          <p:cNvSpPr>
            <a:spLocks noGrp="1"/>
          </p:cNvSpPr>
          <p:nvPr>
            <p:ph type="ftr" sz="quarter" idx="4"/>
          </p:nvPr>
        </p:nvSpPr>
        <p:spPr>
          <a:xfrm>
            <a:off x="0" y="9371287"/>
            <a:ext cx="2918831" cy="495028"/>
          </a:xfrm>
          <a:prstGeom prst="rect">
            <a:avLst/>
          </a:prstGeom>
        </p:spPr>
        <p:txBody>
          <a:bodyPr vert="horz" lIns="90800" tIns="45400" rIns="90800" bIns="45400" rtlCol="0" anchor="b"/>
          <a:lstStyle>
            <a:lvl1pPr algn="l">
              <a:defRPr sz="1200"/>
            </a:lvl1pPr>
          </a:lstStyle>
          <a:p>
            <a:endParaRPr lang="fr-MA"/>
          </a:p>
        </p:txBody>
      </p:sp>
      <p:sp>
        <p:nvSpPr>
          <p:cNvPr id="7" name="Espace réservé du numéro de diapositive 6"/>
          <p:cNvSpPr>
            <a:spLocks noGrp="1"/>
          </p:cNvSpPr>
          <p:nvPr>
            <p:ph type="sldNum" sz="quarter" idx="5"/>
          </p:nvPr>
        </p:nvSpPr>
        <p:spPr>
          <a:xfrm>
            <a:off x="3815373" y="9371287"/>
            <a:ext cx="2918831" cy="495028"/>
          </a:xfrm>
          <a:prstGeom prst="rect">
            <a:avLst/>
          </a:prstGeom>
        </p:spPr>
        <p:txBody>
          <a:bodyPr vert="horz" lIns="90800" tIns="45400" rIns="90800" bIns="45400" rtlCol="0" anchor="b"/>
          <a:lstStyle>
            <a:lvl1pPr algn="r">
              <a:defRPr sz="1200"/>
            </a:lvl1pPr>
          </a:lstStyle>
          <a:p>
            <a:fld id="{7136E571-1CA0-4C8D-985D-594239BEC5F6}" type="slidenum">
              <a:rPr lang="fr-MA" smtClean="0"/>
              <a:t>‹N°›</a:t>
            </a:fld>
            <a:endParaRPr lang="fr-MA"/>
          </a:p>
        </p:txBody>
      </p:sp>
    </p:spTree>
    <p:extLst>
      <p:ext uri="{BB962C8B-B14F-4D97-AF65-F5344CB8AC3E}">
        <p14:creationId xmlns:p14="http://schemas.microsoft.com/office/powerpoint/2010/main" val="29219476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FR"/>
          </a:p>
        </p:txBody>
      </p:sp>
      <p:sp>
        <p:nvSpPr>
          <p:cNvPr id="3" name="Espace réservé des notes 2"/>
          <p:cNvSpPr>
            <a:spLocks noGrp="1"/>
          </p:cNvSpPr>
          <p:nvPr>
            <p:ph type="body" idx="1"/>
          </p:nvPr>
        </p:nvSpPr>
        <p:spPr/>
        <p:txBody>
          <a:bodyPr/>
          <a:lstStyle/>
          <a:p>
            <a:endParaRPr lang="fr-MA"/>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36E571-1CA0-4C8D-985D-594239BEC5F6}" type="slidenum">
              <a:rPr kumimoji="0" lang="fr-M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fr-M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4089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6EDB43-C08F-5A9F-58AA-CD49FF461BA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5F0882B-9291-AB2A-801A-817F5A60DE34}"/>
              </a:ext>
            </a:extLst>
          </p:cNvPr>
          <p:cNvSpPr>
            <a:spLocks noGrp="1" noRot="1" noChangeAspect="1"/>
          </p:cNvSpPr>
          <p:nvPr>
            <p:ph type="sldImg"/>
          </p:nvPr>
        </p:nvSpPr>
        <p:spPr/>
        <p:txBody>
          <a:bodyPr/>
          <a:lstStyle/>
          <a:p>
            <a:endParaRPr lang="fr-FR"/>
          </a:p>
        </p:txBody>
      </p:sp>
      <p:sp>
        <p:nvSpPr>
          <p:cNvPr id="3" name="Espace réservé des notes 2">
            <a:extLst>
              <a:ext uri="{FF2B5EF4-FFF2-40B4-BE49-F238E27FC236}">
                <a16:creationId xmlns:a16="http://schemas.microsoft.com/office/drawing/2014/main" id="{349BBDB7-6031-443D-FEF6-E72DA1437EDD}"/>
              </a:ext>
            </a:extLst>
          </p:cNvPr>
          <p:cNvSpPr>
            <a:spLocks noGrp="1"/>
          </p:cNvSpPr>
          <p:nvPr>
            <p:ph type="body" idx="1"/>
          </p:nvPr>
        </p:nvSpPr>
        <p:spPr/>
        <p:txBody>
          <a:bodyPr/>
          <a:lstStyle/>
          <a:p>
            <a:endParaRPr lang="fr-MA"/>
          </a:p>
        </p:txBody>
      </p:sp>
      <p:sp>
        <p:nvSpPr>
          <p:cNvPr id="4" name="Espace réservé du numéro de diapositive 3">
            <a:extLst>
              <a:ext uri="{FF2B5EF4-FFF2-40B4-BE49-F238E27FC236}">
                <a16:creationId xmlns:a16="http://schemas.microsoft.com/office/drawing/2014/main" id="{1321CF19-702B-68EC-982E-5BC14DBED54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36E571-1CA0-4C8D-985D-594239BEC5F6}" type="slidenum">
              <a:rPr kumimoji="0" lang="fr-M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fr-M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67173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6.png"/><Relationship Id="rId5" Type="http://schemas.microsoft.com/office/2007/relationships/hdphoto" Target="../media/hdphoto2.wdp"/><Relationship Id="rId4" Type="http://schemas.openxmlformats.org/officeDocument/2006/relationships/image" Target="../media/image5.png"/><Relationship Id="rId9" Type="http://schemas.microsoft.com/office/2007/relationships/hdphoto" Target="../media/hdphoto4.wdp"/></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6.png"/><Relationship Id="rId5" Type="http://schemas.microsoft.com/office/2007/relationships/hdphoto" Target="../media/hdphoto2.wdp"/><Relationship Id="rId4" Type="http://schemas.openxmlformats.org/officeDocument/2006/relationships/image" Target="../media/image5.png"/><Relationship Id="rId9" Type="http://schemas.microsoft.com/office/2007/relationships/hdphoto" Target="../media/hdphoto4.wdp"/></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1.wdp"/><Relationship Id="rId7" Type="http://schemas.microsoft.com/office/2007/relationships/hdphoto" Target="../media/hdphoto4.wdp"/><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7.png"/><Relationship Id="rId5" Type="http://schemas.microsoft.com/office/2007/relationships/hdphoto" Target="../media/hdphoto3.wdp"/><Relationship Id="rId4" Type="http://schemas.openxmlformats.org/officeDocument/2006/relationships/image" Target="../media/image6.png"/><Relationship Id="rId9" Type="http://schemas.microsoft.com/office/2007/relationships/hdphoto" Target="../media/hdphoto2.wdp"/></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hdphoto" Target="../media/hdphoto1.wdp"/><Relationship Id="rId7"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5.png"/><Relationship Id="rId5" Type="http://schemas.microsoft.com/office/2007/relationships/hdphoto" Target="../media/hdphoto3.wdp"/><Relationship Id="rId4" Type="http://schemas.openxmlformats.org/officeDocument/2006/relationships/image" Target="../media/image6.png"/><Relationship Id="rId9" Type="http://schemas.openxmlformats.org/officeDocument/2006/relationships/image" Target="../media/image9.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5.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Master" Target="../slideMasters/slideMaster14.xml"/><Relationship Id="rId6" Type="http://schemas.openxmlformats.org/officeDocument/2006/relationships/image" Target="../media/image6.png"/><Relationship Id="rId5" Type="http://schemas.microsoft.com/office/2007/relationships/hdphoto" Target="../media/hdphoto2.wdp"/><Relationship Id="rId4" Type="http://schemas.openxmlformats.org/officeDocument/2006/relationships/image" Target="../media/image5.png"/></Relationships>
</file>

<file path=ppt/slideLayouts/_rels/slideLayout86.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Master" Target="../slideMasters/slideMaster14.xml"/><Relationship Id="rId6" Type="http://schemas.openxmlformats.org/officeDocument/2006/relationships/image" Target="../media/image6.png"/><Relationship Id="rId5" Type="http://schemas.microsoft.com/office/2007/relationships/hdphoto" Target="../media/hdphoto2.wdp"/><Relationship Id="rId4" Type="http://schemas.openxmlformats.org/officeDocument/2006/relationships/image" Target="../media/image5.png"/><Relationship Id="rId9" Type="http://schemas.microsoft.com/office/2007/relationships/hdphoto" Target="../media/hdphoto4.wdp"/></Relationships>
</file>

<file path=ppt/slideLayouts/_rels/slideLayout87.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4.xml"/><Relationship Id="rId6" Type="http://schemas.openxmlformats.org/officeDocument/2006/relationships/image" Target="../media/image5.png"/><Relationship Id="rId5" Type="http://schemas.microsoft.com/office/2007/relationships/hdphoto" Target="../media/hdphoto3.wdp"/><Relationship Id="rId4" Type="http://schemas.openxmlformats.org/officeDocument/2006/relationships/image" Target="../media/image6.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sposition personnalisée">
    <p:bg>
      <p:bgPr>
        <a:blipFill dpi="0" rotWithShape="1">
          <a:blip r:embed="rId2">
            <a:lum/>
          </a:blip>
          <a:srcRect/>
          <a:stretch>
            <a:fillRect t="-1000" b="-6000"/>
          </a:stretch>
        </a:blipFill>
        <a:effectLst/>
      </p:bgPr>
    </p:bg>
    <p:spTree>
      <p:nvGrpSpPr>
        <p:cNvPr id="1" name=""/>
        <p:cNvGrpSpPr/>
        <p:nvPr/>
      </p:nvGrpSpPr>
      <p:grpSpPr>
        <a:xfrm>
          <a:off x="0" y="0"/>
          <a:ext cx="0" cy="0"/>
          <a:chOff x="0" y="0"/>
          <a:chExt cx="0" cy="0"/>
        </a:xfrm>
      </p:grpSpPr>
      <p:pic>
        <p:nvPicPr>
          <p:cNvPr id="12" name="Image 11" descr="Une image contenant texte, capture d’écran, dessin humoristique&#10;&#10;Le contenu généré par l’IA peut être incorrect.">
            <a:extLst>
              <a:ext uri="{FF2B5EF4-FFF2-40B4-BE49-F238E27FC236}">
                <a16:creationId xmlns:a16="http://schemas.microsoft.com/office/drawing/2014/main" id="{11B69ACF-4DAF-046C-0FC0-2707C01AAD5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094" y="0"/>
            <a:ext cx="9170094" cy="6858000"/>
          </a:xfrm>
          <a:prstGeom prst="rect">
            <a:avLst/>
          </a:prstGeom>
        </p:spPr>
      </p:pic>
    </p:spTree>
    <p:extLst>
      <p:ext uri="{BB962C8B-B14F-4D97-AF65-F5344CB8AC3E}">
        <p14:creationId xmlns:p14="http://schemas.microsoft.com/office/powerpoint/2010/main" val="23409073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
        <p:nvSpPr>
          <p:cNvPr id="4" name="Espace réservé de l'élément multimédia 3">
            <a:extLst>
              <a:ext uri="{FF2B5EF4-FFF2-40B4-BE49-F238E27FC236}">
                <a16:creationId xmlns:a16="http://schemas.microsoft.com/office/drawing/2014/main" id="{7A344F50-A074-9EB5-2DAC-9BBA2096933C}"/>
              </a:ext>
            </a:extLst>
          </p:cNvPr>
          <p:cNvSpPr>
            <a:spLocks noGrp="1" noChangeAspect="1"/>
          </p:cNvSpPr>
          <p:nvPr>
            <p:ph type="media" sz="quarter" idx="13"/>
          </p:nvPr>
        </p:nvSpPr>
        <p:spPr>
          <a:xfrm>
            <a:off x="3255750" y="1584000"/>
            <a:ext cx="2632500" cy="4680000"/>
          </a:xfrm>
          <a:prstGeom prst="rect">
            <a:avLst/>
          </a:prstGeom>
        </p:spPr>
        <p:txBody>
          <a:bodyPr/>
          <a:lstStyle/>
          <a:p>
            <a:endParaRPr lang="fr-MA"/>
          </a:p>
        </p:txBody>
      </p:sp>
    </p:spTree>
    <p:extLst>
      <p:ext uri="{BB962C8B-B14F-4D97-AF65-F5344CB8AC3E}">
        <p14:creationId xmlns:p14="http://schemas.microsoft.com/office/powerpoint/2010/main" val="3446474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9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3" name="Espace réservé pour une image  6">
            <a:extLst>
              <a:ext uri="{FF2B5EF4-FFF2-40B4-BE49-F238E27FC236}">
                <a16:creationId xmlns:a16="http://schemas.microsoft.com/office/drawing/2014/main" id="{6DBEF773-D41A-C770-09A2-4E95231BCEF2}"/>
              </a:ext>
            </a:extLst>
          </p:cNvPr>
          <p:cNvSpPr>
            <a:spLocks noGrp="1" noChangeAspect="1"/>
          </p:cNvSpPr>
          <p:nvPr>
            <p:ph type="pic" sz="quarter" idx="20"/>
          </p:nvPr>
        </p:nvSpPr>
        <p:spPr>
          <a:xfrm>
            <a:off x="3852000" y="2238417"/>
            <a:ext cx="1590000" cy="1908000"/>
          </a:xfrm>
          <a:prstGeom prst="rect">
            <a:avLst/>
          </a:prstGeom>
        </p:spPr>
        <p:txBody>
          <a:bodyPr/>
          <a:lstStyle/>
          <a:p>
            <a:endParaRPr lang="fr-MA"/>
          </a:p>
        </p:txBody>
      </p:sp>
      <p:sp>
        <p:nvSpPr>
          <p:cNvPr id="16" name="Espace réservé pour une image  6">
            <a:extLst>
              <a:ext uri="{FF2B5EF4-FFF2-40B4-BE49-F238E27FC236}">
                <a16:creationId xmlns:a16="http://schemas.microsoft.com/office/drawing/2014/main" id="{7E603A45-15AE-F689-5C77-2638CD141113}"/>
              </a:ext>
            </a:extLst>
          </p:cNvPr>
          <p:cNvSpPr>
            <a:spLocks noGrp="1" noChangeAspect="1"/>
          </p:cNvSpPr>
          <p:nvPr>
            <p:ph type="pic" sz="quarter" idx="21"/>
          </p:nvPr>
        </p:nvSpPr>
        <p:spPr>
          <a:xfrm>
            <a:off x="3852000" y="4179467"/>
            <a:ext cx="1590000" cy="1908000"/>
          </a:xfrm>
          <a:prstGeom prst="rect">
            <a:avLst/>
          </a:prstGeom>
        </p:spPr>
        <p:txBody>
          <a:bodyPr/>
          <a:lstStyle/>
          <a:p>
            <a:endParaRPr lang="fr-MA"/>
          </a:p>
        </p:txBody>
      </p:sp>
      <p:sp>
        <p:nvSpPr>
          <p:cNvPr id="18" name="Espace réservé pour une image  6">
            <a:extLst>
              <a:ext uri="{FF2B5EF4-FFF2-40B4-BE49-F238E27FC236}">
                <a16:creationId xmlns:a16="http://schemas.microsoft.com/office/drawing/2014/main" id="{CAB978FA-F72D-651F-22D4-C77E74E59D59}"/>
              </a:ext>
            </a:extLst>
          </p:cNvPr>
          <p:cNvSpPr>
            <a:spLocks noGrp="1" noChangeAspect="1"/>
          </p:cNvSpPr>
          <p:nvPr>
            <p:ph type="pic" sz="quarter" idx="23"/>
          </p:nvPr>
        </p:nvSpPr>
        <p:spPr>
          <a:xfrm>
            <a:off x="7160587" y="2233090"/>
            <a:ext cx="1590000" cy="1908000"/>
          </a:xfrm>
          <a:prstGeom prst="rect">
            <a:avLst/>
          </a:prstGeom>
        </p:spPr>
        <p:txBody>
          <a:bodyPr/>
          <a:lstStyle/>
          <a:p>
            <a:endParaRPr lang="fr-MA"/>
          </a:p>
        </p:txBody>
      </p:sp>
      <p:sp>
        <p:nvSpPr>
          <p:cNvPr id="19" name="Espace réservé pour une image  6">
            <a:extLst>
              <a:ext uri="{FF2B5EF4-FFF2-40B4-BE49-F238E27FC236}">
                <a16:creationId xmlns:a16="http://schemas.microsoft.com/office/drawing/2014/main" id="{A2C53014-67DF-ECB7-1756-F9962A42486C}"/>
              </a:ext>
            </a:extLst>
          </p:cNvPr>
          <p:cNvSpPr>
            <a:spLocks noGrp="1" noChangeAspect="1"/>
          </p:cNvSpPr>
          <p:nvPr>
            <p:ph type="pic" sz="quarter" idx="24"/>
          </p:nvPr>
        </p:nvSpPr>
        <p:spPr>
          <a:xfrm>
            <a:off x="7160587" y="4200417"/>
            <a:ext cx="1590000" cy="1908000"/>
          </a:xfrm>
          <a:prstGeom prst="rect">
            <a:avLst/>
          </a:prstGeom>
        </p:spPr>
        <p:txBody>
          <a:bodyPr/>
          <a:lstStyle/>
          <a:p>
            <a:endParaRPr lang="fr-MA"/>
          </a:p>
        </p:txBody>
      </p:sp>
      <p:sp>
        <p:nvSpPr>
          <p:cNvPr id="5" name="Espace réservé de l'élément multimédia 4">
            <a:extLst>
              <a:ext uri="{FF2B5EF4-FFF2-40B4-BE49-F238E27FC236}">
                <a16:creationId xmlns:a16="http://schemas.microsoft.com/office/drawing/2014/main" id="{AC4130FF-D25A-0542-47B5-C8C15CA14464}"/>
              </a:ext>
            </a:extLst>
          </p:cNvPr>
          <p:cNvSpPr>
            <a:spLocks noGrp="1" noChangeAspect="1"/>
          </p:cNvSpPr>
          <p:nvPr>
            <p:ph type="media" sz="quarter" idx="29"/>
          </p:nvPr>
        </p:nvSpPr>
        <p:spPr>
          <a:xfrm>
            <a:off x="1224000" y="1806417"/>
            <a:ext cx="2628000" cy="4680000"/>
          </a:xfrm>
          <a:prstGeom prst="rect">
            <a:avLst/>
          </a:prstGeom>
        </p:spPr>
        <p:txBody>
          <a:bodyPr/>
          <a:lstStyle/>
          <a:p>
            <a:endParaRPr lang="fr-MA"/>
          </a:p>
        </p:txBody>
      </p:sp>
      <p:sp>
        <p:nvSpPr>
          <p:cNvPr id="4" name="Espace réservé pour une image  16">
            <a:extLst>
              <a:ext uri="{FF2B5EF4-FFF2-40B4-BE49-F238E27FC236}">
                <a16:creationId xmlns:a16="http://schemas.microsoft.com/office/drawing/2014/main" id="{873008DF-5F6E-5871-2E2D-4E84BCE5F50A}"/>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
        <p:nvSpPr>
          <p:cNvPr id="6" name="Espace réservé pour une image  6">
            <a:extLst>
              <a:ext uri="{FF2B5EF4-FFF2-40B4-BE49-F238E27FC236}">
                <a16:creationId xmlns:a16="http://schemas.microsoft.com/office/drawing/2014/main" id="{A9AAD24C-7F8B-6686-8AD4-B5DF2813CF1B}"/>
              </a:ext>
            </a:extLst>
          </p:cNvPr>
          <p:cNvSpPr>
            <a:spLocks noGrp="1" noChangeAspect="1"/>
          </p:cNvSpPr>
          <p:nvPr>
            <p:ph type="pic" sz="quarter" idx="30"/>
          </p:nvPr>
        </p:nvSpPr>
        <p:spPr>
          <a:xfrm>
            <a:off x="5506293" y="3187090"/>
            <a:ext cx="1590000" cy="1908000"/>
          </a:xfrm>
          <a:prstGeom prst="rect">
            <a:avLst/>
          </a:prstGeom>
        </p:spPr>
        <p:txBody>
          <a:bodyPr/>
          <a:lstStyle/>
          <a:p>
            <a:endParaRPr lang="fr-MA"/>
          </a:p>
        </p:txBody>
      </p:sp>
    </p:spTree>
    <p:extLst>
      <p:ext uri="{BB962C8B-B14F-4D97-AF65-F5344CB8AC3E}">
        <p14:creationId xmlns:p14="http://schemas.microsoft.com/office/powerpoint/2010/main" val="6266801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0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3" name="Espace réservé pour une image  6">
            <a:extLst>
              <a:ext uri="{FF2B5EF4-FFF2-40B4-BE49-F238E27FC236}">
                <a16:creationId xmlns:a16="http://schemas.microsoft.com/office/drawing/2014/main" id="{6DBEF773-D41A-C770-09A2-4E95231BCEF2}"/>
              </a:ext>
            </a:extLst>
          </p:cNvPr>
          <p:cNvSpPr>
            <a:spLocks noGrp="1" noChangeAspect="1"/>
          </p:cNvSpPr>
          <p:nvPr>
            <p:ph type="pic" sz="quarter" idx="20"/>
          </p:nvPr>
        </p:nvSpPr>
        <p:spPr>
          <a:xfrm>
            <a:off x="4122706" y="1992219"/>
            <a:ext cx="1800000" cy="2160000"/>
          </a:xfrm>
          <a:prstGeom prst="rect">
            <a:avLst/>
          </a:prstGeom>
        </p:spPr>
        <p:txBody>
          <a:bodyPr/>
          <a:lstStyle/>
          <a:p>
            <a:endParaRPr lang="fr-MA"/>
          </a:p>
        </p:txBody>
      </p:sp>
      <p:sp>
        <p:nvSpPr>
          <p:cNvPr id="16" name="Espace réservé pour une image  6">
            <a:extLst>
              <a:ext uri="{FF2B5EF4-FFF2-40B4-BE49-F238E27FC236}">
                <a16:creationId xmlns:a16="http://schemas.microsoft.com/office/drawing/2014/main" id="{7E603A45-15AE-F689-5C77-2638CD141113}"/>
              </a:ext>
            </a:extLst>
          </p:cNvPr>
          <p:cNvSpPr>
            <a:spLocks noGrp="1" noChangeAspect="1"/>
          </p:cNvSpPr>
          <p:nvPr>
            <p:ph type="pic" sz="quarter" idx="21"/>
          </p:nvPr>
        </p:nvSpPr>
        <p:spPr>
          <a:xfrm>
            <a:off x="4122706" y="4166619"/>
            <a:ext cx="1800000" cy="2160000"/>
          </a:xfrm>
          <a:prstGeom prst="rect">
            <a:avLst/>
          </a:prstGeom>
        </p:spPr>
        <p:txBody>
          <a:bodyPr/>
          <a:lstStyle/>
          <a:p>
            <a:endParaRPr lang="fr-MA"/>
          </a:p>
        </p:txBody>
      </p:sp>
      <p:sp>
        <p:nvSpPr>
          <p:cNvPr id="18" name="Espace réservé pour une image  6">
            <a:extLst>
              <a:ext uri="{FF2B5EF4-FFF2-40B4-BE49-F238E27FC236}">
                <a16:creationId xmlns:a16="http://schemas.microsoft.com/office/drawing/2014/main" id="{CAB978FA-F72D-651F-22D4-C77E74E59D59}"/>
              </a:ext>
            </a:extLst>
          </p:cNvPr>
          <p:cNvSpPr>
            <a:spLocks noGrp="1" noChangeAspect="1"/>
          </p:cNvSpPr>
          <p:nvPr>
            <p:ph type="pic" sz="quarter" idx="23"/>
          </p:nvPr>
        </p:nvSpPr>
        <p:spPr>
          <a:xfrm>
            <a:off x="6275199" y="1992219"/>
            <a:ext cx="1800000" cy="2160000"/>
          </a:xfrm>
          <a:prstGeom prst="rect">
            <a:avLst/>
          </a:prstGeom>
        </p:spPr>
        <p:txBody>
          <a:bodyPr/>
          <a:lstStyle/>
          <a:p>
            <a:endParaRPr lang="fr-MA"/>
          </a:p>
        </p:txBody>
      </p:sp>
      <p:sp>
        <p:nvSpPr>
          <p:cNvPr id="19" name="Espace réservé pour une image  6">
            <a:extLst>
              <a:ext uri="{FF2B5EF4-FFF2-40B4-BE49-F238E27FC236}">
                <a16:creationId xmlns:a16="http://schemas.microsoft.com/office/drawing/2014/main" id="{A2C53014-67DF-ECB7-1756-F9962A42486C}"/>
              </a:ext>
            </a:extLst>
          </p:cNvPr>
          <p:cNvSpPr>
            <a:spLocks noGrp="1" noChangeAspect="1"/>
          </p:cNvSpPr>
          <p:nvPr>
            <p:ph type="pic" sz="quarter" idx="24"/>
          </p:nvPr>
        </p:nvSpPr>
        <p:spPr>
          <a:xfrm>
            <a:off x="6275199" y="4152219"/>
            <a:ext cx="1800000" cy="2160000"/>
          </a:xfrm>
          <a:prstGeom prst="rect">
            <a:avLst/>
          </a:prstGeom>
        </p:spPr>
        <p:txBody>
          <a:bodyPr/>
          <a:lstStyle/>
          <a:p>
            <a:endParaRPr lang="fr-MA"/>
          </a:p>
        </p:txBody>
      </p:sp>
      <p:sp>
        <p:nvSpPr>
          <p:cNvPr id="5" name="Espace réservé de l'élément multimédia 4">
            <a:extLst>
              <a:ext uri="{FF2B5EF4-FFF2-40B4-BE49-F238E27FC236}">
                <a16:creationId xmlns:a16="http://schemas.microsoft.com/office/drawing/2014/main" id="{AC4130FF-D25A-0542-47B5-C8C15CA14464}"/>
              </a:ext>
            </a:extLst>
          </p:cNvPr>
          <p:cNvSpPr>
            <a:spLocks noGrp="1" noChangeAspect="1"/>
          </p:cNvSpPr>
          <p:nvPr>
            <p:ph type="media" sz="quarter" idx="29"/>
          </p:nvPr>
        </p:nvSpPr>
        <p:spPr>
          <a:xfrm>
            <a:off x="1224000" y="1806417"/>
            <a:ext cx="2628000" cy="4680000"/>
          </a:xfrm>
          <a:prstGeom prst="rect">
            <a:avLst/>
          </a:prstGeom>
        </p:spPr>
        <p:txBody>
          <a:bodyPr/>
          <a:lstStyle/>
          <a:p>
            <a:endParaRPr lang="fr-MA"/>
          </a:p>
        </p:txBody>
      </p:sp>
      <p:sp>
        <p:nvSpPr>
          <p:cNvPr id="4" name="Espace réservé pour une image  16">
            <a:extLst>
              <a:ext uri="{FF2B5EF4-FFF2-40B4-BE49-F238E27FC236}">
                <a16:creationId xmlns:a16="http://schemas.microsoft.com/office/drawing/2014/main" id="{873008DF-5F6E-5871-2E2D-4E84BCE5F50A}"/>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6967651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5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479323" y="2529000"/>
            <a:ext cx="1980000" cy="1980000"/>
          </a:xfrm>
          <a:prstGeom prst="rect">
            <a:avLst/>
          </a:prstGeom>
          <a:ln>
            <a:noFill/>
          </a:ln>
        </p:spPr>
        <p:txBody>
          <a:body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3759312" y="2529000"/>
            <a:ext cx="1980000" cy="1980000"/>
          </a:xfrm>
          <a:prstGeom prst="rect">
            <a:avLst/>
          </a:prstGeom>
          <a:ln>
            <a:noFill/>
          </a:ln>
        </p:spPr>
        <p:txBody>
          <a:body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6039301" y="2529000"/>
            <a:ext cx="1980000" cy="1980000"/>
          </a:xfrm>
          <a:prstGeom prst="rect">
            <a:avLst/>
          </a:prstGeom>
          <a:ln>
            <a:noFill/>
          </a:ln>
        </p:spPr>
        <p:txBody>
          <a:body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1479323" y="4680000"/>
            <a:ext cx="1980000" cy="504000"/>
          </a:xfrm>
          <a:prstGeom prst="roundRect">
            <a:avLst/>
          </a:prstGeom>
          <a:ln>
            <a:solidFill>
              <a:srgbClr val="FFFFFF"/>
            </a:solidFill>
          </a:ln>
        </p:spPr>
        <p:txBody>
          <a:bodyPr anchor="ctr"/>
          <a:lstStyle>
            <a:lvl1pPr marL="0" indent="0" algn="ctr">
              <a:buNone/>
              <a:defRPr sz="3200" b="1" cap="none" spc="0">
                <a:ln w="0"/>
                <a:solidFill>
                  <a:srgbClr val="474F71"/>
                </a:solidFill>
                <a:effectLst/>
                <a:latin typeface="Mistral" panose="03090702030407020403" pitchFamily="66"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3759312" y="4680000"/>
            <a:ext cx="1980000" cy="504000"/>
          </a:xfrm>
          <a:prstGeom prst="roundRect">
            <a:avLst/>
          </a:prstGeom>
          <a:ln>
            <a:solidFill>
              <a:srgbClr val="FFFFFF"/>
            </a:solidFill>
          </a:ln>
        </p:spPr>
        <p:txBody>
          <a:bodyPr anchor="ctr"/>
          <a:lstStyle>
            <a:lvl1pPr marL="0" indent="0" algn="ctr">
              <a:buNone/>
              <a:defRPr sz="3200" b="1" cap="none" spc="0">
                <a:ln w="0"/>
                <a:solidFill>
                  <a:srgbClr val="474F71"/>
                </a:solidFill>
                <a:effectLst/>
                <a:latin typeface="Mistral" panose="03090702030407020403" pitchFamily="66"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6039301" y="4680000"/>
            <a:ext cx="1980000" cy="504000"/>
          </a:xfrm>
          <a:prstGeom prst="roundRect">
            <a:avLst/>
          </a:prstGeom>
          <a:ln>
            <a:solidFill>
              <a:srgbClr val="FFFFFF"/>
            </a:solidFill>
          </a:ln>
        </p:spPr>
        <p:txBody>
          <a:bodyPr anchor="ctr"/>
          <a:lstStyle>
            <a:lvl1pPr marL="0" indent="0" algn="ctr">
              <a:buNone/>
              <a:defRPr sz="3200" b="1" cap="none" spc="0">
                <a:ln w="0"/>
                <a:solidFill>
                  <a:srgbClr val="474F71"/>
                </a:solidFill>
                <a:effectLst/>
                <a:latin typeface="Mistral" panose="03090702030407020403" pitchFamily="66"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20333A89-D6F9-00CE-FE8D-E6BB452D24FE}"/>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24237623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4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537089" y="2696025"/>
            <a:ext cx="1800000" cy="1800000"/>
          </a:xfrm>
          <a:prstGeom prst="rect">
            <a:avLst/>
          </a:prstGeom>
          <a:ln>
            <a:noFill/>
          </a:ln>
        </p:spPr>
        <p:txBody>
          <a:body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559118" y="2696025"/>
            <a:ext cx="1800000" cy="1800000"/>
          </a:xfrm>
          <a:prstGeom prst="rect">
            <a:avLst/>
          </a:prstGeom>
          <a:ln>
            <a:noFill/>
          </a:ln>
        </p:spPr>
        <p:txBody>
          <a:body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581147" y="2696025"/>
            <a:ext cx="1800000" cy="1800000"/>
          </a:xfrm>
          <a:prstGeom prst="rect">
            <a:avLst/>
          </a:prstGeom>
          <a:ln>
            <a:noFill/>
          </a:ln>
        </p:spPr>
        <p:txBody>
          <a:body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603177" y="2696025"/>
            <a:ext cx="1800000" cy="1800000"/>
          </a:xfrm>
          <a:prstGeom prst="rect">
            <a:avLst/>
          </a:prstGeom>
          <a:ln>
            <a:noFill/>
          </a:ln>
        </p:spPr>
        <p:txBody>
          <a:body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537089" y="4680000"/>
            <a:ext cx="1800000" cy="360000"/>
          </a:xfrm>
          <a:prstGeom prst="roundRect">
            <a:avLst/>
          </a:prstGeom>
          <a:ln>
            <a:solidFill>
              <a:srgbClr val="FFFFFF"/>
            </a:solidFill>
          </a:ln>
        </p:spPr>
        <p:txBody>
          <a:bodyPr anchor="ctr"/>
          <a:lstStyle>
            <a:lvl1pPr marL="0" indent="0" algn="ctr">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559118" y="4680000"/>
            <a:ext cx="1800000" cy="360000"/>
          </a:xfrm>
          <a:prstGeom prst="roundRect">
            <a:avLst/>
          </a:prstGeom>
          <a:ln>
            <a:solidFill>
              <a:srgbClr val="FFFFFF"/>
            </a:solidFill>
          </a:ln>
        </p:spPr>
        <p:txBody>
          <a:bodyPr anchor="ctr"/>
          <a:lstStyle>
            <a:lvl1pPr marL="0" indent="0" algn="ctr">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581147" y="4680000"/>
            <a:ext cx="1800000" cy="360000"/>
          </a:xfrm>
          <a:prstGeom prst="roundRect">
            <a:avLst/>
          </a:prstGeom>
          <a:ln>
            <a:solidFill>
              <a:srgbClr val="FFFFFF"/>
            </a:solidFill>
          </a:ln>
        </p:spPr>
        <p:txBody>
          <a:bodyPr anchor="ctr"/>
          <a:lstStyle>
            <a:lvl1pPr marL="0" indent="0" algn="ctr">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603177" y="4680000"/>
            <a:ext cx="1800000" cy="360000"/>
          </a:xfrm>
          <a:prstGeom prst="roundRect">
            <a:avLst/>
          </a:prstGeom>
          <a:ln>
            <a:solidFill>
              <a:srgbClr val="FFFFFF"/>
            </a:solidFill>
          </a:ln>
        </p:spPr>
        <p:txBody>
          <a:bodyPr anchor="ctr"/>
          <a:lstStyle>
            <a:lvl1pPr marL="0" indent="0" algn="ctr">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3442358F-8896-851F-CEA9-124CDEDB05AD}"/>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14564795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3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358377" y="2880000"/>
            <a:ext cx="1620000" cy="1620000"/>
          </a:xfrm>
          <a:prstGeom prst="rect">
            <a:avLst/>
          </a:prstGeom>
          <a:ln>
            <a:noFill/>
          </a:ln>
        </p:spPr>
        <p:txBody>
          <a:body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054892" y="2880000"/>
            <a:ext cx="1620000" cy="1620000"/>
          </a:xfrm>
          <a:prstGeom prst="rect">
            <a:avLst/>
          </a:prstGeom>
          <a:ln>
            <a:noFill/>
          </a:ln>
        </p:spPr>
        <p:txBody>
          <a:body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751407" y="2880000"/>
            <a:ext cx="1620000" cy="1620000"/>
          </a:xfrm>
          <a:prstGeom prst="rect">
            <a:avLst/>
          </a:prstGeom>
          <a:ln>
            <a:noFill/>
          </a:ln>
        </p:spPr>
        <p:txBody>
          <a:body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47922" y="2880000"/>
            <a:ext cx="1620000" cy="1620000"/>
          </a:xfrm>
          <a:prstGeom prst="rect">
            <a:avLst/>
          </a:prstGeom>
          <a:ln>
            <a:noFill/>
          </a:ln>
        </p:spPr>
        <p:txBody>
          <a:body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358377" y="4680000"/>
            <a:ext cx="1620000" cy="360000"/>
          </a:xfrm>
          <a:prstGeom prst="roundRect">
            <a:avLst/>
          </a:prstGeom>
          <a:ln>
            <a:solidFill>
              <a:srgbClr val="FFFFFF"/>
            </a:solidFill>
          </a:ln>
        </p:spPr>
        <p:txBody>
          <a:bodyPr anchor="ctr"/>
          <a:lstStyle>
            <a:lvl1pPr marL="0" indent="0" algn="ctr">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054892" y="4680000"/>
            <a:ext cx="1620000" cy="360000"/>
          </a:xfrm>
          <a:prstGeom prst="roundRect">
            <a:avLst/>
          </a:prstGeom>
          <a:ln>
            <a:solidFill>
              <a:srgbClr val="FFFFFF"/>
            </a:solidFill>
          </a:ln>
        </p:spPr>
        <p:txBody>
          <a:bodyPr anchor="ctr"/>
          <a:lstStyle>
            <a:lvl1pPr marL="0" indent="0" algn="ctr">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751407" y="4680000"/>
            <a:ext cx="1620000" cy="360000"/>
          </a:xfrm>
          <a:prstGeom prst="roundRect">
            <a:avLst/>
          </a:prstGeom>
          <a:ln>
            <a:solidFill>
              <a:srgbClr val="FFFFFF"/>
            </a:solidFill>
          </a:ln>
        </p:spPr>
        <p:txBody>
          <a:bodyPr anchor="ctr"/>
          <a:lstStyle>
            <a:lvl1pPr marL="0" indent="0" algn="ctr">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47922" y="4680000"/>
            <a:ext cx="1620000" cy="360000"/>
          </a:xfrm>
          <a:prstGeom prst="roundRect">
            <a:avLst/>
          </a:prstGeom>
          <a:ln>
            <a:solidFill>
              <a:srgbClr val="FFFFFF"/>
            </a:solidFill>
          </a:ln>
        </p:spPr>
        <p:txBody>
          <a:bodyPr anchor="ctr"/>
          <a:lstStyle>
            <a:lvl1pPr marL="0" indent="0" algn="ctr">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4">
            <a:extLst>
              <a:ext uri="{FF2B5EF4-FFF2-40B4-BE49-F238E27FC236}">
                <a16:creationId xmlns:a16="http://schemas.microsoft.com/office/drawing/2014/main" id="{10ABAA10-5FC2-5899-38A7-DD016CAF6D6F}"/>
              </a:ext>
            </a:extLst>
          </p:cNvPr>
          <p:cNvSpPr>
            <a:spLocks noGrp="1" noChangeAspect="1"/>
          </p:cNvSpPr>
          <p:nvPr>
            <p:ph type="pic" sz="quarter" idx="26"/>
          </p:nvPr>
        </p:nvSpPr>
        <p:spPr>
          <a:xfrm>
            <a:off x="7144439" y="2880000"/>
            <a:ext cx="1620000" cy="1620000"/>
          </a:xfrm>
          <a:prstGeom prst="rect">
            <a:avLst/>
          </a:prstGeom>
          <a:ln>
            <a:noFill/>
          </a:ln>
        </p:spPr>
        <p:txBody>
          <a:bodyPr/>
          <a:lstStyle/>
          <a:p>
            <a:endParaRPr lang="fr-MA" dirty="0"/>
          </a:p>
        </p:txBody>
      </p:sp>
      <p:sp>
        <p:nvSpPr>
          <p:cNvPr id="5" name="Espace réservé du texte 14">
            <a:extLst>
              <a:ext uri="{FF2B5EF4-FFF2-40B4-BE49-F238E27FC236}">
                <a16:creationId xmlns:a16="http://schemas.microsoft.com/office/drawing/2014/main" id="{6D6969BD-245C-42EC-7085-CCC9CAE7B5D6}"/>
              </a:ext>
            </a:extLst>
          </p:cNvPr>
          <p:cNvSpPr>
            <a:spLocks noGrp="1"/>
          </p:cNvSpPr>
          <p:nvPr>
            <p:ph type="body" sz="quarter" idx="27"/>
          </p:nvPr>
        </p:nvSpPr>
        <p:spPr>
          <a:xfrm>
            <a:off x="7144439" y="4680000"/>
            <a:ext cx="1620000" cy="360000"/>
          </a:xfrm>
          <a:prstGeom prst="roundRect">
            <a:avLst/>
          </a:prstGeom>
          <a:ln>
            <a:solidFill>
              <a:srgbClr val="FFFFFF"/>
            </a:solidFill>
          </a:ln>
        </p:spPr>
        <p:txBody>
          <a:bodyPr anchor="ctr"/>
          <a:lstStyle>
            <a:lvl1pPr marL="0" indent="0" algn="ctr">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1" name="Espace réservé pour une image  16">
            <a:extLst>
              <a:ext uri="{FF2B5EF4-FFF2-40B4-BE49-F238E27FC236}">
                <a16:creationId xmlns:a16="http://schemas.microsoft.com/office/drawing/2014/main" id="{428E5834-548B-D652-157E-208B38093FFA}"/>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6610909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5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ect">
            <a:avLst/>
          </a:prstGeom>
          <a:ln>
            <a:noFill/>
          </a:ln>
        </p:spPr>
        <p:txBody>
          <a:body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ect">
            <a:avLst/>
          </a:prstGeom>
          <a:ln>
            <a:noFill/>
          </a:ln>
        </p:spPr>
        <p:txBody>
          <a:body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ect">
            <a:avLst/>
          </a:prstGeom>
          <a:ln>
            <a:noFill/>
          </a:ln>
        </p:spPr>
        <p:txBody>
          <a:body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ect">
            <a:avLst/>
          </a:prstGeom>
          <a:ln>
            <a:noFill/>
          </a:ln>
        </p:spPr>
        <p:txBody>
          <a:body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ect">
            <a:avLst/>
          </a:prstGeom>
          <a:ln>
            <a:noFill/>
          </a:ln>
        </p:spPr>
        <p:txBody>
          <a:bodyPr/>
          <a:lstStyle/>
          <a:p>
            <a:endParaRPr lang="fr-MA"/>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ect">
            <a:avLst/>
          </a:prstGeom>
          <a:ln>
            <a:noFill/>
          </a:ln>
        </p:spPr>
        <p:txBody>
          <a:bodyPr/>
          <a:lstStyle/>
          <a:p>
            <a:endParaRPr lang="fr-MA"/>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ect">
            <a:avLst/>
          </a:prstGeom>
          <a:ln>
            <a:noFill/>
          </a:ln>
        </p:spPr>
        <p:txBody>
          <a:bodyPr/>
          <a:lstStyle/>
          <a:p>
            <a:endParaRPr lang="fr-MA"/>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ect">
            <a:avLst/>
          </a:prstGeom>
          <a:ln>
            <a:noFill/>
          </a:ln>
        </p:spPr>
        <p:txBody>
          <a:bodyPr/>
          <a:lstStyle/>
          <a:p>
            <a:endParaRPr lang="fr-MA"/>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ect">
            <a:avLst/>
          </a:prstGeom>
          <a:ln>
            <a:noFill/>
          </a:ln>
        </p:spPr>
        <p:txBody>
          <a:bodyPr/>
          <a:lstStyle/>
          <a:p>
            <a:endParaRPr lang="fr-MA" dirty="0"/>
          </a:p>
        </p:txBody>
      </p:sp>
      <p:sp>
        <p:nvSpPr>
          <p:cNvPr id="5" name="Espace réservé pour une image  16">
            <a:extLst>
              <a:ext uri="{FF2B5EF4-FFF2-40B4-BE49-F238E27FC236}">
                <a16:creationId xmlns:a16="http://schemas.microsoft.com/office/drawing/2014/main" id="{7C368835-6DB2-85F0-55FD-9214C1357669}"/>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10566629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vert="horz" lIns="91440" tIns="45720" rIns="91440" bIns="45720" rtlCol="0" anchor="ctr">
            <a:normAutofit/>
          </a:bodyPr>
          <a:lstStyle>
            <a:lvl1pPr>
              <a:defRPr lang="fr-MA" dirty="0"/>
            </a:lvl1pPr>
          </a:lstStyle>
          <a:p>
            <a:pPr lvl="0"/>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id="{39C6B636-6593-118A-BEA5-17D0883C1D3D}"/>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17731693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3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 name="Espace réservé pour une image  16">
            <a:extLst>
              <a:ext uri="{FF2B5EF4-FFF2-40B4-BE49-F238E27FC236}">
                <a16:creationId xmlns:a16="http://schemas.microsoft.com/office/drawing/2014/main" id="{BA47785B-A52E-2415-0533-AAF453062538}"/>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19880318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4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5">
            <a:extLst>
              <a:ext uri="{FF2B5EF4-FFF2-40B4-BE49-F238E27FC236}">
                <a16:creationId xmlns:a16="http://schemas.microsoft.com/office/drawing/2014/main" id="{7BFA75F2-F59E-52B7-C96F-CB0C3E62B4FC}"/>
              </a:ext>
            </a:extLst>
          </p:cNvPr>
          <p:cNvSpPr>
            <a:spLocks noGrp="1"/>
          </p:cNvSpPr>
          <p:nvPr>
            <p:ph type="pic" sz="quarter" idx="14"/>
          </p:nvPr>
        </p:nvSpPr>
        <p:spPr>
          <a:xfrm>
            <a:off x="2448338" y="1584000"/>
            <a:ext cx="4247323" cy="4810539"/>
          </a:xfrm>
          <a:prstGeom prst="rect">
            <a:avLst/>
          </a:prstGeom>
        </p:spPr>
        <p:txBody>
          <a:bodyPr/>
          <a:lstStyle/>
          <a:p>
            <a:endParaRPr lang="fr-MA"/>
          </a:p>
        </p:txBody>
      </p:sp>
      <p:sp>
        <p:nvSpPr>
          <p:cNvPr id="3" name="Espace réservé pour une image  16">
            <a:extLst>
              <a:ext uri="{FF2B5EF4-FFF2-40B4-BE49-F238E27FC236}">
                <a16:creationId xmlns:a16="http://schemas.microsoft.com/office/drawing/2014/main" id="{CD986620-A5D8-CA68-DFDC-766D68D43BC2}"/>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1339657486"/>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3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vert="horz" lIns="91440" tIns="45720" rIns="91440" bIns="45720" rtlCol="0" anchor="ctr">
            <a:normAutofit/>
          </a:bodyPr>
          <a:lstStyle>
            <a:lvl1pPr>
              <a:defRPr lang="fr-MA" dirty="0"/>
            </a:lvl1pPr>
          </a:lstStyle>
          <a:p>
            <a:pPr lvl="0"/>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id="{39C6B636-6593-118A-BEA5-17D0883C1D3D}"/>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33870257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solidFill>
                  <a:srgbClr val="A6A6A6"/>
                </a:solidFill>
              </a:defRPr>
            </a:lvl1pPr>
          </a:lstStyle>
          <a:p>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id="{FC887722-64B0-EEAB-57C5-92E07EE50136}"/>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213046032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 name="Espace réservé pour une image  16">
            <a:extLst>
              <a:ext uri="{FF2B5EF4-FFF2-40B4-BE49-F238E27FC236}">
                <a16:creationId xmlns:a16="http://schemas.microsoft.com/office/drawing/2014/main" id="{6BF5EC8E-33C0-8CD1-4178-A27468FE217B}"/>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4278405527"/>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p>
            <a:endParaRPr lang="fr-MA"/>
          </a:p>
        </p:txBody>
      </p:sp>
      <p:sp>
        <p:nvSpPr>
          <p:cNvPr id="3" name="Espace réservé pour une image  16">
            <a:extLst>
              <a:ext uri="{FF2B5EF4-FFF2-40B4-BE49-F238E27FC236}">
                <a16:creationId xmlns:a16="http://schemas.microsoft.com/office/drawing/2014/main" id="{38F6B11C-5CE6-0B37-8FF6-E129E4202DD8}"/>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1867079715"/>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3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5">
            <a:extLst>
              <a:ext uri="{FF2B5EF4-FFF2-40B4-BE49-F238E27FC236}">
                <a16:creationId xmlns:a16="http://schemas.microsoft.com/office/drawing/2014/main" id="{7BFA75F2-F59E-52B7-C96F-CB0C3E62B4FC}"/>
              </a:ext>
            </a:extLst>
          </p:cNvPr>
          <p:cNvSpPr>
            <a:spLocks noGrp="1"/>
          </p:cNvSpPr>
          <p:nvPr>
            <p:ph type="pic" sz="quarter" idx="14"/>
          </p:nvPr>
        </p:nvSpPr>
        <p:spPr>
          <a:xfrm>
            <a:off x="2448338" y="1584000"/>
            <a:ext cx="4247323" cy="4810539"/>
          </a:xfrm>
          <a:prstGeom prst="rect">
            <a:avLst/>
          </a:prstGeom>
        </p:spPr>
        <p:txBody>
          <a:bodyPr/>
          <a:lstStyle/>
          <a:p>
            <a:endParaRPr lang="fr-MA"/>
          </a:p>
        </p:txBody>
      </p:sp>
      <p:sp>
        <p:nvSpPr>
          <p:cNvPr id="3" name="Espace réservé pour une image  16">
            <a:extLst>
              <a:ext uri="{FF2B5EF4-FFF2-40B4-BE49-F238E27FC236}">
                <a16:creationId xmlns:a16="http://schemas.microsoft.com/office/drawing/2014/main" id="{CD986620-A5D8-CA68-DFDC-766D68D43BC2}"/>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2885231956"/>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solidFill>
                  <a:srgbClr val="A6A6A6"/>
                </a:solidFill>
              </a:defRPr>
            </a:lvl1pPr>
          </a:lstStyle>
          <a:p>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id="{FC887722-64B0-EEAB-57C5-92E07EE50136}"/>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279327019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 name="Espace réservé pour une image  16">
            <a:extLst>
              <a:ext uri="{FF2B5EF4-FFF2-40B4-BE49-F238E27FC236}">
                <a16:creationId xmlns:a16="http://schemas.microsoft.com/office/drawing/2014/main" id="{6BF5EC8E-33C0-8CD1-4178-A27468FE217B}"/>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2012979801"/>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p>
            <a:endParaRPr lang="fr-MA"/>
          </a:p>
        </p:txBody>
      </p:sp>
      <p:sp>
        <p:nvSpPr>
          <p:cNvPr id="3" name="Espace réservé pour une image  16">
            <a:extLst>
              <a:ext uri="{FF2B5EF4-FFF2-40B4-BE49-F238E27FC236}">
                <a16:creationId xmlns:a16="http://schemas.microsoft.com/office/drawing/2014/main" id="{38F6B11C-5CE6-0B37-8FF6-E129E4202DD8}"/>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157500118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3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5">
            <a:extLst>
              <a:ext uri="{FF2B5EF4-FFF2-40B4-BE49-F238E27FC236}">
                <a16:creationId xmlns:a16="http://schemas.microsoft.com/office/drawing/2014/main" id="{7BFA75F2-F59E-52B7-C96F-CB0C3E62B4FC}"/>
              </a:ext>
            </a:extLst>
          </p:cNvPr>
          <p:cNvSpPr>
            <a:spLocks noGrp="1"/>
          </p:cNvSpPr>
          <p:nvPr>
            <p:ph type="pic" sz="quarter" idx="14"/>
          </p:nvPr>
        </p:nvSpPr>
        <p:spPr>
          <a:xfrm>
            <a:off x="2448338" y="1584000"/>
            <a:ext cx="4247323" cy="4810539"/>
          </a:xfrm>
          <a:prstGeom prst="rect">
            <a:avLst/>
          </a:prstGeom>
        </p:spPr>
        <p:txBody>
          <a:bodyPr/>
          <a:lstStyle/>
          <a:p>
            <a:endParaRPr lang="fr-MA"/>
          </a:p>
        </p:txBody>
      </p:sp>
      <p:sp>
        <p:nvSpPr>
          <p:cNvPr id="3" name="Espace réservé pour une image  16">
            <a:extLst>
              <a:ext uri="{FF2B5EF4-FFF2-40B4-BE49-F238E27FC236}">
                <a16:creationId xmlns:a16="http://schemas.microsoft.com/office/drawing/2014/main" id="{CD986620-A5D8-CA68-DFDC-766D68D43BC2}"/>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590383825"/>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solidFill>
                  <a:srgbClr val="A6A6A6"/>
                </a:solidFill>
              </a:defRPr>
            </a:lvl1pPr>
          </a:lstStyle>
          <a:p>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id="{FC887722-64B0-EEAB-57C5-92E07EE50136}"/>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168511055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
        <p:nvSpPr>
          <p:cNvPr id="4" name="Espace réservé de l'élément multimédia 3">
            <a:extLst>
              <a:ext uri="{FF2B5EF4-FFF2-40B4-BE49-F238E27FC236}">
                <a16:creationId xmlns:a16="http://schemas.microsoft.com/office/drawing/2014/main" id="{7A344F50-A074-9EB5-2DAC-9BBA2096933C}"/>
              </a:ext>
            </a:extLst>
          </p:cNvPr>
          <p:cNvSpPr>
            <a:spLocks noGrp="1" noChangeAspect="1"/>
          </p:cNvSpPr>
          <p:nvPr>
            <p:ph type="media" sz="quarter" idx="13"/>
          </p:nvPr>
        </p:nvSpPr>
        <p:spPr>
          <a:xfrm>
            <a:off x="3255750" y="1584000"/>
            <a:ext cx="2632500" cy="4680000"/>
          </a:xfrm>
          <a:prstGeom prst="rect">
            <a:avLst/>
          </a:prstGeom>
        </p:spPr>
        <p:txBody>
          <a:bodyPr/>
          <a:lstStyle/>
          <a:p>
            <a:endParaRPr lang="fr-MA"/>
          </a:p>
        </p:txBody>
      </p:sp>
    </p:spTree>
    <p:extLst>
      <p:ext uri="{BB962C8B-B14F-4D97-AF65-F5344CB8AC3E}">
        <p14:creationId xmlns:p14="http://schemas.microsoft.com/office/powerpoint/2010/main" val="18145776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p>
            <a:endParaRPr lang="fr-MA"/>
          </a:p>
        </p:txBody>
      </p:sp>
      <p:sp>
        <p:nvSpPr>
          <p:cNvPr id="3" name="Espace réservé pour une image  16">
            <a:extLst>
              <a:ext uri="{FF2B5EF4-FFF2-40B4-BE49-F238E27FC236}">
                <a16:creationId xmlns:a16="http://schemas.microsoft.com/office/drawing/2014/main" id="{F10C282A-CDCD-9D0F-0138-0DFBC95D78F6}"/>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29678227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0" name="Espace réservé pour une image  16">
            <a:extLst>
              <a:ext uri="{FF2B5EF4-FFF2-40B4-BE49-F238E27FC236}">
                <a16:creationId xmlns:a16="http://schemas.microsoft.com/office/drawing/2014/main" id="{024A84BC-B023-FC98-8A1A-BEAA9CB98355}"/>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4037879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395438" y="2344003"/>
            <a:ext cx="2880000" cy="2880000"/>
          </a:xfrm>
          <a:prstGeom prst="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5" y="3240000"/>
            <a:ext cx="3613875" cy="662104"/>
          </a:xfrm>
          <a:prstGeom prst="rect">
            <a:avLst/>
          </a:prstGeom>
        </p:spPr>
        <p:txBody>
          <a:bodyPr anchor="ctr"/>
          <a:lstStyle>
            <a:lvl1pPr marL="0" indent="0" algn="ctr">
              <a:buNone/>
              <a:defRPr lang="fr-MA" sz="5400" b="1" kern="1200" cap="none" spc="0" dirty="0">
                <a:ln w="0"/>
                <a:solidFill>
                  <a:srgbClr val="474F71"/>
                </a:solidFill>
                <a:effectLst/>
                <a:latin typeface="Dosis" pitchFamily="2" charset="0"/>
                <a:ea typeface="+mn-ea"/>
                <a:cs typeface="+mn-cs"/>
              </a:defRPr>
            </a:lvl1pPr>
          </a:lstStyle>
          <a:p>
            <a:pPr lvl="0"/>
            <a:endParaRPr lang="fr-MA" dirty="0"/>
          </a:p>
        </p:txBody>
      </p:sp>
      <p:sp>
        <p:nvSpPr>
          <p:cNvPr id="5" name="Espace réservé pour une image  16">
            <a:extLst>
              <a:ext uri="{FF2B5EF4-FFF2-40B4-BE49-F238E27FC236}">
                <a16:creationId xmlns:a16="http://schemas.microsoft.com/office/drawing/2014/main" id="{F67FAE67-18EE-F8EA-F8C6-84909F974C4F}"/>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25221988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8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3" name="Espace réservé pour une image  6">
            <a:extLst>
              <a:ext uri="{FF2B5EF4-FFF2-40B4-BE49-F238E27FC236}">
                <a16:creationId xmlns:a16="http://schemas.microsoft.com/office/drawing/2014/main" id="{6DBEF773-D41A-C770-09A2-4E95231BCEF2}"/>
              </a:ext>
            </a:extLst>
          </p:cNvPr>
          <p:cNvSpPr>
            <a:spLocks noGrp="1" noChangeAspect="1"/>
          </p:cNvSpPr>
          <p:nvPr>
            <p:ph type="pic" sz="quarter" idx="20"/>
          </p:nvPr>
        </p:nvSpPr>
        <p:spPr>
          <a:xfrm>
            <a:off x="4016173" y="1806417"/>
            <a:ext cx="1350000" cy="1620000"/>
          </a:xfrm>
          <a:prstGeom prst="rect">
            <a:avLst/>
          </a:prstGeom>
        </p:spPr>
        <p:txBody>
          <a:bodyPr/>
          <a:lstStyle/>
          <a:p>
            <a:endParaRPr lang="fr-MA"/>
          </a:p>
        </p:txBody>
      </p:sp>
      <p:sp>
        <p:nvSpPr>
          <p:cNvPr id="16" name="Espace réservé pour une image  6">
            <a:extLst>
              <a:ext uri="{FF2B5EF4-FFF2-40B4-BE49-F238E27FC236}">
                <a16:creationId xmlns:a16="http://schemas.microsoft.com/office/drawing/2014/main" id="{7E603A45-15AE-F689-5C77-2638CD141113}"/>
              </a:ext>
            </a:extLst>
          </p:cNvPr>
          <p:cNvSpPr>
            <a:spLocks noGrp="1" noChangeAspect="1"/>
          </p:cNvSpPr>
          <p:nvPr>
            <p:ph type="pic" sz="quarter" idx="21"/>
          </p:nvPr>
        </p:nvSpPr>
        <p:spPr>
          <a:xfrm>
            <a:off x="4016173" y="3312000"/>
            <a:ext cx="1350000" cy="1620000"/>
          </a:xfrm>
          <a:prstGeom prst="rect">
            <a:avLst/>
          </a:prstGeom>
        </p:spPr>
        <p:txBody>
          <a:bodyPr/>
          <a:lstStyle/>
          <a:p>
            <a:endParaRPr lang="fr-MA"/>
          </a:p>
        </p:txBody>
      </p:sp>
      <p:sp>
        <p:nvSpPr>
          <p:cNvPr id="17" name="Espace réservé pour une image  6">
            <a:extLst>
              <a:ext uri="{FF2B5EF4-FFF2-40B4-BE49-F238E27FC236}">
                <a16:creationId xmlns:a16="http://schemas.microsoft.com/office/drawing/2014/main" id="{7A287785-23C6-809D-E732-3B10E73FF581}"/>
              </a:ext>
            </a:extLst>
          </p:cNvPr>
          <p:cNvSpPr>
            <a:spLocks noGrp="1" noChangeAspect="1"/>
          </p:cNvSpPr>
          <p:nvPr>
            <p:ph type="pic" sz="quarter" idx="22"/>
          </p:nvPr>
        </p:nvSpPr>
        <p:spPr>
          <a:xfrm>
            <a:off x="4016173" y="4860000"/>
            <a:ext cx="1350000" cy="1620000"/>
          </a:xfrm>
          <a:prstGeom prst="rect">
            <a:avLst/>
          </a:prstGeom>
        </p:spPr>
        <p:txBody>
          <a:bodyPr/>
          <a:lstStyle/>
          <a:p>
            <a:endParaRPr lang="fr-MA"/>
          </a:p>
        </p:txBody>
      </p:sp>
      <p:sp>
        <p:nvSpPr>
          <p:cNvPr id="18" name="Espace réservé pour une image  6">
            <a:extLst>
              <a:ext uri="{FF2B5EF4-FFF2-40B4-BE49-F238E27FC236}">
                <a16:creationId xmlns:a16="http://schemas.microsoft.com/office/drawing/2014/main" id="{CAB978FA-F72D-651F-22D4-C77E74E59D59}"/>
              </a:ext>
            </a:extLst>
          </p:cNvPr>
          <p:cNvSpPr>
            <a:spLocks noGrp="1" noChangeAspect="1"/>
          </p:cNvSpPr>
          <p:nvPr>
            <p:ph type="pic" sz="quarter" idx="23"/>
          </p:nvPr>
        </p:nvSpPr>
        <p:spPr>
          <a:xfrm>
            <a:off x="5512359" y="1806417"/>
            <a:ext cx="1350000" cy="1620000"/>
          </a:xfrm>
          <a:prstGeom prst="rect">
            <a:avLst/>
          </a:prstGeom>
        </p:spPr>
        <p:txBody>
          <a:bodyPr/>
          <a:lstStyle/>
          <a:p>
            <a:endParaRPr lang="fr-MA"/>
          </a:p>
        </p:txBody>
      </p:sp>
      <p:sp>
        <p:nvSpPr>
          <p:cNvPr id="19" name="Espace réservé pour une image  6">
            <a:extLst>
              <a:ext uri="{FF2B5EF4-FFF2-40B4-BE49-F238E27FC236}">
                <a16:creationId xmlns:a16="http://schemas.microsoft.com/office/drawing/2014/main" id="{A2C53014-67DF-ECB7-1756-F9962A42486C}"/>
              </a:ext>
            </a:extLst>
          </p:cNvPr>
          <p:cNvSpPr>
            <a:spLocks noGrp="1" noChangeAspect="1"/>
          </p:cNvSpPr>
          <p:nvPr>
            <p:ph type="pic" sz="quarter" idx="24"/>
          </p:nvPr>
        </p:nvSpPr>
        <p:spPr>
          <a:xfrm>
            <a:off x="5512359" y="3312000"/>
            <a:ext cx="1350000" cy="1620000"/>
          </a:xfrm>
          <a:prstGeom prst="rect">
            <a:avLst/>
          </a:prstGeom>
        </p:spPr>
        <p:txBody>
          <a:bodyPr/>
          <a:lstStyle/>
          <a:p>
            <a:endParaRPr lang="fr-MA"/>
          </a:p>
        </p:txBody>
      </p:sp>
      <p:sp>
        <p:nvSpPr>
          <p:cNvPr id="20" name="Espace réservé pour une image  6">
            <a:extLst>
              <a:ext uri="{FF2B5EF4-FFF2-40B4-BE49-F238E27FC236}">
                <a16:creationId xmlns:a16="http://schemas.microsoft.com/office/drawing/2014/main" id="{831DC1D3-24B1-B160-E0F9-C7E35DA4E887}"/>
              </a:ext>
            </a:extLst>
          </p:cNvPr>
          <p:cNvSpPr>
            <a:spLocks noGrp="1" noChangeAspect="1"/>
          </p:cNvSpPr>
          <p:nvPr>
            <p:ph type="pic" sz="quarter" idx="25"/>
          </p:nvPr>
        </p:nvSpPr>
        <p:spPr>
          <a:xfrm>
            <a:off x="5512359" y="4860000"/>
            <a:ext cx="1350000" cy="1620000"/>
          </a:xfrm>
          <a:prstGeom prst="rect">
            <a:avLst/>
          </a:prstGeom>
        </p:spPr>
        <p:txBody>
          <a:bodyPr/>
          <a:lstStyle/>
          <a:p>
            <a:endParaRPr lang="fr-MA"/>
          </a:p>
        </p:txBody>
      </p:sp>
      <p:sp>
        <p:nvSpPr>
          <p:cNvPr id="21" name="Espace réservé pour une image  6">
            <a:extLst>
              <a:ext uri="{FF2B5EF4-FFF2-40B4-BE49-F238E27FC236}">
                <a16:creationId xmlns:a16="http://schemas.microsoft.com/office/drawing/2014/main" id="{76695F17-301A-B0CF-5141-CF072746FE4A}"/>
              </a:ext>
            </a:extLst>
          </p:cNvPr>
          <p:cNvSpPr>
            <a:spLocks noGrp="1" noChangeAspect="1"/>
          </p:cNvSpPr>
          <p:nvPr>
            <p:ph type="pic" sz="quarter" idx="26"/>
          </p:nvPr>
        </p:nvSpPr>
        <p:spPr>
          <a:xfrm>
            <a:off x="7008545" y="1806417"/>
            <a:ext cx="1350000" cy="1620000"/>
          </a:xfrm>
          <a:prstGeom prst="rect">
            <a:avLst/>
          </a:prstGeom>
        </p:spPr>
        <p:txBody>
          <a:bodyPr/>
          <a:lstStyle/>
          <a:p>
            <a:endParaRPr lang="fr-MA"/>
          </a:p>
        </p:txBody>
      </p:sp>
      <p:sp>
        <p:nvSpPr>
          <p:cNvPr id="22" name="Espace réservé pour une image  6">
            <a:extLst>
              <a:ext uri="{FF2B5EF4-FFF2-40B4-BE49-F238E27FC236}">
                <a16:creationId xmlns:a16="http://schemas.microsoft.com/office/drawing/2014/main" id="{142B664B-C11B-6AA7-4A9C-0531048F6C3B}"/>
              </a:ext>
            </a:extLst>
          </p:cNvPr>
          <p:cNvSpPr>
            <a:spLocks noGrp="1" noChangeAspect="1"/>
          </p:cNvSpPr>
          <p:nvPr>
            <p:ph type="pic" sz="quarter" idx="27"/>
          </p:nvPr>
        </p:nvSpPr>
        <p:spPr>
          <a:xfrm>
            <a:off x="7008545" y="3312000"/>
            <a:ext cx="1350000" cy="1620000"/>
          </a:xfrm>
          <a:prstGeom prst="rect">
            <a:avLst/>
          </a:prstGeom>
        </p:spPr>
        <p:txBody>
          <a:bodyPr/>
          <a:lstStyle/>
          <a:p>
            <a:endParaRPr lang="fr-MA"/>
          </a:p>
        </p:txBody>
      </p:sp>
      <p:sp>
        <p:nvSpPr>
          <p:cNvPr id="23" name="Espace réservé pour une image  6">
            <a:extLst>
              <a:ext uri="{FF2B5EF4-FFF2-40B4-BE49-F238E27FC236}">
                <a16:creationId xmlns:a16="http://schemas.microsoft.com/office/drawing/2014/main" id="{6CB2D926-9334-B815-CB14-067B65BB32B5}"/>
              </a:ext>
            </a:extLst>
          </p:cNvPr>
          <p:cNvSpPr>
            <a:spLocks noGrp="1" noChangeAspect="1"/>
          </p:cNvSpPr>
          <p:nvPr>
            <p:ph type="pic" sz="quarter" idx="28"/>
          </p:nvPr>
        </p:nvSpPr>
        <p:spPr>
          <a:xfrm>
            <a:off x="7008545" y="4860000"/>
            <a:ext cx="1350000" cy="1620000"/>
          </a:xfrm>
          <a:prstGeom prst="rect">
            <a:avLst/>
          </a:prstGeom>
        </p:spPr>
        <p:txBody>
          <a:bodyPr/>
          <a:lstStyle/>
          <a:p>
            <a:endParaRPr lang="fr-MA"/>
          </a:p>
        </p:txBody>
      </p:sp>
      <p:sp>
        <p:nvSpPr>
          <p:cNvPr id="5" name="Espace réservé de l'élément multimédia 4">
            <a:extLst>
              <a:ext uri="{FF2B5EF4-FFF2-40B4-BE49-F238E27FC236}">
                <a16:creationId xmlns:a16="http://schemas.microsoft.com/office/drawing/2014/main" id="{AC4130FF-D25A-0542-47B5-C8C15CA14464}"/>
              </a:ext>
            </a:extLst>
          </p:cNvPr>
          <p:cNvSpPr>
            <a:spLocks noGrp="1" noChangeAspect="1"/>
          </p:cNvSpPr>
          <p:nvPr>
            <p:ph type="media" sz="quarter" idx="29"/>
          </p:nvPr>
        </p:nvSpPr>
        <p:spPr>
          <a:xfrm>
            <a:off x="1224000" y="1806417"/>
            <a:ext cx="2628000" cy="4680000"/>
          </a:xfrm>
          <a:prstGeom prst="rect">
            <a:avLst/>
          </a:prstGeom>
        </p:spPr>
        <p:txBody>
          <a:bodyPr/>
          <a:lstStyle/>
          <a:p>
            <a:endParaRPr lang="fr-MA"/>
          </a:p>
        </p:txBody>
      </p:sp>
      <p:sp>
        <p:nvSpPr>
          <p:cNvPr id="4" name="Espace réservé pour une image  16">
            <a:extLst>
              <a:ext uri="{FF2B5EF4-FFF2-40B4-BE49-F238E27FC236}">
                <a16:creationId xmlns:a16="http://schemas.microsoft.com/office/drawing/2014/main" id="{873008DF-5F6E-5871-2E2D-4E84BCE5F50A}"/>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23346600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3" name="Espace réservé pour une image  6">
            <a:extLst>
              <a:ext uri="{FF2B5EF4-FFF2-40B4-BE49-F238E27FC236}">
                <a16:creationId xmlns:a16="http://schemas.microsoft.com/office/drawing/2014/main" id="{6DBEF773-D41A-C770-09A2-4E95231BCEF2}"/>
              </a:ext>
            </a:extLst>
          </p:cNvPr>
          <p:cNvSpPr>
            <a:spLocks noGrp="1" noChangeAspect="1"/>
          </p:cNvSpPr>
          <p:nvPr>
            <p:ph type="pic" sz="quarter" idx="20"/>
          </p:nvPr>
        </p:nvSpPr>
        <p:spPr>
          <a:xfrm>
            <a:off x="3852000" y="2238417"/>
            <a:ext cx="1590000" cy="1908000"/>
          </a:xfrm>
          <a:prstGeom prst="rect">
            <a:avLst/>
          </a:prstGeom>
        </p:spPr>
        <p:txBody>
          <a:bodyPr/>
          <a:lstStyle/>
          <a:p>
            <a:endParaRPr lang="fr-MA"/>
          </a:p>
        </p:txBody>
      </p:sp>
      <p:sp>
        <p:nvSpPr>
          <p:cNvPr id="16" name="Espace réservé pour une image  6">
            <a:extLst>
              <a:ext uri="{FF2B5EF4-FFF2-40B4-BE49-F238E27FC236}">
                <a16:creationId xmlns:a16="http://schemas.microsoft.com/office/drawing/2014/main" id="{7E603A45-15AE-F689-5C77-2638CD141113}"/>
              </a:ext>
            </a:extLst>
          </p:cNvPr>
          <p:cNvSpPr>
            <a:spLocks noGrp="1" noChangeAspect="1"/>
          </p:cNvSpPr>
          <p:nvPr>
            <p:ph type="pic" sz="quarter" idx="21"/>
          </p:nvPr>
        </p:nvSpPr>
        <p:spPr>
          <a:xfrm>
            <a:off x="3852000" y="4179467"/>
            <a:ext cx="1590000" cy="1908000"/>
          </a:xfrm>
          <a:prstGeom prst="rect">
            <a:avLst/>
          </a:prstGeom>
        </p:spPr>
        <p:txBody>
          <a:bodyPr/>
          <a:lstStyle/>
          <a:p>
            <a:endParaRPr lang="fr-MA"/>
          </a:p>
        </p:txBody>
      </p:sp>
      <p:sp>
        <p:nvSpPr>
          <p:cNvPr id="18" name="Espace réservé pour une image  6">
            <a:extLst>
              <a:ext uri="{FF2B5EF4-FFF2-40B4-BE49-F238E27FC236}">
                <a16:creationId xmlns:a16="http://schemas.microsoft.com/office/drawing/2014/main" id="{CAB978FA-F72D-651F-22D4-C77E74E59D59}"/>
              </a:ext>
            </a:extLst>
          </p:cNvPr>
          <p:cNvSpPr>
            <a:spLocks noGrp="1" noChangeAspect="1"/>
          </p:cNvSpPr>
          <p:nvPr>
            <p:ph type="pic" sz="quarter" idx="23"/>
          </p:nvPr>
        </p:nvSpPr>
        <p:spPr>
          <a:xfrm>
            <a:off x="7160587" y="2233090"/>
            <a:ext cx="1590000" cy="1908000"/>
          </a:xfrm>
          <a:prstGeom prst="rect">
            <a:avLst/>
          </a:prstGeom>
        </p:spPr>
        <p:txBody>
          <a:bodyPr/>
          <a:lstStyle/>
          <a:p>
            <a:endParaRPr lang="fr-MA"/>
          </a:p>
        </p:txBody>
      </p:sp>
      <p:sp>
        <p:nvSpPr>
          <p:cNvPr id="19" name="Espace réservé pour une image  6">
            <a:extLst>
              <a:ext uri="{FF2B5EF4-FFF2-40B4-BE49-F238E27FC236}">
                <a16:creationId xmlns:a16="http://schemas.microsoft.com/office/drawing/2014/main" id="{A2C53014-67DF-ECB7-1756-F9962A42486C}"/>
              </a:ext>
            </a:extLst>
          </p:cNvPr>
          <p:cNvSpPr>
            <a:spLocks noGrp="1" noChangeAspect="1"/>
          </p:cNvSpPr>
          <p:nvPr>
            <p:ph type="pic" sz="quarter" idx="24"/>
          </p:nvPr>
        </p:nvSpPr>
        <p:spPr>
          <a:xfrm>
            <a:off x="7160587" y="4200417"/>
            <a:ext cx="1590000" cy="1908000"/>
          </a:xfrm>
          <a:prstGeom prst="rect">
            <a:avLst/>
          </a:prstGeom>
        </p:spPr>
        <p:txBody>
          <a:bodyPr/>
          <a:lstStyle/>
          <a:p>
            <a:endParaRPr lang="fr-MA"/>
          </a:p>
        </p:txBody>
      </p:sp>
      <p:sp>
        <p:nvSpPr>
          <p:cNvPr id="5" name="Espace réservé de l'élément multimédia 4">
            <a:extLst>
              <a:ext uri="{FF2B5EF4-FFF2-40B4-BE49-F238E27FC236}">
                <a16:creationId xmlns:a16="http://schemas.microsoft.com/office/drawing/2014/main" id="{AC4130FF-D25A-0542-47B5-C8C15CA14464}"/>
              </a:ext>
            </a:extLst>
          </p:cNvPr>
          <p:cNvSpPr>
            <a:spLocks noGrp="1" noChangeAspect="1"/>
          </p:cNvSpPr>
          <p:nvPr>
            <p:ph type="media" sz="quarter" idx="29"/>
          </p:nvPr>
        </p:nvSpPr>
        <p:spPr>
          <a:xfrm>
            <a:off x="1224000" y="1806417"/>
            <a:ext cx="2628000" cy="4680000"/>
          </a:xfrm>
          <a:prstGeom prst="rect">
            <a:avLst/>
          </a:prstGeom>
        </p:spPr>
        <p:txBody>
          <a:bodyPr/>
          <a:lstStyle/>
          <a:p>
            <a:endParaRPr lang="fr-MA"/>
          </a:p>
        </p:txBody>
      </p:sp>
      <p:sp>
        <p:nvSpPr>
          <p:cNvPr id="4" name="Espace réservé pour une image  16">
            <a:extLst>
              <a:ext uri="{FF2B5EF4-FFF2-40B4-BE49-F238E27FC236}">
                <a16:creationId xmlns:a16="http://schemas.microsoft.com/office/drawing/2014/main" id="{873008DF-5F6E-5871-2E2D-4E84BCE5F50A}"/>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
        <p:nvSpPr>
          <p:cNvPr id="6" name="Espace réservé pour une image  6">
            <a:extLst>
              <a:ext uri="{FF2B5EF4-FFF2-40B4-BE49-F238E27FC236}">
                <a16:creationId xmlns:a16="http://schemas.microsoft.com/office/drawing/2014/main" id="{A9AAD24C-7F8B-6686-8AD4-B5DF2813CF1B}"/>
              </a:ext>
            </a:extLst>
          </p:cNvPr>
          <p:cNvSpPr>
            <a:spLocks noGrp="1" noChangeAspect="1"/>
          </p:cNvSpPr>
          <p:nvPr>
            <p:ph type="pic" sz="quarter" idx="30"/>
          </p:nvPr>
        </p:nvSpPr>
        <p:spPr>
          <a:xfrm>
            <a:off x="5506293" y="3187090"/>
            <a:ext cx="1590000" cy="1908000"/>
          </a:xfrm>
          <a:prstGeom prst="rect">
            <a:avLst/>
          </a:prstGeom>
        </p:spPr>
        <p:txBody>
          <a:bodyPr/>
          <a:lstStyle/>
          <a:p>
            <a:endParaRPr lang="fr-MA"/>
          </a:p>
        </p:txBody>
      </p:sp>
    </p:spTree>
    <p:extLst>
      <p:ext uri="{BB962C8B-B14F-4D97-AF65-F5344CB8AC3E}">
        <p14:creationId xmlns:p14="http://schemas.microsoft.com/office/powerpoint/2010/main" val="20624667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3" name="Espace réservé pour une image  6">
            <a:extLst>
              <a:ext uri="{FF2B5EF4-FFF2-40B4-BE49-F238E27FC236}">
                <a16:creationId xmlns:a16="http://schemas.microsoft.com/office/drawing/2014/main" id="{6DBEF773-D41A-C770-09A2-4E95231BCEF2}"/>
              </a:ext>
            </a:extLst>
          </p:cNvPr>
          <p:cNvSpPr>
            <a:spLocks noGrp="1" noChangeAspect="1"/>
          </p:cNvSpPr>
          <p:nvPr>
            <p:ph type="pic" sz="quarter" idx="20"/>
          </p:nvPr>
        </p:nvSpPr>
        <p:spPr>
          <a:xfrm>
            <a:off x="4122706" y="1992219"/>
            <a:ext cx="1800000" cy="2160000"/>
          </a:xfrm>
          <a:prstGeom prst="rect">
            <a:avLst/>
          </a:prstGeom>
        </p:spPr>
        <p:txBody>
          <a:bodyPr/>
          <a:lstStyle/>
          <a:p>
            <a:endParaRPr lang="fr-MA"/>
          </a:p>
        </p:txBody>
      </p:sp>
      <p:sp>
        <p:nvSpPr>
          <p:cNvPr id="16" name="Espace réservé pour une image  6">
            <a:extLst>
              <a:ext uri="{FF2B5EF4-FFF2-40B4-BE49-F238E27FC236}">
                <a16:creationId xmlns:a16="http://schemas.microsoft.com/office/drawing/2014/main" id="{7E603A45-15AE-F689-5C77-2638CD141113}"/>
              </a:ext>
            </a:extLst>
          </p:cNvPr>
          <p:cNvSpPr>
            <a:spLocks noGrp="1" noChangeAspect="1"/>
          </p:cNvSpPr>
          <p:nvPr>
            <p:ph type="pic" sz="quarter" idx="21"/>
          </p:nvPr>
        </p:nvSpPr>
        <p:spPr>
          <a:xfrm>
            <a:off x="4122706" y="4166619"/>
            <a:ext cx="1800000" cy="2160000"/>
          </a:xfrm>
          <a:prstGeom prst="rect">
            <a:avLst/>
          </a:prstGeom>
        </p:spPr>
        <p:txBody>
          <a:bodyPr/>
          <a:lstStyle/>
          <a:p>
            <a:endParaRPr lang="fr-MA"/>
          </a:p>
        </p:txBody>
      </p:sp>
      <p:sp>
        <p:nvSpPr>
          <p:cNvPr id="18" name="Espace réservé pour une image  6">
            <a:extLst>
              <a:ext uri="{FF2B5EF4-FFF2-40B4-BE49-F238E27FC236}">
                <a16:creationId xmlns:a16="http://schemas.microsoft.com/office/drawing/2014/main" id="{CAB978FA-F72D-651F-22D4-C77E74E59D59}"/>
              </a:ext>
            </a:extLst>
          </p:cNvPr>
          <p:cNvSpPr>
            <a:spLocks noGrp="1" noChangeAspect="1"/>
          </p:cNvSpPr>
          <p:nvPr>
            <p:ph type="pic" sz="quarter" idx="23"/>
          </p:nvPr>
        </p:nvSpPr>
        <p:spPr>
          <a:xfrm>
            <a:off x="6275199" y="1992219"/>
            <a:ext cx="1800000" cy="2160000"/>
          </a:xfrm>
          <a:prstGeom prst="rect">
            <a:avLst/>
          </a:prstGeom>
        </p:spPr>
        <p:txBody>
          <a:bodyPr/>
          <a:lstStyle/>
          <a:p>
            <a:endParaRPr lang="fr-MA"/>
          </a:p>
        </p:txBody>
      </p:sp>
      <p:sp>
        <p:nvSpPr>
          <p:cNvPr id="19" name="Espace réservé pour une image  6">
            <a:extLst>
              <a:ext uri="{FF2B5EF4-FFF2-40B4-BE49-F238E27FC236}">
                <a16:creationId xmlns:a16="http://schemas.microsoft.com/office/drawing/2014/main" id="{A2C53014-67DF-ECB7-1756-F9962A42486C}"/>
              </a:ext>
            </a:extLst>
          </p:cNvPr>
          <p:cNvSpPr>
            <a:spLocks noGrp="1" noChangeAspect="1"/>
          </p:cNvSpPr>
          <p:nvPr>
            <p:ph type="pic" sz="quarter" idx="24"/>
          </p:nvPr>
        </p:nvSpPr>
        <p:spPr>
          <a:xfrm>
            <a:off x="6275199" y="4152219"/>
            <a:ext cx="1800000" cy="2160000"/>
          </a:xfrm>
          <a:prstGeom prst="rect">
            <a:avLst/>
          </a:prstGeom>
        </p:spPr>
        <p:txBody>
          <a:bodyPr/>
          <a:lstStyle/>
          <a:p>
            <a:endParaRPr lang="fr-MA"/>
          </a:p>
        </p:txBody>
      </p:sp>
      <p:sp>
        <p:nvSpPr>
          <p:cNvPr id="5" name="Espace réservé de l'élément multimédia 4">
            <a:extLst>
              <a:ext uri="{FF2B5EF4-FFF2-40B4-BE49-F238E27FC236}">
                <a16:creationId xmlns:a16="http://schemas.microsoft.com/office/drawing/2014/main" id="{AC4130FF-D25A-0542-47B5-C8C15CA14464}"/>
              </a:ext>
            </a:extLst>
          </p:cNvPr>
          <p:cNvSpPr>
            <a:spLocks noGrp="1" noChangeAspect="1"/>
          </p:cNvSpPr>
          <p:nvPr>
            <p:ph type="media" sz="quarter" idx="29"/>
          </p:nvPr>
        </p:nvSpPr>
        <p:spPr>
          <a:xfrm>
            <a:off x="1224000" y="1806417"/>
            <a:ext cx="2628000" cy="4680000"/>
          </a:xfrm>
          <a:prstGeom prst="rect">
            <a:avLst/>
          </a:prstGeom>
        </p:spPr>
        <p:txBody>
          <a:bodyPr/>
          <a:lstStyle/>
          <a:p>
            <a:endParaRPr lang="fr-MA"/>
          </a:p>
        </p:txBody>
      </p:sp>
      <p:sp>
        <p:nvSpPr>
          <p:cNvPr id="4" name="Espace réservé pour une image  16">
            <a:extLst>
              <a:ext uri="{FF2B5EF4-FFF2-40B4-BE49-F238E27FC236}">
                <a16:creationId xmlns:a16="http://schemas.microsoft.com/office/drawing/2014/main" id="{873008DF-5F6E-5871-2E2D-4E84BCE5F50A}"/>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6011695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479323" y="2529000"/>
            <a:ext cx="1980000" cy="1980000"/>
          </a:xfrm>
          <a:prstGeom prst="rect">
            <a:avLst/>
          </a:prstGeom>
          <a:ln>
            <a:noFill/>
          </a:ln>
        </p:spPr>
        <p:txBody>
          <a:body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3759312" y="2529000"/>
            <a:ext cx="1980000" cy="1980000"/>
          </a:xfrm>
          <a:prstGeom prst="rect">
            <a:avLst/>
          </a:prstGeom>
          <a:ln>
            <a:noFill/>
          </a:ln>
        </p:spPr>
        <p:txBody>
          <a:body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6039301" y="2529000"/>
            <a:ext cx="1980000" cy="1980000"/>
          </a:xfrm>
          <a:prstGeom prst="rect">
            <a:avLst/>
          </a:prstGeom>
          <a:ln>
            <a:noFill/>
          </a:ln>
        </p:spPr>
        <p:txBody>
          <a:body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1479323" y="4680000"/>
            <a:ext cx="1980000" cy="504000"/>
          </a:xfrm>
          <a:prstGeom prst="roundRect">
            <a:avLst/>
          </a:prstGeom>
          <a:ln>
            <a:solidFill>
              <a:srgbClr val="FFFFFF"/>
            </a:solidFill>
          </a:ln>
        </p:spPr>
        <p:txBody>
          <a:bodyPr anchor="ctr"/>
          <a:lstStyle>
            <a:lvl1pPr marL="0" indent="0" algn="ctr">
              <a:buNone/>
              <a:defRPr sz="3200" b="1" cap="none" spc="0">
                <a:ln w="0"/>
                <a:solidFill>
                  <a:srgbClr val="474F71"/>
                </a:solidFill>
                <a:effectLst/>
                <a:latin typeface="Mistral" panose="03090702030407020403" pitchFamily="66"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3759312" y="4680000"/>
            <a:ext cx="1980000" cy="504000"/>
          </a:xfrm>
          <a:prstGeom prst="roundRect">
            <a:avLst/>
          </a:prstGeom>
          <a:ln>
            <a:solidFill>
              <a:srgbClr val="FFFFFF"/>
            </a:solidFill>
          </a:ln>
        </p:spPr>
        <p:txBody>
          <a:bodyPr anchor="ctr"/>
          <a:lstStyle>
            <a:lvl1pPr marL="0" indent="0" algn="ctr">
              <a:buNone/>
              <a:defRPr sz="3200" b="1" cap="none" spc="0">
                <a:ln w="0"/>
                <a:solidFill>
                  <a:srgbClr val="474F71"/>
                </a:solidFill>
                <a:effectLst/>
                <a:latin typeface="Mistral" panose="03090702030407020403" pitchFamily="66"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6039301" y="4680000"/>
            <a:ext cx="1980000" cy="504000"/>
          </a:xfrm>
          <a:prstGeom prst="roundRect">
            <a:avLst/>
          </a:prstGeom>
          <a:ln>
            <a:solidFill>
              <a:srgbClr val="FFFFFF"/>
            </a:solidFill>
          </a:ln>
        </p:spPr>
        <p:txBody>
          <a:bodyPr anchor="ctr"/>
          <a:lstStyle>
            <a:lvl1pPr marL="0" indent="0" algn="ctr">
              <a:buNone/>
              <a:defRPr sz="3200" b="1" cap="none" spc="0">
                <a:ln w="0"/>
                <a:solidFill>
                  <a:srgbClr val="474F71"/>
                </a:solidFill>
                <a:effectLst/>
                <a:latin typeface="Mistral" panose="03090702030407020403" pitchFamily="66"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20333A89-D6F9-00CE-FE8D-E6BB452D24FE}"/>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34181659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Dosis" pitchFamily="2"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31772322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537089" y="2696025"/>
            <a:ext cx="1800000" cy="1800000"/>
          </a:xfrm>
          <a:prstGeom prst="rect">
            <a:avLst/>
          </a:prstGeom>
          <a:ln>
            <a:noFill/>
          </a:ln>
        </p:spPr>
        <p:txBody>
          <a:body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559118" y="2696025"/>
            <a:ext cx="1800000" cy="1800000"/>
          </a:xfrm>
          <a:prstGeom prst="rect">
            <a:avLst/>
          </a:prstGeom>
          <a:ln>
            <a:noFill/>
          </a:ln>
        </p:spPr>
        <p:txBody>
          <a:body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581147" y="2696025"/>
            <a:ext cx="1800000" cy="1800000"/>
          </a:xfrm>
          <a:prstGeom prst="rect">
            <a:avLst/>
          </a:prstGeom>
          <a:ln>
            <a:noFill/>
          </a:ln>
        </p:spPr>
        <p:txBody>
          <a:body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603177" y="2696025"/>
            <a:ext cx="1800000" cy="1800000"/>
          </a:xfrm>
          <a:prstGeom prst="rect">
            <a:avLst/>
          </a:prstGeom>
          <a:ln>
            <a:noFill/>
          </a:ln>
        </p:spPr>
        <p:txBody>
          <a:body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537089" y="4680000"/>
            <a:ext cx="1800000" cy="360000"/>
          </a:xfrm>
          <a:prstGeom prst="roundRect">
            <a:avLst/>
          </a:prstGeom>
          <a:ln>
            <a:solidFill>
              <a:srgbClr val="FFFFFF"/>
            </a:solidFill>
          </a:ln>
        </p:spPr>
        <p:txBody>
          <a:bodyPr anchor="ctr"/>
          <a:lstStyle>
            <a:lvl1pPr marL="0" indent="0" algn="ctr">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559118" y="4680000"/>
            <a:ext cx="1800000" cy="360000"/>
          </a:xfrm>
          <a:prstGeom prst="roundRect">
            <a:avLst/>
          </a:prstGeom>
          <a:ln>
            <a:solidFill>
              <a:srgbClr val="FFFFFF"/>
            </a:solidFill>
          </a:ln>
        </p:spPr>
        <p:txBody>
          <a:bodyPr anchor="ctr"/>
          <a:lstStyle>
            <a:lvl1pPr marL="0" indent="0" algn="ctr">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581147" y="4680000"/>
            <a:ext cx="1800000" cy="360000"/>
          </a:xfrm>
          <a:prstGeom prst="roundRect">
            <a:avLst/>
          </a:prstGeom>
          <a:ln>
            <a:solidFill>
              <a:srgbClr val="FFFFFF"/>
            </a:solidFill>
          </a:ln>
        </p:spPr>
        <p:txBody>
          <a:bodyPr anchor="ctr"/>
          <a:lstStyle>
            <a:lvl1pPr marL="0" indent="0" algn="ctr">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603177" y="4680000"/>
            <a:ext cx="1800000" cy="360000"/>
          </a:xfrm>
          <a:prstGeom prst="roundRect">
            <a:avLst/>
          </a:prstGeom>
          <a:ln>
            <a:solidFill>
              <a:srgbClr val="FFFFFF"/>
            </a:solidFill>
          </a:ln>
        </p:spPr>
        <p:txBody>
          <a:bodyPr anchor="ctr"/>
          <a:lstStyle>
            <a:lvl1pPr marL="0" indent="0" algn="ctr">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3442358F-8896-851F-CEA9-124CDEDB05AD}"/>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38459493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358377" y="2880000"/>
            <a:ext cx="1620000" cy="1620000"/>
          </a:xfrm>
          <a:prstGeom prst="rect">
            <a:avLst/>
          </a:prstGeom>
          <a:ln>
            <a:noFill/>
          </a:ln>
        </p:spPr>
        <p:txBody>
          <a:body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054892" y="2880000"/>
            <a:ext cx="1620000" cy="1620000"/>
          </a:xfrm>
          <a:prstGeom prst="rect">
            <a:avLst/>
          </a:prstGeom>
          <a:ln>
            <a:noFill/>
          </a:ln>
        </p:spPr>
        <p:txBody>
          <a:body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751407" y="2880000"/>
            <a:ext cx="1620000" cy="1620000"/>
          </a:xfrm>
          <a:prstGeom prst="rect">
            <a:avLst/>
          </a:prstGeom>
          <a:ln>
            <a:noFill/>
          </a:ln>
        </p:spPr>
        <p:txBody>
          <a:body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47922" y="2880000"/>
            <a:ext cx="1620000" cy="1620000"/>
          </a:xfrm>
          <a:prstGeom prst="rect">
            <a:avLst/>
          </a:prstGeom>
          <a:ln>
            <a:noFill/>
          </a:ln>
        </p:spPr>
        <p:txBody>
          <a:body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358377" y="4680000"/>
            <a:ext cx="1620000" cy="360000"/>
          </a:xfrm>
          <a:prstGeom prst="roundRect">
            <a:avLst/>
          </a:prstGeom>
          <a:ln>
            <a:solidFill>
              <a:srgbClr val="FFFFFF"/>
            </a:solidFill>
          </a:ln>
        </p:spPr>
        <p:txBody>
          <a:bodyPr anchor="ctr"/>
          <a:lstStyle>
            <a:lvl1pPr marL="0" indent="0" algn="ctr">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054892" y="4680000"/>
            <a:ext cx="1620000" cy="360000"/>
          </a:xfrm>
          <a:prstGeom prst="roundRect">
            <a:avLst/>
          </a:prstGeom>
          <a:ln>
            <a:solidFill>
              <a:srgbClr val="FFFFFF"/>
            </a:solidFill>
          </a:ln>
        </p:spPr>
        <p:txBody>
          <a:bodyPr anchor="ctr"/>
          <a:lstStyle>
            <a:lvl1pPr marL="0" indent="0" algn="ctr">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751407" y="4680000"/>
            <a:ext cx="1620000" cy="360000"/>
          </a:xfrm>
          <a:prstGeom prst="roundRect">
            <a:avLst/>
          </a:prstGeom>
          <a:ln>
            <a:solidFill>
              <a:srgbClr val="FFFFFF"/>
            </a:solidFill>
          </a:ln>
        </p:spPr>
        <p:txBody>
          <a:bodyPr anchor="ctr"/>
          <a:lstStyle>
            <a:lvl1pPr marL="0" indent="0" algn="ctr">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47922" y="4680000"/>
            <a:ext cx="1620000" cy="360000"/>
          </a:xfrm>
          <a:prstGeom prst="roundRect">
            <a:avLst/>
          </a:prstGeom>
          <a:ln>
            <a:solidFill>
              <a:srgbClr val="FFFFFF"/>
            </a:solidFill>
          </a:ln>
        </p:spPr>
        <p:txBody>
          <a:bodyPr anchor="ctr"/>
          <a:lstStyle>
            <a:lvl1pPr marL="0" indent="0" algn="ctr">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4">
            <a:extLst>
              <a:ext uri="{FF2B5EF4-FFF2-40B4-BE49-F238E27FC236}">
                <a16:creationId xmlns:a16="http://schemas.microsoft.com/office/drawing/2014/main" id="{10ABAA10-5FC2-5899-38A7-DD016CAF6D6F}"/>
              </a:ext>
            </a:extLst>
          </p:cNvPr>
          <p:cNvSpPr>
            <a:spLocks noGrp="1" noChangeAspect="1"/>
          </p:cNvSpPr>
          <p:nvPr>
            <p:ph type="pic" sz="quarter" idx="26"/>
          </p:nvPr>
        </p:nvSpPr>
        <p:spPr>
          <a:xfrm>
            <a:off x="7144439" y="2880000"/>
            <a:ext cx="1620000" cy="1620000"/>
          </a:xfrm>
          <a:prstGeom prst="rect">
            <a:avLst/>
          </a:prstGeom>
          <a:ln>
            <a:noFill/>
          </a:ln>
        </p:spPr>
        <p:txBody>
          <a:bodyPr/>
          <a:lstStyle/>
          <a:p>
            <a:endParaRPr lang="fr-MA" dirty="0"/>
          </a:p>
        </p:txBody>
      </p:sp>
      <p:sp>
        <p:nvSpPr>
          <p:cNvPr id="5" name="Espace réservé du texte 14">
            <a:extLst>
              <a:ext uri="{FF2B5EF4-FFF2-40B4-BE49-F238E27FC236}">
                <a16:creationId xmlns:a16="http://schemas.microsoft.com/office/drawing/2014/main" id="{6D6969BD-245C-42EC-7085-CCC9CAE7B5D6}"/>
              </a:ext>
            </a:extLst>
          </p:cNvPr>
          <p:cNvSpPr>
            <a:spLocks noGrp="1"/>
          </p:cNvSpPr>
          <p:nvPr>
            <p:ph type="body" sz="quarter" idx="27"/>
          </p:nvPr>
        </p:nvSpPr>
        <p:spPr>
          <a:xfrm>
            <a:off x="7144439" y="4680000"/>
            <a:ext cx="1620000" cy="360000"/>
          </a:xfrm>
          <a:prstGeom prst="roundRect">
            <a:avLst/>
          </a:prstGeom>
          <a:ln>
            <a:solidFill>
              <a:srgbClr val="FFFFFF"/>
            </a:solidFill>
          </a:ln>
        </p:spPr>
        <p:txBody>
          <a:bodyPr anchor="ctr"/>
          <a:lstStyle>
            <a:lvl1pPr marL="0" indent="0" algn="ctr">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1" name="Espace réservé pour une image  16">
            <a:extLst>
              <a:ext uri="{FF2B5EF4-FFF2-40B4-BE49-F238E27FC236}">
                <a16:creationId xmlns:a16="http://schemas.microsoft.com/office/drawing/2014/main" id="{428E5834-548B-D652-157E-208B38093FFA}"/>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29716564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ect">
            <a:avLst/>
          </a:prstGeom>
          <a:ln>
            <a:noFill/>
          </a:ln>
        </p:spPr>
        <p:txBody>
          <a:body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ect">
            <a:avLst/>
          </a:prstGeom>
          <a:ln>
            <a:noFill/>
          </a:ln>
        </p:spPr>
        <p:txBody>
          <a:body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ect">
            <a:avLst/>
          </a:prstGeom>
          <a:ln>
            <a:noFill/>
          </a:ln>
        </p:spPr>
        <p:txBody>
          <a:body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ect">
            <a:avLst/>
          </a:prstGeom>
          <a:ln>
            <a:noFill/>
          </a:ln>
        </p:spPr>
        <p:txBody>
          <a:body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ect">
            <a:avLst/>
          </a:prstGeom>
          <a:ln>
            <a:noFill/>
          </a:ln>
        </p:spPr>
        <p:txBody>
          <a:bodyPr/>
          <a:lstStyle/>
          <a:p>
            <a:endParaRPr lang="fr-MA"/>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ect">
            <a:avLst/>
          </a:prstGeom>
          <a:ln>
            <a:noFill/>
          </a:ln>
        </p:spPr>
        <p:txBody>
          <a:bodyPr/>
          <a:lstStyle/>
          <a:p>
            <a:endParaRPr lang="fr-MA"/>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ect">
            <a:avLst/>
          </a:prstGeom>
          <a:ln>
            <a:noFill/>
          </a:ln>
        </p:spPr>
        <p:txBody>
          <a:bodyPr/>
          <a:lstStyle/>
          <a:p>
            <a:endParaRPr lang="fr-MA"/>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ect">
            <a:avLst/>
          </a:prstGeom>
          <a:ln>
            <a:noFill/>
          </a:ln>
        </p:spPr>
        <p:txBody>
          <a:bodyPr/>
          <a:lstStyle/>
          <a:p>
            <a:endParaRPr lang="fr-MA"/>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ect">
            <a:avLst/>
          </a:prstGeom>
          <a:ln>
            <a:noFill/>
          </a:ln>
        </p:spPr>
        <p:txBody>
          <a:bodyPr/>
          <a:lstStyle/>
          <a:p>
            <a:endParaRPr lang="fr-MA" dirty="0"/>
          </a:p>
        </p:txBody>
      </p:sp>
      <p:sp>
        <p:nvSpPr>
          <p:cNvPr id="5" name="Espace réservé pour une image  16">
            <a:extLst>
              <a:ext uri="{FF2B5EF4-FFF2-40B4-BE49-F238E27FC236}">
                <a16:creationId xmlns:a16="http://schemas.microsoft.com/office/drawing/2014/main" id="{7C368835-6DB2-85F0-55FD-9214C1357669}"/>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15571323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vert="horz" lIns="91440" tIns="45720" rIns="91440" bIns="45720" rtlCol="0" anchor="ctr">
            <a:normAutofit/>
          </a:bodyPr>
          <a:lstStyle>
            <a:lvl1pPr>
              <a:defRPr lang="fr-MA" dirty="0"/>
            </a:lvl1pPr>
          </a:lstStyle>
          <a:p>
            <a:pPr lvl="0"/>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id="{39C6B636-6593-118A-BEA5-17D0883C1D3D}"/>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8479130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 name="Espace réservé pour une image  16">
            <a:extLst>
              <a:ext uri="{FF2B5EF4-FFF2-40B4-BE49-F238E27FC236}">
                <a16:creationId xmlns:a16="http://schemas.microsoft.com/office/drawing/2014/main" id="{BA47785B-A52E-2415-0533-AAF453062538}"/>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6846452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 name="Espace réservé pour une image  16">
            <a:extLst>
              <a:ext uri="{FF2B5EF4-FFF2-40B4-BE49-F238E27FC236}">
                <a16:creationId xmlns:a16="http://schemas.microsoft.com/office/drawing/2014/main" id="{BA47785B-A52E-2415-0533-AAF453062538}"/>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21949653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p>
            <a:endParaRPr lang="fr-MA"/>
          </a:p>
        </p:txBody>
      </p:sp>
      <p:sp>
        <p:nvSpPr>
          <p:cNvPr id="3" name="Espace réservé pour une image  16">
            <a:extLst>
              <a:ext uri="{FF2B5EF4-FFF2-40B4-BE49-F238E27FC236}">
                <a16:creationId xmlns:a16="http://schemas.microsoft.com/office/drawing/2014/main" id="{71EA51F4-23A9-D1C1-61DC-1D22FA1DCC4D}"/>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33179821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5" name="Espace réservé pour une image  4">
            <a:extLst>
              <a:ext uri="{FF2B5EF4-FFF2-40B4-BE49-F238E27FC236}">
                <a16:creationId xmlns:a16="http://schemas.microsoft.com/office/drawing/2014/main" id="{5D718CC0-0BDB-9947-CCFF-FF1A546B9852}"/>
              </a:ext>
            </a:extLst>
          </p:cNvPr>
          <p:cNvSpPr>
            <a:spLocks noGrp="1"/>
          </p:cNvSpPr>
          <p:nvPr>
            <p:ph type="pic" sz="quarter" idx="15"/>
          </p:nvPr>
        </p:nvSpPr>
        <p:spPr>
          <a:xfrm>
            <a:off x="3568823" y="2126456"/>
            <a:ext cx="4758431" cy="4140064"/>
          </a:xfrm>
          <a:prstGeom prst="rect">
            <a:avLst/>
          </a:prstGeom>
        </p:spPr>
        <p:txBody>
          <a:bodyPr/>
          <a:lstStyle/>
          <a:p>
            <a:endParaRPr lang="fr-MA"/>
          </a:p>
        </p:txBody>
      </p:sp>
      <p:sp>
        <p:nvSpPr>
          <p:cNvPr id="4" name="Espace réservé pour une image  16">
            <a:extLst>
              <a:ext uri="{FF2B5EF4-FFF2-40B4-BE49-F238E27FC236}">
                <a16:creationId xmlns:a16="http://schemas.microsoft.com/office/drawing/2014/main" id="{4CAC8A52-8834-EAD6-DDBF-B1ECE991E416}"/>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32992704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Voc_Act_01_Vi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1" name="Espace réservé de l'élément multimédia 10">
            <a:extLst>
              <a:ext uri="{FF2B5EF4-FFF2-40B4-BE49-F238E27FC236}">
                <a16:creationId xmlns:a16="http://schemas.microsoft.com/office/drawing/2014/main" id="{4345ECB7-0BD1-2615-17F4-F7F83AB072E4}"/>
              </a:ext>
            </a:extLst>
          </p:cNvPr>
          <p:cNvSpPr>
            <a:spLocks noGrp="1"/>
          </p:cNvSpPr>
          <p:nvPr>
            <p:ph type="media" sz="quarter" idx="13"/>
          </p:nvPr>
        </p:nvSpPr>
        <p:spPr>
          <a:xfrm>
            <a:off x="1872000" y="2160000"/>
            <a:ext cx="5400000" cy="3600000"/>
          </a:xfrm>
          <a:prstGeom prst="rect">
            <a:avLst/>
          </a:prstGeom>
        </p:spPr>
        <p:txBody>
          <a:bodyPr/>
          <a:lstStyle/>
          <a:p>
            <a:endParaRPr lang="fr-MA"/>
          </a:p>
        </p:txBody>
      </p:sp>
      <p:sp>
        <p:nvSpPr>
          <p:cNvPr id="3" name="Espace réservé pour une image  16">
            <a:extLst>
              <a:ext uri="{FF2B5EF4-FFF2-40B4-BE49-F238E27FC236}">
                <a16:creationId xmlns:a16="http://schemas.microsoft.com/office/drawing/2014/main" id="{7C1B7982-2B02-A943-BB32-6FBF8BFA1F27}"/>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10383604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5">
            <a:extLst>
              <a:ext uri="{FF2B5EF4-FFF2-40B4-BE49-F238E27FC236}">
                <a16:creationId xmlns:a16="http://schemas.microsoft.com/office/drawing/2014/main" id="{7BFA75F2-F59E-52B7-C96F-CB0C3E62B4FC}"/>
              </a:ext>
            </a:extLst>
          </p:cNvPr>
          <p:cNvSpPr>
            <a:spLocks noGrp="1"/>
          </p:cNvSpPr>
          <p:nvPr>
            <p:ph type="pic" sz="quarter" idx="14"/>
          </p:nvPr>
        </p:nvSpPr>
        <p:spPr>
          <a:xfrm>
            <a:off x="1872000" y="2160000"/>
            <a:ext cx="5400000" cy="3600000"/>
          </a:xfrm>
          <a:prstGeom prst="rect">
            <a:avLst/>
          </a:prstGeom>
        </p:spPr>
        <p:txBody>
          <a:bodyPr/>
          <a:lstStyle/>
          <a:p>
            <a:endParaRPr lang="fr-MA"/>
          </a:p>
        </p:txBody>
      </p:sp>
      <p:sp>
        <p:nvSpPr>
          <p:cNvPr id="3" name="Espace réservé pour une image  16">
            <a:extLst>
              <a:ext uri="{FF2B5EF4-FFF2-40B4-BE49-F238E27FC236}">
                <a16:creationId xmlns:a16="http://schemas.microsoft.com/office/drawing/2014/main" id="{3DB50C6C-2F4F-9634-9BF6-3A80775E298C}"/>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10444106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F2A5A2-07B7-D4DA-50E5-C4F55CED749B}"/>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Dosis" pitchFamily="2" charset="0"/>
                <a:cs typeface="Arial" panose="020B0604020202020204" pitchFamily="34" charset="0"/>
              </a:defRPr>
            </a:lvl1pPr>
          </a:lstStyle>
          <a:p>
            <a:pPr lvl="0" algn="ctr"/>
            <a:r>
              <a:rPr lang="fr-FR"/>
              <a:t>Modifiez le style du titre</a:t>
            </a:r>
            <a:endParaRPr lang="fr-MA"/>
          </a:p>
        </p:txBody>
      </p:sp>
      <p:sp>
        <p:nvSpPr>
          <p:cNvPr id="3" name="Rectangle : coins arrondis 2">
            <a:extLst>
              <a:ext uri="{FF2B5EF4-FFF2-40B4-BE49-F238E27FC236}">
                <a16:creationId xmlns:a16="http://schemas.microsoft.com/office/drawing/2014/main" id="{9F1E9647-C23F-0AB7-101C-32D0969E9F60}"/>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4" name="Organigramme : Terminateur 3">
            <a:extLst>
              <a:ext uri="{FF2B5EF4-FFF2-40B4-BE49-F238E27FC236}">
                <a16:creationId xmlns:a16="http://schemas.microsoft.com/office/drawing/2014/main" id="{DD7159A8-5CAC-1F2F-AA5A-44097860B98F}"/>
              </a:ext>
            </a:extLst>
          </p:cNvPr>
          <p:cNvSpPr/>
          <p:nvPr userDrawn="1"/>
        </p:nvSpPr>
        <p:spPr>
          <a:xfrm>
            <a:off x="4951350"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6</a:t>
            </a:r>
          </a:p>
        </p:txBody>
      </p:sp>
      <p:sp>
        <p:nvSpPr>
          <p:cNvPr id="5" name="Rectangle : coins arrondis 4">
            <a:extLst>
              <a:ext uri="{FF2B5EF4-FFF2-40B4-BE49-F238E27FC236}">
                <a16:creationId xmlns:a16="http://schemas.microsoft.com/office/drawing/2014/main" id="{C29B8546-2300-CF26-DE2E-38073503AB14}"/>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6" name="Organigramme : Terminateur 5">
            <a:extLst>
              <a:ext uri="{FF2B5EF4-FFF2-40B4-BE49-F238E27FC236}">
                <a16:creationId xmlns:a16="http://schemas.microsoft.com/office/drawing/2014/main" id="{9F63B16B-0D64-E4B7-A02B-5B9E10FD9E1A}"/>
              </a:ext>
            </a:extLst>
          </p:cNvPr>
          <p:cNvSpPr/>
          <p:nvPr userDrawn="1"/>
        </p:nvSpPr>
        <p:spPr>
          <a:xfrm>
            <a:off x="844649"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3</a:t>
            </a:r>
          </a:p>
        </p:txBody>
      </p:sp>
      <p:sp>
        <p:nvSpPr>
          <p:cNvPr id="7" name="Rectangle : coins arrondis 6">
            <a:extLst>
              <a:ext uri="{FF2B5EF4-FFF2-40B4-BE49-F238E27FC236}">
                <a16:creationId xmlns:a16="http://schemas.microsoft.com/office/drawing/2014/main" id="{076ABA10-32B5-B604-0B98-F854920B1C35}"/>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8" name="Organigramme : Terminateur 7">
            <a:extLst>
              <a:ext uri="{FF2B5EF4-FFF2-40B4-BE49-F238E27FC236}">
                <a16:creationId xmlns:a16="http://schemas.microsoft.com/office/drawing/2014/main" id="{8D09FAA9-8B01-B85B-6AD2-AA1306C99B4F}"/>
              </a:ext>
            </a:extLst>
          </p:cNvPr>
          <p:cNvSpPr/>
          <p:nvPr userDrawn="1"/>
        </p:nvSpPr>
        <p:spPr>
          <a:xfrm>
            <a:off x="4951350"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5</a:t>
            </a:r>
          </a:p>
        </p:txBody>
      </p:sp>
      <p:sp>
        <p:nvSpPr>
          <p:cNvPr id="9" name="Rectangle : coins arrondis 8">
            <a:extLst>
              <a:ext uri="{FF2B5EF4-FFF2-40B4-BE49-F238E27FC236}">
                <a16:creationId xmlns:a16="http://schemas.microsoft.com/office/drawing/2014/main" id="{43917791-49A0-A179-89BD-9B276594FD5C}"/>
              </a:ext>
            </a:extLst>
          </p:cNvPr>
          <p:cNvSpPr/>
          <p:nvPr userDrawn="1"/>
        </p:nvSpPr>
        <p:spPr>
          <a:xfrm>
            <a:off x="628649"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10" name="Organigramme : Terminateur 9">
            <a:extLst>
              <a:ext uri="{FF2B5EF4-FFF2-40B4-BE49-F238E27FC236}">
                <a16:creationId xmlns:a16="http://schemas.microsoft.com/office/drawing/2014/main" id="{F9D3FD68-51AA-4AAC-DA0F-FC1598DFD10B}"/>
              </a:ext>
            </a:extLst>
          </p:cNvPr>
          <p:cNvSpPr/>
          <p:nvPr userDrawn="1"/>
        </p:nvSpPr>
        <p:spPr>
          <a:xfrm>
            <a:off x="844649"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2</a:t>
            </a:r>
          </a:p>
        </p:txBody>
      </p:sp>
      <p:sp>
        <p:nvSpPr>
          <p:cNvPr id="11" name="Rectangle : coins arrondis 10">
            <a:extLst>
              <a:ext uri="{FF2B5EF4-FFF2-40B4-BE49-F238E27FC236}">
                <a16:creationId xmlns:a16="http://schemas.microsoft.com/office/drawing/2014/main" id="{CC537851-8C6F-4D1B-3353-B99C763FE6F0}"/>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12" name="Organigramme : Terminateur 11">
            <a:extLst>
              <a:ext uri="{FF2B5EF4-FFF2-40B4-BE49-F238E27FC236}">
                <a16:creationId xmlns:a16="http://schemas.microsoft.com/office/drawing/2014/main" id="{E95BC511-E9AF-223A-8E8C-7786DA7A9B1E}"/>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4</a:t>
            </a:r>
          </a:p>
        </p:txBody>
      </p:sp>
      <p:sp>
        <p:nvSpPr>
          <p:cNvPr id="15" name="Espace réservé du texte 5">
            <a:extLst>
              <a:ext uri="{FF2B5EF4-FFF2-40B4-BE49-F238E27FC236}">
                <a16:creationId xmlns:a16="http://schemas.microsoft.com/office/drawing/2014/main" id="{D174E1EA-100E-B3C4-9105-A0B081A78EFB}"/>
              </a:ext>
            </a:extLst>
          </p:cNvPr>
          <p:cNvSpPr txBox="1">
            <a:spLocks/>
          </p:cNvSpPr>
          <p:nvPr userDrawn="1"/>
        </p:nvSpPr>
        <p:spPr>
          <a:xfrm>
            <a:off x="808649" y="5477988"/>
            <a:ext cx="3420000" cy="792000"/>
          </a:xfrm>
          <a:prstGeom prst="roundRect">
            <a:avLst/>
          </a:prstGeom>
          <a:solidFill>
            <a:schemeClr val="bg2"/>
          </a:solidFill>
        </p:spPr>
        <p:txBody>
          <a:bodyPr anchor="ctr"/>
          <a:lstStyle>
            <a:defPPr>
              <a:defRPr lang="fr-FR"/>
            </a:defPPr>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Arial" panose="020B0604020202020204" pitchFamily="34" charset="0"/>
              <a:buChar char="•"/>
              <a:defRPr sz="1100">
                <a:solidFill>
                  <a:srgbClr val="757575"/>
                </a:solidFill>
                <a:latin typeface="Dosis SemiBold" pitchFamily="2" charset="0"/>
              </a:defRPr>
            </a:lvl2pPr>
            <a:lvl3pPr marL="1143000" indent="-228600">
              <a:lnSpc>
                <a:spcPct val="90000"/>
              </a:lnSpc>
              <a:spcBef>
                <a:spcPts val="500"/>
              </a:spcBef>
              <a:buFont typeface="Arial" panose="020B0604020202020204" pitchFamily="34" charset="0"/>
              <a:buChar char="•"/>
              <a:defRPr sz="1100">
                <a:solidFill>
                  <a:srgbClr val="474F71"/>
                </a:solidFill>
                <a:latin typeface="Dosis SemiBold" pitchFamily="2" charset="0"/>
              </a:defRPr>
            </a:lvl3pPr>
            <a:lvl4pPr marL="16002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4pPr>
            <a:lvl5pPr marL="20574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MA" dirty="0"/>
              <a:t>Révision</a:t>
            </a:r>
          </a:p>
          <a:p>
            <a:r>
              <a:rPr lang="fr-MA" dirty="0"/>
              <a:t>Lecture offerte</a:t>
            </a:r>
          </a:p>
        </p:txBody>
      </p:sp>
      <p:grpSp>
        <p:nvGrpSpPr>
          <p:cNvPr id="18" name="Groupe 17">
            <a:extLst>
              <a:ext uri="{FF2B5EF4-FFF2-40B4-BE49-F238E27FC236}">
                <a16:creationId xmlns:a16="http://schemas.microsoft.com/office/drawing/2014/main" id="{8C5080DA-EEE4-B0DB-4320-B6333D61EC3F}"/>
              </a:ext>
            </a:extLst>
          </p:cNvPr>
          <p:cNvGrpSpPr/>
          <p:nvPr userDrawn="1"/>
        </p:nvGrpSpPr>
        <p:grpSpPr>
          <a:xfrm>
            <a:off x="648000" y="1944000"/>
            <a:ext cx="3780000" cy="1332000"/>
            <a:chOff x="648000" y="1944000"/>
            <a:chExt cx="3780000" cy="1332000"/>
          </a:xfrm>
        </p:grpSpPr>
        <p:sp>
          <p:nvSpPr>
            <p:cNvPr id="19" name="Rectangle : coins arrondis 18">
              <a:extLst>
                <a:ext uri="{FF2B5EF4-FFF2-40B4-BE49-F238E27FC236}">
                  <a16:creationId xmlns:a16="http://schemas.microsoft.com/office/drawing/2014/main" id="{FF956EF7-1C04-B75A-99DB-1610B0777584}"/>
                </a:ext>
              </a:extLst>
            </p:cNvPr>
            <p:cNvSpPr/>
            <p:nvPr/>
          </p:nvSpPr>
          <p:spPr>
            <a:xfrm>
              <a:off x="648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20" name="Organigramme : Terminateur 19">
              <a:extLst>
                <a:ext uri="{FF2B5EF4-FFF2-40B4-BE49-F238E27FC236}">
                  <a16:creationId xmlns:a16="http://schemas.microsoft.com/office/drawing/2014/main" id="{E1429BD4-3BA4-BBFA-4BEF-AD11475F7BBB}"/>
                </a:ext>
              </a:extLst>
            </p:cNvPr>
            <p:cNvSpPr/>
            <p:nvPr/>
          </p:nvSpPr>
          <p:spPr>
            <a:xfrm>
              <a:off x="864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1</a:t>
              </a:r>
            </a:p>
          </p:txBody>
        </p:sp>
      </p:grpSp>
      <p:sp>
        <p:nvSpPr>
          <p:cNvPr id="26" name="Espace réservé du texte 25">
            <a:extLst>
              <a:ext uri="{FF2B5EF4-FFF2-40B4-BE49-F238E27FC236}">
                <a16:creationId xmlns:a16="http://schemas.microsoft.com/office/drawing/2014/main" id="{5309429C-1039-2C54-E46D-AB6F245EAE64}"/>
              </a:ext>
            </a:extLst>
          </p:cNvPr>
          <p:cNvSpPr>
            <a:spLocks noGrp="1"/>
          </p:cNvSpPr>
          <p:nvPr>
            <p:ph type="body" sz="quarter" idx="10"/>
          </p:nvPr>
        </p:nvSpPr>
        <p:spPr>
          <a:xfrm>
            <a:off x="800611" y="2395288"/>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7" name="Espace réservé du texte 25">
            <a:extLst>
              <a:ext uri="{FF2B5EF4-FFF2-40B4-BE49-F238E27FC236}">
                <a16:creationId xmlns:a16="http://schemas.microsoft.com/office/drawing/2014/main" id="{804D03EF-3A2B-E15D-3E5B-9B72509A83C0}"/>
              </a:ext>
            </a:extLst>
          </p:cNvPr>
          <p:cNvSpPr>
            <a:spLocks noGrp="1"/>
          </p:cNvSpPr>
          <p:nvPr>
            <p:ph type="body" sz="quarter" idx="11"/>
          </p:nvPr>
        </p:nvSpPr>
        <p:spPr>
          <a:xfrm>
            <a:off x="4909142" y="2395288"/>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8" name="Espace réservé du texte 25">
            <a:extLst>
              <a:ext uri="{FF2B5EF4-FFF2-40B4-BE49-F238E27FC236}">
                <a16:creationId xmlns:a16="http://schemas.microsoft.com/office/drawing/2014/main" id="{37C3B835-3703-D664-EDC0-55915565194A}"/>
              </a:ext>
            </a:extLst>
          </p:cNvPr>
          <p:cNvSpPr>
            <a:spLocks noGrp="1"/>
          </p:cNvSpPr>
          <p:nvPr>
            <p:ph type="body" sz="quarter" idx="12"/>
          </p:nvPr>
        </p:nvSpPr>
        <p:spPr>
          <a:xfrm>
            <a:off x="800611" y="3936813"/>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9" name="Espace réservé du texte 25">
            <a:extLst>
              <a:ext uri="{FF2B5EF4-FFF2-40B4-BE49-F238E27FC236}">
                <a16:creationId xmlns:a16="http://schemas.microsoft.com/office/drawing/2014/main" id="{17275B2B-E189-AEF4-7C55-C06676186A1E}"/>
              </a:ext>
            </a:extLst>
          </p:cNvPr>
          <p:cNvSpPr>
            <a:spLocks noGrp="1"/>
          </p:cNvSpPr>
          <p:nvPr>
            <p:ph type="body" sz="quarter" idx="13"/>
          </p:nvPr>
        </p:nvSpPr>
        <p:spPr>
          <a:xfrm>
            <a:off x="4909142" y="3936813"/>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0" name="Espace réservé du texte 25">
            <a:extLst>
              <a:ext uri="{FF2B5EF4-FFF2-40B4-BE49-F238E27FC236}">
                <a16:creationId xmlns:a16="http://schemas.microsoft.com/office/drawing/2014/main" id="{35F22259-A426-1C6B-4A60-50940908B166}"/>
              </a:ext>
            </a:extLst>
          </p:cNvPr>
          <p:cNvSpPr>
            <a:spLocks noGrp="1"/>
          </p:cNvSpPr>
          <p:nvPr>
            <p:ph type="body" sz="quarter" idx="14"/>
          </p:nvPr>
        </p:nvSpPr>
        <p:spPr>
          <a:xfrm>
            <a:off x="800611" y="5474576"/>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1" name="Espace réservé du texte 25">
            <a:extLst>
              <a:ext uri="{FF2B5EF4-FFF2-40B4-BE49-F238E27FC236}">
                <a16:creationId xmlns:a16="http://schemas.microsoft.com/office/drawing/2014/main" id="{B9583407-B6F3-0B8E-9991-D458D8A7CB23}"/>
              </a:ext>
            </a:extLst>
          </p:cNvPr>
          <p:cNvSpPr>
            <a:spLocks noGrp="1"/>
          </p:cNvSpPr>
          <p:nvPr>
            <p:ph type="body" sz="quarter" idx="15"/>
          </p:nvPr>
        </p:nvSpPr>
        <p:spPr>
          <a:xfrm>
            <a:off x="4909142" y="5474576"/>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Tree>
    <p:extLst>
      <p:ext uri="{BB962C8B-B14F-4D97-AF65-F5344CB8AC3E}">
        <p14:creationId xmlns:p14="http://schemas.microsoft.com/office/powerpoint/2010/main" val="10461288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solidFill>
                  <a:srgbClr val="A6A6A6"/>
                </a:solidFill>
              </a:defRPr>
            </a:lvl1pPr>
          </a:lstStyle>
          <a:p>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id="{C17B4DBB-B7C0-9F57-196F-945366228CED}"/>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29916668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 name="Espace réservé pour une image  16">
            <a:extLst>
              <a:ext uri="{FF2B5EF4-FFF2-40B4-BE49-F238E27FC236}">
                <a16:creationId xmlns:a16="http://schemas.microsoft.com/office/drawing/2014/main" id="{6BF5EC8E-33C0-8CD1-4178-A27468FE217B}"/>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1991855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p>
            <a:endParaRPr lang="fr-MA"/>
          </a:p>
        </p:txBody>
      </p:sp>
      <p:sp>
        <p:nvSpPr>
          <p:cNvPr id="3" name="Espace réservé pour une image  16">
            <a:extLst>
              <a:ext uri="{FF2B5EF4-FFF2-40B4-BE49-F238E27FC236}">
                <a16:creationId xmlns:a16="http://schemas.microsoft.com/office/drawing/2014/main" id="{38F6B11C-5CE6-0B37-8FF6-E129E4202DD8}"/>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23011909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solidFill>
                  <a:srgbClr val="A6A6A6"/>
                </a:solidFill>
              </a:defRPr>
            </a:lvl1pPr>
          </a:lstStyle>
          <a:p>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id="{FC887722-64B0-EEAB-57C5-92E07EE50136}"/>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17237070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5">
            <a:extLst>
              <a:ext uri="{FF2B5EF4-FFF2-40B4-BE49-F238E27FC236}">
                <a16:creationId xmlns:a16="http://schemas.microsoft.com/office/drawing/2014/main" id="{7BFA75F2-F59E-52B7-C96F-CB0C3E62B4FC}"/>
              </a:ext>
            </a:extLst>
          </p:cNvPr>
          <p:cNvSpPr>
            <a:spLocks noGrp="1"/>
          </p:cNvSpPr>
          <p:nvPr>
            <p:ph type="pic" sz="quarter" idx="14"/>
          </p:nvPr>
        </p:nvSpPr>
        <p:spPr>
          <a:xfrm>
            <a:off x="2448338" y="1584000"/>
            <a:ext cx="4247323" cy="4810539"/>
          </a:xfrm>
          <a:prstGeom prst="rect">
            <a:avLst/>
          </a:prstGeom>
        </p:spPr>
        <p:txBody>
          <a:bodyPr/>
          <a:lstStyle/>
          <a:p>
            <a:endParaRPr lang="fr-MA"/>
          </a:p>
        </p:txBody>
      </p:sp>
      <p:sp>
        <p:nvSpPr>
          <p:cNvPr id="3" name="Espace réservé pour une image  16">
            <a:extLst>
              <a:ext uri="{FF2B5EF4-FFF2-40B4-BE49-F238E27FC236}">
                <a16:creationId xmlns:a16="http://schemas.microsoft.com/office/drawing/2014/main" id="{CD986620-A5D8-CA68-DFDC-766D68D43BC2}"/>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31166380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6818959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16955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33314415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p>
            <a:endParaRPr lang="fr-MA"/>
          </a:p>
        </p:txBody>
      </p:sp>
      <p:sp>
        <p:nvSpPr>
          <p:cNvPr id="5" name="Espace réservé pour une image  16">
            <a:extLst>
              <a:ext uri="{FF2B5EF4-FFF2-40B4-BE49-F238E27FC236}">
                <a16:creationId xmlns:a16="http://schemas.microsoft.com/office/drawing/2014/main" id="{9D88DA51-CD47-1659-DA9A-C5557C8DB3D1}"/>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772229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p>
            <a:endParaRPr lang="fr-MA" dirty="0"/>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p>
            <a:endParaRPr lang="fr-MA"/>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p>
            <a:endParaRPr lang="fr-MA"/>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p>
            <a:endParaRPr lang="fr-MA"/>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p>
            <a:endParaRPr lang="fr-MA"/>
          </a:p>
        </p:txBody>
      </p:sp>
      <p:sp>
        <p:nvSpPr>
          <p:cNvPr id="3" name="Espace réservé pour une image  16">
            <a:extLst>
              <a:ext uri="{FF2B5EF4-FFF2-40B4-BE49-F238E27FC236}">
                <a16:creationId xmlns:a16="http://schemas.microsoft.com/office/drawing/2014/main" id="{5A2CD01F-7E61-72E1-781D-BC987C25305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32941478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F45224-BA7F-8144-8607-A09DDE3704BD}"/>
              </a:ext>
            </a:extLst>
          </p:cNvPr>
          <p:cNvSpPr>
            <a:spLocks noGrp="1"/>
          </p:cNvSpPr>
          <p:nvPr>
            <p:ph type="title"/>
          </p:nvPr>
        </p:nvSpPr>
        <p:spPr>
          <a:xfrm>
            <a:off x="628650" y="976039"/>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sp>
        <p:nvSpPr>
          <p:cNvPr id="5" name="Rectangle : coins arrondis 4">
            <a:extLst>
              <a:ext uri="{FF2B5EF4-FFF2-40B4-BE49-F238E27FC236}">
                <a16:creationId xmlns:a16="http://schemas.microsoft.com/office/drawing/2014/main" id="{0F34C4EC-38D2-DF0E-79EE-51FD9A9B44D8}"/>
              </a:ext>
            </a:extLst>
          </p:cNvPr>
          <p:cNvSpPr/>
          <p:nvPr userDrawn="1"/>
        </p:nvSpPr>
        <p:spPr>
          <a:xfrm>
            <a:off x="612000" y="2196000"/>
            <a:ext cx="3780000" cy="1080000"/>
          </a:xfrm>
          <a:prstGeom prst="roundRect">
            <a:avLst/>
          </a:prstGeom>
          <a:solidFill>
            <a:srgbClr val="A1D6EC"/>
          </a:solidFill>
          <a:ln>
            <a:solidFill>
              <a:schemeClr val="accent5"/>
            </a:solidFill>
          </a:ln>
          <a:effectLst>
            <a:outerShdw blurRad="38100" dist="25400" dir="2700000" algn="tl" rotWithShape="0">
              <a:srgbClr val="00B0F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4" name="Organigramme : Terminateur 3">
            <a:extLst>
              <a:ext uri="{FF2B5EF4-FFF2-40B4-BE49-F238E27FC236}">
                <a16:creationId xmlns:a16="http://schemas.microsoft.com/office/drawing/2014/main" id="{38E0A981-512D-DDF2-8598-875BCCC3C132}"/>
              </a:ext>
            </a:extLst>
          </p:cNvPr>
          <p:cNvSpPr/>
          <p:nvPr userDrawn="1"/>
        </p:nvSpPr>
        <p:spPr>
          <a:xfrm>
            <a:off x="828000" y="194400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474F71"/>
                </a:solidFill>
                <a:latin typeface="Dosis ExtraBold" pitchFamily="2" charset="0"/>
              </a:rPr>
              <a:t>Séance 1</a:t>
            </a:r>
          </a:p>
        </p:txBody>
      </p:sp>
      <p:sp>
        <p:nvSpPr>
          <p:cNvPr id="6" name="Espace réservé du texte 5">
            <a:extLst>
              <a:ext uri="{FF2B5EF4-FFF2-40B4-BE49-F238E27FC236}">
                <a16:creationId xmlns:a16="http://schemas.microsoft.com/office/drawing/2014/main" id="{E9368326-A537-80A0-9302-1EE9F91FF39D}"/>
              </a:ext>
            </a:extLst>
          </p:cNvPr>
          <p:cNvSpPr>
            <a:spLocks noGrp="1"/>
          </p:cNvSpPr>
          <p:nvPr>
            <p:ph type="body" sz="quarter" idx="18"/>
          </p:nvPr>
        </p:nvSpPr>
        <p:spPr>
          <a:xfrm>
            <a:off x="792000" y="2395639"/>
            <a:ext cx="3420000" cy="792000"/>
          </a:xfrm>
          <a:prstGeom prst="roundRect">
            <a:avLst/>
          </a:prstGeom>
          <a:solidFill>
            <a:srgbClr val="E6F3FA"/>
          </a:solidFill>
        </p:spPr>
        <p:txBody>
          <a:bodyPr anchor="ctr"/>
          <a:lstStyle>
            <a:lvl1pPr marL="269875" indent="-269875">
              <a:lnSpc>
                <a:spcPct val="100000"/>
              </a:lnSpc>
              <a:spcBef>
                <a:spcPts val="300"/>
              </a:spcBef>
              <a:buFont typeface="Wingdings" panose="05000000000000000000" pitchFamily="2" charset="2"/>
              <a:buChar char=""/>
              <a:defRPr sz="1200">
                <a:solidFill>
                  <a:srgbClr val="474F71"/>
                </a:solidFill>
                <a:latin typeface="Dosis SemiBold" pitchFamily="2" charset="0"/>
                <a:sym typeface="Wingdings" panose="05000000000000000000" pitchFamily="2" charset="2"/>
              </a:defRPr>
            </a:lvl1pPr>
            <a:lvl2pPr>
              <a:lnSpc>
                <a:spcPct val="100000"/>
              </a:lnSpc>
              <a:spcBef>
                <a:spcPts val="300"/>
              </a:spcBef>
              <a:defRPr sz="1100">
                <a:solidFill>
                  <a:srgbClr val="474F71"/>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Rectangle : coins arrondis 6">
            <a:extLst>
              <a:ext uri="{FF2B5EF4-FFF2-40B4-BE49-F238E27FC236}">
                <a16:creationId xmlns:a16="http://schemas.microsoft.com/office/drawing/2014/main" id="{876AB203-C4D4-63C1-C9BD-6180ADF322D9}"/>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8" name="Organigramme : Terminateur 7">
            <a:extLst>
              <a:ext uri="{FF2B5EF4-FFF2-40B4-BE49-F238E27FC236}">
                <a16:creationId xmlns:a16="http://schemas.microsoft.com/office/drawing/2014/main" id="{72211034-E5CD-05DB-42AD-0BC0C22E5903}"/>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4</a:t>
            </a:r>
          </a:p>
        </p:txBody>
      </p:sp>
      <p:sp>
        <p:nvSpPr>
          <p:cNvPr id="9" name="Espace réservé du texte 5">
            <a:extLst>
              <a:ext uri="{FF2B5EF4-FFF2-40B4-BE49-F238E27FC236}">
                <a16:creationId xmlns:a16="http://schemas.microsoft.com/office/drawing/2014/main" id="{3A2F45E5-0D2B-B4F1-5CD0-221F08218910}"/>
              </a:ext>
            </a:extLst>
          </p:cNvPr>
          <p:cNvSpPr>
            <a:spLocks noGrp="1"/>
          </p:cNvSpPr>
          <p:nvPr>
            <p:ph type="body" sz="quarter" idx="19"/>
          </p:nvPr>
        </p:nvSpPr>
        <p:spPr>
          <a:xfrm>
            <a:off x="4896000" y="2395639"/>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7" name="Rectangle : coins arrondis 16">
            <a:extLst>
              <a:ext uri="{FF2B5EF4-FFF2-40B4-BE49-F238E27FC236}">
                <a16:creationId xmlns:a16="http://schemas.microsoft.com/office/drawing/2014/main" id="{828C7C5B-D002-002E-FEE3-B7A0B6B29B84}"/>
              </a:ext>
            </a:extLst>
          </p:cNvPr>
          <p:cNvSpPr/>
          <p:nvPr userDrawn="1"/>
        </p:nvSpPr>
        <p:spPr>
          <a:xfrm>
            <a:off x="628649" y="3708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18" name="Organigramme : Terminateur 17">
            <a:extLst>
              <a:ext uri="{FF2B5EF4-FFF2-40B4-BE49-F238E27FC236}">
                <a16:creationId xmlns:a16="http://schemas.microsoft.com/office/drawing/2014/main" id="{A35578E3-0C86-555B-DF74-F22BC26A843E}"/>
              </a:ext>
            </a:extLst>
          </p:cNvPr>
          <p:cNvSpPr/>
          <p:nvPr userDrawn="1"/>
        </p:nvSpPr>
        <p:spPr>
          <a:xfrm>
            <a:off x="828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2</a:t>
            </a:r>
          </a:p>
        </p:txBody>
      </p:sp>
      <p:sp>
        <p:nvSpPr>
          <p:cNvPr id="19" name="Espace réservé du texte 5">
            <a:extLst>
              <a:ext uri="{FF2B5EF4-FFF2-40B4-BE49-F238E27FC236}">
                <a16:creationId xmlns:a16="http://schemas.microsoft.com/office/drawing/2014/main" id="{FE19DBD7-3323-C0FE-A7C0-054D4D6947A5}"/>
              </a:ext>
            </a:extLst>
          </p:cNvPr>
          <p:cNvSpPr>
            <a:spLocks noGrp="1"/>
          </p:cNvSpPr>
          <p:nvPr>
            <p:ph type="body" sz="quarter" idx="20"/>
          </p:nvPr>
        </p:nvSpPr>
        <p:spPr>
          <a:xfrm>
            <a:off x="808649" y="3936813"/>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0" name="Rectangle : coins arrondis 19">
            <a:extLst>
              <a:ext uri="{FF2B5EF4-FFF2-40B4-BE49-F238E27FC236}">
                <a16:creationId xmlns:a16="http://schemas.microsoft.com/office/drawing/2014/main" id="{A8DBAB32-5108-FCF6-2E8F-44876E1F3A86}"/>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21" name="Organigramme : Terminateur 20">
            <a:extLst>
              <a:ext uri="{FF2B5EF4-FFF2-40B4-BE49-F238E27FC236}">
                <a16:creationId xmlns:a16="http://schemas.microsoft.com/office/drawing/2014/main" id="{B810E982-403C-2AEF-3862-CB8B7F890D65}"/>
              </a:ext>
            </a:extLst>
          </p:cNvPr>
          <p:cNvSpPr/>
          <p:nvPr userDrawn="1"/>
        </p:nvSpPr>
        <p:spPr>
          <a:xfrm>
            <a:off x="828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3</a:t>
            </a:r>
          </a:p>
        </p:txBody>
      </p:sp>
      <p:sp>
        <p:nvSpPr>
          <p:cNvPr id="22" name="Espace réservé du texte 5">
            <a:extLst>
              <a:ext uri="{FF2B5EF4-FFF2-40B4-BE49-F238E27FC236}">
                <a16:creationId xmlns:a16="http://schemas.microsoft.com/office/drawing/2014/main" id="{578E4694-7E2B-3E51-F604-26B60BCB0CD8}"/>
              </a:ext>
            </a:extLst>
          </p:cNvPr>
          <p:cNvSpPr>
            <a:spLocks noGrp="1"/>
          </p:cNvSpPr>
          <p:nvPr>
            <p:ph type="body" sz="quarter" idx="21"/>
          </p:nvPr>
        </p:nvSpPr>
        <p:spPr>
          <a:xfrm>
            <a:off x="808649"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Rectangle : coins arrondis 22">
            <a:extLst>
              <a:ext uri="{FF2B5EF4-FFF2-40B4-BE49-F238E27FC236}">
                <a16:creationId xmlns:a16="http://schemas.microsoft.com/office/drawing/2014/main" id="{09EF5DAB-AFE5-A7BB-ECBF-E6D0E54DC52C}"/>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24" name="Organigramme : Terminateur 23">
            <a:extLst>
              <a:ext uri="{FF2B5EF4-FFF2-40B4-BE49-F238E27FC236}">
                <a16:creationId xmlns:a16="http://schemas.microsoft.com/office/drawing/2014/main" id="{867828EE-B1E5-9F8B-0D7C-A5A846A60ACE}"/>
              </a:ext>
            </a:extLst>
          </p:cNvPr>
          <p:cNvSpPr/>
          <p:nvPr userDrawn="1"/>
        </p:nvSpPr>
        <p:spPr>
          <a:xfrm>
            <a:off x="4932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5</a:t>
            </a:r>
          </a:p>
        </p:txBody>
      </p:sp>
      <p:sp>
        <p:nvSpPr>
          <p:cNvPr id="25" name="Espace réservé du texte 5">
            <a:extLst>
              <a:ext uri="{FF2B5EF4-FFF2-40B4-BE49-F238E27FC236}">
                <a16:creationId xmlns:a16="http://schemas.microsoft.com/office/drawing/2014/main" id="{DD324492-66B3-DE4C-8000-A60CFAE496A1}"/>
              </a:ext>
            </a:extLst>
          </p:cNvPr>
          <p:cNvSpPr>
            <a:spLocks noGrp="1"/>
          </p:cNvSpPr>
          <p:nvPr>
            <p:ph type="body" sz="quarter" idx="22"/>
          </p:nvPr>
        </p:nvSpPr>
        <p:spPr>
          <a:xfrm>
            <a:off x="4915350" y="3936813"/>
            <a:ext cx="3420000" cy="792000"/>
          </a:xfrm>
          <a:prstGeom prst="roundRect">
            <a:avLst/>
          </a:prstGeom>
          <a:solidFill>
            <a:schemeClr val="bg2"/>
          </a:solidFill>
        </p:spPr>
        <p:txBody>
          <a:bodyPr anchor="ctr"/>
          <a:lstStyle>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6" name="Rectangle : coins arrondis 25">
            <a:extLst>
              <a:ext uri="{FF2B5EF4-FFF2-40B4-BE49-F238E27FC236}">
                <a16:creationId xmlns:a16="http://schemas.microsoft.com/office/drawing/2014/main" id="{EF2B26AA-471C-2E08-9C98-93BB32368F48}"/>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27" name="Organigramme : Terminateur 26">
            <a:extLst>
              <a:ext uri="{FF2B5EF4-FFF2-40B4-BE49-F238E27FC236}">
                <a16:creationId xmlns:a16="http://schemas.microsoft.com/office/drawing/2014/main" id="{48A37FD4-80CC-1828-6DF5-5882F04CAB2A}"/>
              </a:ext>
            </a:extLst>
          </p:cNvPr>
          <p:cNvSpPr/>
          <p:nvPr userDrawn="1"/>
        </p:nvSpPr>
        <p:spPr>
          <a:xfrm>
            <a:off x="4932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6</a:t>
            </a:r>
          </a:p>
        </p:txBody>
      </p:sp>
      <p:sp>
        <p:nvSpPr>
          <p:cNvPr id="28" name="Espace réservé du texte 5">
            <a:extLst>
              <a:ext uri="{FF2B5EF4-FFF2-40B4-BE49-F238E27FC236}">
                <a16:creationId xmlns:a16="http://schemas.microsoft.com/office/drawing/2014/main" id="{36806FA2-43DA-8964-E325-6EA041586687}"/>
              </a:ext>
            </a:extLst>
          </p:cNvPr>
          <p:cNvSpPr>
            <a:spLocks noGrp="1"/>
          </p:cNvSpPr>
          <p:nvPr>
            <p:ph type="body" sz="quarter" idx="23"/>
          </p:nvPr>
        </p:nvSpPr>
        <p:spPr>
          <a:xfrm>
            <a:off x="4915350"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Tree>
    <p:extLst>
      <p:ext uri="{BB962C8B-B14F-4D97-AF65-F5344CB8AC3E}">
        <p14:creationId xmlns:p14="http://schemas.microsoft.com/office/powerpoint/2010/main" val="39160545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4851693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9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276888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5" name="Espace réservé du texte 4">
            <a:extLst>
              <a:ext uri="{FF2B5EF4-FFF2-40B4-BE49-F238E27FC236}">
                <a16:creationId xmlns:a16="http://schemas.microsoft.com/office/drawing/2014/main" id="{C4D61BF3-63D6-6113-434D-E22D0F0F1D3F}"/>
              </a:ext>
            </a:extLst>
          </p:cNvPr>
          <p:cNvSpPr>
            <a:spLocks noGrp="1"/>
          </p:cNvSpPr>
          <p:nvPr>
            <p:ph type="body" sz="quarter" idx="18"/>
          </p:nvPr>
        </p:nvSpPr>
        <p:spPr>
          <a:xfrm>
            <a:off x="4731056" y="3792776"/>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Tree>
    <p:extLst>
      <p:ext uri="{BB962C8B-B14F-4D97-AF65-F5344CB8AC3E}">
        <p14:creationId xmlns:p14="http://schemas.microsoft.com/office/powerpoint/2010/main" val="22955928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12">
            <a:extLst>
              <a:ext uri="{FF2B5EF4-FFF2-40B4-BE49-F238E27FC236}">
                <a16:creationId xmlns:a16="http://schemas.microsoft.com/office/drawing/2014/main" id="{FBC78621-3A4A-1E2F-F0B3-63DCE10B8DF4}"/>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7" name="Espace réservé du texte 4">
            <a:extLst>
              <a:ext uri="{FF2B5EF4-FFF2-40B4-BE49-F238E27FC236}">
                <a16:creationId xmlns:a16="http://schemas.microsoft.com/office/drawing/2014/main" id="{1E57DE57-73BC-9D35-0504-6FD7B3A0C0AE}"/>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940B3F3E-1DD4-369A-897A-30E8560CAC2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32360517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3122103" y="180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6" name="Espace réservé de l'élément multimédia 6">
            <a:extLst>
              <a:ext uri="{FF2B5EF4-FFF2-40B4-BE49-F238E27FC236}">
                <a16:creationId xmlns:a16="http://schemas.microsoft.com/office/drawing/2014/main" id="{8D458727-BDFC-1272-9B53-0ACB5D153EFC}"/>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9" name="Espace réservé de l'élément multimédia 6">
            <a:extLst>
              <a:ext uri="{FF2B5EF4-FFF2-40B4-BE49-F238E27FC236}">
                <a16:creationId xmlns:a16="http://schemas.microsoft.com/office/drawing/2014/main" id="{EFFB216F-D99E-F1EF-F93F-240CCAB35205}"/>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10" name="Espace réservé pour une image  16">
            <a:extLst>
              <a:ext uri="{FF2B5EF4-FFF2-40B4-BE49-F238E27FC236}">
                <a16:creationId xmlns:a16="http://schemas.microsoft.com/office/drawing/2014/main" id="{B812E8BA-CC14-795F-9235-4606810F031F}"/>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20639593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3" name="Espace réservé de l'élément multimédia 6">
            <a:extLst>
              <a:ext uri="{FF2B5EF4-FFF2-40B4-BE49-F238E27FC236}">
                <a16:creationId xmlns:a16="http://schemas.microsoft.com/office/drawing/2014/main" id="{FD52EB99-E981-2632-F694-5D24B6EA29D2}"/>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48493950-33C8-C8E6-2647-4FE07EDF0D47}"/>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9" name="Espace réservé pour une image  16">
            <a:extLst>
              <a:ext uri="{FF2B5EF4-FFF2-40B4-BE49-F238E27FC236}">
                <a16:creationId xmlns:a16="http://schemas.microsoft.com/office/drawing/2014/main" id="{3DF2813A-6371-7F3C-0514-56A1AC4971BB}"/>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6895286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id="{530C1F1E-49B9-A2F2-21BA-AC60A722DF8E}"/>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26167789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Titre et contenu">
    <p:bg>
      <p:bgPr>
        <a:blipFill dpi="0" rotWithShape="1">
          <a:blip r:embed="rId2">
            <a:lum/>
          </a:blip>
          <a:srcRect/>
          <a:stretch>
            <a:fillRect l="-3000" t="-3000" r="-3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81180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28699870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p>
            <a:endParaRPr lang="fr-MA"/>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p>
            <a:endParaRPr lang="fr-MA"/>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p>
            <a:endParaRPr lang="fr-MA"/>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p>
            <a:endParaRPr lang="fr-MA"/>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p>
            <a:endParaRPr lang="fr-MA"/>
          </a:p>
        </p:txBody>
      </p:sp>
      <p:sp>
        <p:nvSpPr>
          <p:cNvPr id="3" name="Espace réservé pour une image  16">
            <a:extLst>
              <a:ext uri="{FF2B5EF4-FFF2-40B4-BE49-F238E27FC236}">
                <a16:creationId xmlns:a16="http://schemas.microsoft.com/office/drawing/2014/main" id="{5A2CD01F-7E61-72E1-781D-BC987C25305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6939195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0" name="Espace réservé pour une image  16">
            <a:extLst>
              <a:ext uri="{FF2B5EF4-FFF2-40B4-BE49-F238E27FC236}">
                <a16:creationId xmlns:a16="http://schemas.microsoft.com/office/drawing/2014/main" id="{024A84BC-B023-FC98-8A1A-BEAA9CB98355}"/>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41090947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7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Présentation du Vocabulaire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r>
              <a:rPr lang="fr-MA" sz="1600" dirty="0">
                <a:solidFill>
                  <a:srgbClr val="757575"/>
                </a:solidFill>
                <a:latin typeface="Dosis ExtraBold" pitchFamily="2" charset="0"/>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r>
              <a:rPr lang="fr-MA" dirty="0"/>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p>
            <a:endParaRPr lang="fr-MA"/>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a:p>
        </p:txBody>
      </p:sp>
    </p:spTree>
    <p:extLst>
      <p:ext uri="{BB962C8B-B14F-4D97-AF65-F5344CB8AC3E}">
        <p14:creationId xmlns:p14="http://schemas.microsoft.com/office/powerpoint/2010/main" val="24699146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32042240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12">
            <a:extLst>
              <a:ext uri="{FF2B5EF4-FFF2-40B4-BE49-F238E27FC236}">
                <a16:creationId xmlns:a16="http://schemas.microsoft.com/office/drawing/2014/main" id="{FBC78621-3A4A-1E2F-F0B3-63DCE10B8DF4}"/>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7" name="Espace réservé du texte 4">
            <a:extLst>
              <a:ext uri="{FF2B5EF4-FFF2-40B4-BE49-F238E27FC236}">
                <a16:creationId xmlns:a16="http://schemas.microsoft.com/office/drawing/2014/main" id="{1E57DE57-73BC-9D35-0504-6FD7B3A0C0AE}"/>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940B3F3E-1DD4-369A-897A-30E8560CAC2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38477980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3122103" y="180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6" name="Espace réservé de l'élément multimédia 6">
            <a:extLst>
              <a:ext uri="{FF2B5EF4-FFF2-40B4-BE49-F238E27FC236}">
                <a16:creationId xmlns:a16="http://schemas.microsoft.com/office/drawing/2014/main" id="{8D458727-BDFC-1272-9B53-0ACB5D153EFC}"/>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9" name="Espace réservé de l'élément multimédia 6">
            <a:extLst>
              <a:ext uri="{FF2B5EF4-FFF2-40B4-BE49-F238E27FC236}">
                <a16:creationId xmlns:a16="http://schemas.microsoft.com/office/drawing/2014/main" id="{EFFB216F-D99E-F1EF-F93F-240CCAB35205}"/>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10" name="Espace réservé pour une image  16">
            <a:extLst>
              <a:ext uri="{FF2B5EF4-FFF2-40B4-BE49-F238E27FC236}">
                <a16:creationId xmlns:a16="http://schemas.microsoft.com/office/drawing/2014/main" id="{B812E8BA-CC14-795F-9235-4606810F031F}"/>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9981189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3" name="Espace réservé de l'élément multimédia 6">
            <a:extLst>
              <a:ext uri="{FF2B5EF4-FFF2-40B4-BE49-F238E27FC236}">
                <a16:creationId xmlns:a16="http://schemas.microsoft.com/office/drawing/2014/main" id="{FD52EB99-E981-2632-F694-5D24B6EA29D2}"/>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48493950-33C8-C8E6-2647-4FE07EDF0D47}"/>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9" name="Espace réservé pour une image  16">
            <a:extLst>
              <a:ext uri="{FF2B5EF4-FFF2-40B4-BE49-F238E27FC236}">
                <a16:creationId xmlns:a16="http://schemas.microsoft.com/office/drawing/2014/main" id="{3DF2813A-6371-7F3C-0514-56A1AC4971BB}"/>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24632643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id="{530C1F1E-49B9-A2F2-21BA-AC60A722DF8E}"/>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5976166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10597533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p>
            <a:endParaRPr lang="fr-MA"/>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p>
            <a:endParaRPr lang="fr-MA"/>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p>
            <a:endParaRPr lang="fr-MA"/>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p>
            <a:endParaRPr lang="fr-MA"/>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p>
            <a:endParaRPr lang="fr-MA"/>
          </a:p>
        </p:txBody>
      </p:sp>
      <p:sp>
        <p:nvSpPr>
          <p:cNvPr id="3" name="Espace réservé pour une image  16">
            <a:extLst>
              <a:ext uri="{FF2B5EF4-FFF2-40B4-BE49-F238E27FC236}">
                <a16:creationId xmlns:a16="http://schemas.microsoft.com/office/drawing/2014/main" id="{5A2CD01F-7E61-72E1-781D-BC987C25305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7735704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0" name="Espace réservé pour une image  16">
            <a:extLst>
              <a:ext uri="{FF2B5EF4-FFF2-40B4-BE49-F238E27FC236}">
                <a16:creationId xmlns:a16="http://schemas.microsoft.com/office/drawing/2014/main" id="{024A84BC-B023-FC98-8A1A-BEAA9CB98355}"/>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9052719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8211438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12">
            <a:extLst>
              <a:ext uri="{FF2B5EF4-FFF2-40B4-BE49-F238E27FC236}">
                <a16:creationId xmlns:a16="http://schemas.microsoft.com/office/drawing/2014/main" id="{FBC78621-3A4A-1E2F-F0B3-63DCE10B8DF4}"/>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7" name="Espace réservé du texte 4">
            <a:extLst>
              <a:ext uri="{FF2B5EF4-FFF2-40B4-BE49-F238E27FC236}">
                <a16:creationId xmlns:a16="http://schemas.microsoft.com/office/drawing/2014/main" id="{1E57DE57-73BC-9D35-0504-6FD7B3A0C0AE}"/>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940B3F3E-1DD4-369A-897A-30E8560CAC2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28299342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1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Présentation du Vocabulaire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r>
              <a:rPr lang="fr-MA" sz="1600" dirty="0">
                <a:solidFill>
                  <a:srgbClr val="757575"/>
                </a:solidFill>
                <a:latin typeface="Dosis ExtraBold" pitchFamily="2" charset="0"/>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r>
              <a:rPr lang="fr-MA" dirty="0"/>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p>
            <a:endParaRPr lang="fr-MA"/>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a:p>
        </p:txBody>
      </p:sp>
    </p:spTree>
    <p:extLst>
      <p:ext uri="{BB962C8B-B14F-4D97-AF65-F5344CB8AC3E}">
        <p14:creationId xmlns:p14="http://schemas.microsoft.com/office/powerpoint/2010/main" val="8829146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3122103" y="180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6" name="Espace réservé de l'élément multimédia 6">
            <a:extLst>
              <a:ext uri="{FF2B5EF4-FFF2-40B4-BE49-F238E27FC236}">
                <a16:creationId xmlns:a16="http://schemas.microsoft.com/office/drawing/2014/main" id="{8D458727-BDFC-1272-9B53-0ACB5D153EFC}"/>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9" name="Espace réservé de l'élément multimédia 6">
            <a:extLst>
              <a:ext uri="{FF2B5EF4-FFF2-40B4-BE49-F238E27FC236}">
                <a16:creationId xmlns:a16="http://schemas.microsoft.com/office/drawing/2014/main" id="{EFFB216F-D99E-F1EF-F93F-240CCAB35205}"/>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10" name="Espace réservé pour une image  16">
            <a:extLst>
              <a:ext uri="{FF2B5EF4-FFF2-40B4-BE49-F238E27FC236}">
                <a16:creationId xmlns:a16="http://schemas.microsoft.com/office/drawing/2014/main" id="{B812E8BA-CC14-795F-9235-4606810F031F}"/>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38116529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3" name="Espace réservé de l'élément multimédia 6">
            <a:extLst>
              <a:ext uri="{FF2B5EF4-FFF2-40B4-BE49-F238E27FC236}">
                <a16:creationId xmlns:a16="http://schemas.microsoft.com/office/drawing/2014/main" id="{FD52EB99-E981-2632-F694-5D24B6EA29D2}"/>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48493950-33C8-C8E6-2647-4FE07EDF0D47}"/>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9" name="Espace réservé pour une image  16">
            <a:extLst>
              <a:ext uri="{FF2B5EF4-FFF2-40B4-BE49-F238E27FC236}">
                <a16:creationId xmlns:a16="http://schemas.microsoft.com/office/drawing/2014/main" id="{3DF2813A-6371-7F3C-0514-56A1AC4971BB}"/>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574566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id="{530C1F1E-49B9-A2F2-21BA-AC60A722DF8E}"/>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29141636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15463744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p>
            <a:endParaRPr lang="fr-MA"/>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p>
            <a:endParaRPr lang="fr-MA"/>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p>
            <a:endParaRPr lang="fr-MA"/>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p>
            <a:endParaRPr lang="fr-MA"/>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p>
            <a:endParaRPr lang="fr-MA"/>
          </a:p>
        </p:txBody>
      </p:sp>
      <p:sp>
        <p:nvSpPr>
          <p:cNvPr id="3" name="Espace réservé pour une image  16">
            <a:extLst>
              <a:ext uri="{FF2B5EF4-FFF2-40B4-BE49-F238E27FC236}">
                <a16:creationId xmlns:a16="http://schemas.microsoft.com/office/drawing/2014/main" id="{5A2CD01F-7E61-72E1-781D-BC987C25305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32232412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0" name="Espace réservé pour une image  16">
            <a:extLst>
              <a:ext uri="{FF2B5EF4-FFF2-40B4-BE49-F238E27FC236}">
                <a16:creationId xmlns:a16="http://schemas.microsoft.com/office/drawing/2014/main" id="{024A84BC-B023-FC98-8A1A-BEAA9CB98355}"/>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7393405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5603008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12">
            <a:extLst>
              <a:ext uri="{FF2B5EF4-FFF2-40B4-BE49-F238E27FC236}">
                <a16:creationId xmlns:a16="http://schemas.microsoft.com/office/drawing/2014/main" id="{FBC78621-3A4A-1E2F-F0B3-63DCE10B8DF4}"/>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7" name="Espace réservé du texte 4">
            <a:extLst>
              <a:ext uri="{FF2B5EF4-FFF2-40B4-BE49-F238E27FC236}">
                <a16:creationId xmlns:a16="http://schemas.microsoft.com/office/drawing/2014/main" id="{1E57DE57-73BC-9D35-0504-6FD7B3A0C0AE}"/>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940B3F3E-1DD4-369A-897A-30E8560CAC2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5345933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3122103" y="180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6" name="Espace réservé de l'élément multimédia 6">
            <a:extLst>
              <a:ext uri="{FF2B5EF4-FFF2-40B4-BE49-F238E27FC236}">
                <a16:creationId xmlns:a16="http://schemas.microsoft.com/office/drawing/2014/main" id="{8D458727-BDFC-1272-9B53-0ACB5D153EFC}"/>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9" name="Espace réservé de l'élément multimédia 6">
            <a:extLst>
              <a:ext uri="{FF2B5EF4-FFF2-40B4-BE49-F238E27FC236}">
                <a16:creationId xmlns:a16="http://schemas.microsoft.com/office/drawing/2014/main" id="{EFFB216F-D99E-F1EF-F93F-240CCAB35205}"/>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10" name="Espace réservé pour une image  16">
            <a:extLst>
              <a:ext uri="{FF2B5EF4-FFF2-40B4-BE49-F238E27FC236}">
                <a16:creationId xmlns:a16="http://schemas.microsoft.com/office/drawing/2014/main" id="{B812E8BA-CC14-795F-9235-4606810F031F}"/>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1989631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3" name="Espace réservé de l'élément multimédia 6">
            <a:extLst>
              <a:ext uri="{FF2B5EF4-FFF2-40B4-BE49-F238E27FC236}">
                <a16:creationId xmlns:a16="http://schemas.microsoft.com/office/drawing/2014/main" id="{FD52EB99-E981-2632-F694-5D24B6EA29D2}"/>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48493950-33C8-C8E6-2647-4FE07EDF0D47}"/>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9" name="Espace réservé pour une image  16">
            <a:extLst>
              <a:ext uri="{FF2B5EF4-FFF2-40B4-BE49-F238E27FC236}">
                <a16:creationId xmlns:a16="http://schemas.microsoft.com/office/drawing/2014/main" id="{3DF2813A-6371-7F3C-0514-56A1AC4971BB}"/>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4319730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0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r>
              <a:rPr lang="fr-MA" sz="1600" dirty="0">
                <a:solidFill>
                  <a:srgbClr val="757575"/>
                </a:solidFill>
                <a:latin typeface="Dosis ExtraBold" pitchFamily="2" charset="0"/>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r>
              <a:rPr lang="fr-MA" dirty="0"/>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a:p>
        </p:txBody>
      </p:sp>
      <p:pic>
        <p:nvPicPr>
          <p:cNvPr id="2" name="Image 1">
            <a:extLst>
              <a:ext uri="{FF2B5EF4-FFF2-40B4-BE49-F238E27FC236}">
                <a16:creationId xmlns:a16="http://schemas.microsoft.com/office/drawing/2014/main" id="{86BAD3D9-AD58-179C-B69E-830F87AB16D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4" name="Image 3">
            <a:extLst>
              <a:ext uri="{FF2B5EF4-FFF2-40B4-BE49-F238E27FC236}">
                <a16:creationId xmlns:a16="http://schemas.microsoft.com/office/drawing/2014/main" id="{DC07E0A2-EA33-DE3C-110B-9BF33762DD3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9" name="ZoneTexte 8">
            <a:extLst>
              <a:ext uri="{FF2B5EF4-FFF2-40B4-BE49-F238E27FC236}">
                <a16:creationId xmlns:a16="http://schemas.microsoft.com/office/drawing/2014/main" id="{150E2FFA-A2BC-19B6-2E21-52362DDA208C}"/>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Présentation du Vocabulaire</a:t>
            </a:r>
          </a:p>
        </p:txBody>
      </p:sp>
      <p:sp>
        <p:nvSpPr>
          <p:cNvPr id="12" name="Espace réservé du texte 5">
            <a:extLst>
              <a:ext uri="{FF2B5EF4-FFF2-40B4-BE49-F238E27FC236}">
                <a16:creationId xmlns:a16="http://schemas.microsoft.com/office/drawing/2014/main" id="{01B804A5-6AAB-7FA2-7E6D-C43CE6A9B264}"/>
              </a:ext>
            </a:extLst>
          </p:cNvPr>
          <p:cNvSpPr>
            <a:spLocks noGrp="1"/>
          </p:cNvSpPr>
          <p:nvPr>
            <p:ph type="body" sz="quarter" idx="21"/>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4" name="Espace réservé pour une image  26">
            <a:extLst>
              <a:ext uri="{FF2B5EF4-FFF2-40B4-BE49-F238E27FC236}">
                <a16:creationId xmlns:a16="http://schemas.microsoft.com/office/drawing/2014/main" id="{1B168C30-0497-899C-FCA3-02A763CF9BD9}"/>
              </a:ext>
            </a:extLst>
          </p:cNvPr>
          <p:cNvSpPr>
            <a:spLocks noGrp="1" noChangeAspect="1"/>
          </p:cNvSpPr>
          <p:nvPr>
            <p:ph type="pic" sz="quarter" idx="11"/>
          </p:nvPr>
        </p:nvSpPr>
        <p:spPr>
          <a:xfrm>
            <a:off x="7298796" y="1938857"/>
            <a:ext cx="540000" cy="540000"/>
          </a:xfrm>
          <a:prstGeom prst="rect">
            <a:avLst/>
          </a:prstGeom>
          <a:noFill/>
        </p:spPr>
        <p:txBody>
          <a:bodyPr/>
          <a:lstStyle/>
          <a:p>
            <a:endParaRPr lang="fr-MA"/>
          </a:p>
        </p:txBody>
      </p:sp>
    </p:spTree>
    <p:extLst>
      <p:ext uri="{BB962C8B-B14F-4D97-AF65-F5344CB8AC3E}">
        <p14:creationId xmlns:p14="http://schemas.microsoft.com/office/powerpoint/2010/main" val="41038389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id="{530C1F1E-49B9-A2F2-21BA-AC60A722DF8E}"/>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26070111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21D6682A-35AE-4A6A-AAB0-C328489F45FD}" type="datetimeFigureOut">
              <a:rPr lang="fr-MA" smtClean="0"/>
              <a:t>11/06/2026</a:t>
            </a:fld>
            <a:endParaRPr lang="fr-MA"/>
          </a:p>
        </p:txBody>
      </p:sp>
      <p:sp>
        <p:nvSpPr>
          <p:cNvPr id="5" name="Footer Placeholder 4"/>
          <p:cNvSpPr>
            <a:spLocks noGrp="1"/>
          </p:cNvSpPr>
          <p:nvPr>
            <p:ph type="ftr" sz="quarter" idx="11"/>
          </p:nvPr>
        </p:nvSpPr>
        <p:spPr/>
        <p:txBody>
          <a:bodyPr/>
          <a:lstStyle/>
          <a:p>
            <a:endParaRPr lang="fr-MA"/>
          </a:p>
        </p:txBody>
      </p:sp>
      <p:sp>
        <p:nvSpPr>
          <p:cNvPr id="6" name="Slide Number Placeholder 5"/>
          <p:cNvSpPr>
            <a:spLocks noGrp="1"/>
          </p:cNvSpPr>
          <p:nvPr>
            <p:ph type="sldNum" sz="quarter" idx="12"/>
          </p:nvPr>
        </p:nvSpPr>
        <p:spPr/>
        <p:txBody>
          <a:bodyPr/>
          <a:lstStyle/>
          <a:p>
            <a:fld id="{9CB627AA-AD07-41B9-863B-7EBB9BA48A27}" type="slidenum">
              <a:rPr lang="fr-MA" smtClean="0"/>
              <a:t>‹N°›</a:t>
            </a:fld>
            <a:endParaRPr lang="fr-MA"/>
          </a:p>
        </p:txBody>
      </p:sp>
    </p:spTree>
    <p:extLst>
      <p:ext uri="{BB962C8B-B14F-4D97-AF65-F5344CB8AC3E}">
        <p14:creationId xmlns:p14="http://schemas.microsoft.com/office/powerpoint/2010/main" val="21410665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21D6682A-35AE-4A6A-AAB0-C328489F45FD}" type="datetimeFigureOut">
              <a:rPr lang="fr-MA" smtClean="0"/>
              <a:t>11/06/2026</a:t>
            </a:fld>
            <a:endParaRPr lang="fr-MA"/>
          </a:p>
        </p:txBody>
      </p:sp>
      <p:sp>
        <p:nvSpPr>
          <p:cNvPr id="5" name="Footer Placeholder 4"/>
          <p:cNvSpPr>
            <a:spLocks noGrp="1"/>
          </p:cNvSpPr>
          <p:nvPr>
            <p:ph type="ftr" sz="quarter" idx="11"/>
          </p:nvPr>
        </p:nvSpPr>
        <p:spPr/>
        <p:txBody>
          <a:bodyPr/>
          <a:lstStyle/>
          <a:p>
            <a:endParaRPr lang="fr-MA"/>
          </a:p>
        </p:txBody>
      </p:sp>
      <p:sp>
        <p:nvSpPr>
          <p:cNvPr id="6" name="Slide Number Placeholder 5"/>
          <p:cNvSpPr>
            <a:spLocks noGrp="1"/>
          </p:cNvSpPr>
          <p:nvPr>
            <p:ph type="sldNum" sz="quarter" idx="12"/>
          </p:nvPr>
        </p:nvSpPr>
        <p:spPr/>
        <p:txBody>
          <a:bodyPr/>
          <a:lstStyle/>
          <a:p>
            <a:fld id="{9CB627AA-AD07-41B9-863B-7EBB9BA48A27}" type="slidenum">
              <a:rPr lang="fr-MA" smtClean="0"/>
              <a:t>‹N°›</a:t>
            </a:fld>
            <a:endParaRPr lang="fr-MA"/>
          </a:p>
        </p:txBody>
      </p:sp>
    </p:spTree>
    <p:extLst>
      <p:ext uri="{BB962C8B-B14F-4D97-AF65-F5344CB8AC3E}">
        <p14:creationId xmlns:p14="http://schemas.microsoft.com/office/powerpoint/2010/main" val="51213498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21D6682A-35AE-4A6A-AAB0-C328489F45FD}" type="datetimeFigureOut">
              <a:rPr lang="fr-MA" smtClean="0"/>
              <a:t>11/06/2026</a:t>
            </a:fld>
            <a:endParaRPr lang="fr-MA"/>
          </a:p>
        </p:txBody>
      </p:sp>
      <p:sp>
        <p:nvSpPr>
          <p:cNvPr id="5" name="Footer Placeholder 4"/>
          <p:cNvSpPr>
            <a:spLocks noGrp="1"/>
          </p:cNvSpPr>
          <p:nvPr>
            <p:ph type="ftr" sz="quarter" idx="11"/>
          </p:nvPr>
        </p:nvSpPr>
        <p:spPr/>
        <p:txBody>
          <a:bodyPr/>
          <a:lstStyle/>
          <a:p>
            <a:endParaRPr lang="fr-MA"/>
          </a:p>
        </p:txBody>
      </p:sp>
      <p:sp>
        <p:nvSpPr>
          <p:cNvPr id="6" name="Slide Number Placeholder 5"/>
          <p:cNvSpPr>
            <a:spLocks noGrp="1"/>
          </p:cNvSpPr>
          <p:nvPr>
            <p:ph type="sldNum" sz="quarter" idx="12"/>
          </p:nvPr>
        </p:nvSpPr>
        <p:spPr/>
        <p:txBody>
          <a:bodyPr/>
          <a:lstStyle/>
          <a:p>
            <a:fld id="{9CB627AA-AD07-41B9-863B-7EBB9BA48A27}" type="slidenum">
              <a:rPr lang="fr-MA" smtClean="0"/>
              <a:t>‹N°›</a:t>
            </a:fld>
            <a:endParaRPr lang="fr-MA"/>
          </a:p>
        </p:txBody>
      </p:sp>
    </p:spTree>
    <p:extLst>
      <p:ext uri="{BB962C8B-B14F-4D97-AF65-F5344CB8AC3E}">
        <p14:creationId xmlns:p14="http://schemas.microsoft.com/office/powerpoint/2010/main" val="156565694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21D6682A-35AE-4A6A-AAB0-C328489F45FD}" type="datetimeFigureOut">
              <a:rPr lang="fr-MA" smtClean="0"/>
              <a:t>11/06/2026</a:t>
            </a:fld>
            <a:endParaRPr lang="fr-MA"/>
          </a:p>
        </p:txBody>
      </p:sp>
      <p:sp>
        <p:nvSpPr>
          <p:cNvPr id="6" name="Footer Placeholder 5"/>
          <p:cNvSpPr>
            <a:spLocks noGrp="1"/>
          </p:cNvSpPr>
          <p:nvPr>
            <p:ph type="ftr" sz="quarter" idx="11"/>
          </p:nvPr>
        </p:nvSpPr>
        <p:spPr/>
        <p:txBody>
          <a:bodyPr/>
          <a:lstStyle/>
          <a:p>
            <a:endParaRPr lang="fr-MA"/>
          </a:p>
        </p:txBody>
      </p:sp>
      <p:sp>
        <p:nvSpPr>
          <p:cNvPr id="7" name="Slide Number Placeholder 6"/>
          <p:cNvSpPr>
            <a:spLocks noGrp="1"/>
          </p:cNvSpPr>
          <p:nvPr>
            <p:ph type="sldNum" sz="quarter" idx="12"/>
          </p:nvPr>
        </p:nvSpPr>
        <p:spPr/>
        <p:txBody>
          <a:bodyPr/>
          <a:lstStyle/>
          <a:p>
            <a:fld id="{9CB627AA-AD07-41B9-863B-7EBB9BA48A27}" type="slidenum">
              <a:rPr lang="fr-MA" smtClean="0"/>
              <a:t>‹N°›</a:t>
            </a:fld>
            <a:endParaRPr lang="fr-MA"/>
          </a:p>
        </p:txBody>
      </p:sp>
    </p:spTree>
    <p:extLst>
      <p:ext uri="{BB962C8B-B14F-4D97-AF65-F5344CB8AC3E}">
        <p14:creationId xmlns:p14="http://schemas.microsoft.com/office/powerpoint/2010/main" val="174638457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21D6682A-35AE-4A6A-AAB0-C328489F45FD}" type="datetimeFigureOut">
              <a:rPr lang="fr-MA" smtClean="0"/>
              <a:t>11/06/2026</a:t>
            </a:fld>
            <a:endParaRPr lang="fr-MA"/>
          </a:p>
        </p:txBody>
      </p:sp>
      <p:sp>
        <p:nvSpPr>
          <p:cNvPr id="8" name="Footer Placeholder 7"/>
          <p:cNvSpPr>
            <a:spLocks noGrp="1"/>
          </p:cNvSpPr>
          <p:nvPr>
            <p:ph type="ftr" sz="quarter" idx="11"/>
          </p:nvPr>
        </p:nvSpPr>
        <p:spPr/>
        <p:txBody>
          <a:bodyPr/>
          <a:lstStyle/>
          <a:p>
            <a:endParaRPr lang="fr-MA"/>
          </a:p>
        </p:txBody>
      </p:sp>
      <p:sp>
        <p:nvSpPr>
          <p:cNvPr id="9" name="Slide Number Placeholder 8"/>
          <p:cNvSpPr>
            <a:spLocks noGrp="1"/>
          </p:cNvSpPr>
          <p:nvPr>
            <p:ph type="sldNum" sz="quarter" idx="12"/>
          </p:nvPr>
        </p:nvSpPr>
        <p:spPr/>
        <p:txBody>
          <a:bodyPr/>
          <a:lstStyle/>
          <a:p>
            <a:fld id="{9CB627AA-AD07-41B9-863B-7EBB9BA48A27}" type="slidenum">
              <a:rPr lang="fr-MA" smtClean="0"/>
              <a:t>‹N°›</a:t>
            </a:fld>
            <a:endParaRPr lang="fr-MA"/>
          </a:p>
        </p:txBody>
      </p:sp>
    </p:spTree>
    <p:extLst>
      <p:ext uri="{BB962C8B-B14F-4D97-AF65-F5344CB8AC3E}">
        <p14:creationId xmlns:p14="http://schemas.microsoft.com/office/powerpoint/2010/main" val="324681034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21D6682A-35AE-4A6A-AAB0-C328489F45FD}" type="datetimeFigureOut">
              <a:rPr lang="fr-MA" smtClean="0"/>
              <a:t>11/06/2026</a:t>
            </a:fld>
            <a:endParaRPr lang="fr-MA"/>
          </a:p>
        </p:txBody>
      </p:sp>
      <p:sp>
        <p:nvSpPr>
          <p:cNvPr id="4" name="Footer Placeholder 3"/>
          <p:cNvSpPr>
            <a:spLocks noGrp="1"/>
          </p:cNvSpPr>
          <p:nvPr>
            <p:ph type="ftr" sz="quarter" idx="11"/>
          </p:nvPr>
        </p:nvSpPr>
        <p:spPr/>
        <p:txBody>
          <a:bodyPr/>
          <a:lstStyle/>
          <a:p>
            <a:endParaRPr lang="fr-MA"/>
          </a:p>
        </p:txBody>
      </p:sp>
      <p:sp>
        <p:nvSpPr>
          <p:cNvPr id="5" name="Slide Number Placeholder 4"/>
          <p:cNvSpPr>
            <a:spLocks noGrp="1"/>
          </p:cNvSpPr>
          <p:nvPr>
            <p:ph type="sldNum" sz="quarter" idx="12"/>
          </p:nvPr>
        </p:nvSpPr>
        <p:spPr/>
        <p:txBody>
          <a:bodyPr/>
          <a:lstStyle/>
          <a:p>
            <a:fld id="{9CB627AA-AD07-41B9-863B-7EBB9BA48A27}" type="slidenum">
              <a:rPr lang="fr-MA" smtClean="0"/>
              <a:t>‹N°›</a:t>
            </a:fld>
            <a:endParaRPr lang="fr-MA"/>
          </a:p>
        </p:txBody>
      </p:sp>
    </p:spTree>
    <p:extLst>
      <p:ext uri="{BB962C8B-B14F-4D97-AF65-F5344CB8AC3E}">
        <p14:creationId xmlns:p14="http://schemas.microsoft.com/office/powerpoint/2010/main" val="246876525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D6682A-35AE-4A6A-AAB0-C328489F45FD}" type="datetimeFigureOut">
              <a:rPr lang="fr-MA" smtClean="0"/>
              <a:t>11/06/2026</a:t>
            </a:fld>
            <a:endParaRPr lang="fr-MA"/>
          </a:p>
        </p:txBody>
      </p:sp>
      <p:sp>
        <p:nvSpPr>
          <p:cNvPr id="3" name="Footer Placeholder 2"/>
          <p:cNvSpPr>
            <a:spLocks noGrp="1"/>
          </p:cNvSpPr>
          <p:nvPr>
            <p:ph type="ftr" sz="quarter" idx="11"/>
          </p:nvPr>
        </p:nvSpPr>
        <p:spPr/>
        <p:txBody>
          <a:bodyPr/>
          <a:lstStyle/>
          <a:p>
            <a:endParaRPr lang="fr-MA"/>
          </a:p>
        </p:txBody>
      </p:sp>
      <p:sp>
        <p:nvSpPr>
          <p:cNvPr id="4" name="Slide Number Placeholder 3"/>
          <p:cNvSpPr>
            <a:spLocks noGrp="1"/>
          </p:cNvSpPr>
          <p:nvPr>
            <p:ph type="sldNum" sz="quarter" idx="12"/>
          </p:nvPr>
        </p:nvSpPr>
        <p:spPr/>
        <p:txBody>
          <a:bodyPr/>
          <a:lstStyle/>
          <a:p>
            <a:fld id="{9CB627AA-AD07-41B9-863B-7EBB9BA48A27}" type="slidenum">
              <a:rPr lang="fr-MA" smtClean="0"/>
              <a:t>‹N°›</a:t>
            </a:fld>
            <a:endParaRPr lang="fr-MA"/>
          </a:p>
        </p:txBody>
      </p:sp>
    </p:spTree>
    <p:extLst>
      <p:ext uri="{BB962C8B-B14F-4D97-AF65-F5344CB8AC3E}">
        <p14:creationId xmlns:p14="http://schemas.microsoft.com/office/powerpoint/2010/main" val="231063069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21D6682A-35AE-4A6A-AAB0-C328489F45FD}" type="datetimeFigureOut">
              <a:rPr lang="fr-MA" smtClean="0"/>
              <a:t>11/06/2026</a:t>
            </a:fld>
            <a:endParaRPr lang="fr-MA"/>
          </a:p>
        </p:txBody>
      </p:sp>
      <p:sp>
        <p:nvSpPr>
          <p:cNvPr id="6" name="Footer Placeholder 5"/>
          <p:cNvSpPr>
            <a:spLocks noGrp="1"/>
          </p:cNvSpPr>
          <p:nvPr>
            <p:ph type="ftr" sz="quarter" idx="11"/>
          </p:nvPr>
        </p:nvSpPr>
        <p:spPr/>
        <p:txBody>
          <a:bodyPr/>
          <a:lstStyle/>
          <a:p>
            <a:endParaRPr lang="fr-MA"/>
          </a:p>
        </p:txBody>
      </p:sp>
      <p:sp>
        <p:nvSpPr>
          <p:cNvPr id="7" name="Slide Number Placeholder 6"/>
          <p:cNvSpPr>
            <a:spLocks noGrp="1"/>
          </p:cNvSpPr>
          <p:nvPr>
            <p:ph type="sldNum" sz="quarter" idx="12"/>
          </p:nvPr>
        </p:nvSpPr>
        <p:spPr/>
        <p:txBody>
          <a:bodyPr/>
          <a:lstStyle/>
          <a:p>
            <a:fld id="{9CB627AA-AD07-41B9-863B-7EBB9BA48A27}" type="slidenum">
              <a:rPr lang="fr-MA" smtClean="0"/>
              <a:t>‹N°›</a:t>
            </a:fld>
            <a:endParaRPr lang="fr-MA"/>
          </a:p>
        </p:txBody>
      </p:sp>
    </p:spTree>
    <p:extLst>
      <p:ext uri="{BB962C8B-B14F-4D97-AF65-F5344CB8AC3E}">
        <p14:creationId xmlns:p14="http://schemas.microsoft.com/office/powerpoint/2010/main" val="158223374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21D6682A-35AE-4A6A-AAB0-C328489F45FD}" type="datetimeFigureOut">
              <a:rPr lang="fr-MA" smtClean="0"/>
              <a:t>11/06/2026</a:t>
            </a:fld>
            <a:endParaRPr lang="fr-MA"/>
          </a:p>
        </p:txBody>
      </p:sp>
      <p:sp>
        <p:nvSpPr>
          <p:cNvPr id="6" name="Footer Placeholder 5"/>
          <p:cNvSpPr>
            <a:spLocks noGrp="1"/>
          </p:cNvSpPr>
          <p:nvPr>
            <p:ph type="ftr" sz="quarter" idx="11"/>
          </p:nvPr>
        </p:nvSpPr>
        <p:spPr/>
        <p:txBody>
          <a:bodyPr/>
          <a:lstStyle/>
          <a:p>
            <a:endParaRPr lang="fr-MA"/>
          </a:p>
        </p:txBody>
      </p:sp>
      <p:sp>
        <p:nvSpPr>
          <p:cNvPr id="7" name="Slide Number Placeholder 6"/>
          <p:cNvSpPr>
            <a:spLocks noGrp="1"/>
          </p:cNvSpPr>
          <p:nvPr>
            <p:ph type="sldNum" sz="quarter" idx="12"/>
          </p:nvPr>
        </p:nvSpPr>
        <p:spPr/>
        <p:txBody>
          <a:bodyPr/>
          <a:lstStyle/>
          <a:p>
            <a:fld id="{9CB627AA-AD07-41B9-863B-7EBB9BA48A27}" type="slidenum">
              <a:rPr lang="fr-MA" smtClean="0"/>
              <a:t>‹N°›</a:t>
            </a:fld>
            <a:endParaRPr lang="fr-MA"/>
          </a:p>
        </p:txBody>
      </p:sp>
    </p:spTree>
    <p:extLst>
      <p:ext uri="{BB962C8B-B14F-4D97-AF65-F5344CB8AC3E}">
        <p14:creationId xmlns:p14="http://schemas.microsoft.com/office/powerpoint/2010/main" val="5181933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2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B32E692A-F1C0-31C0-AE0A-FCA61C63A9EF}"/>
              </a:ext>
            </a:extLst>
          </p:cNvPr>
          <p:cNvSpPr>
            <a:spLocks noGrp="1"/>
          </p:cNvSpPr>
          <p:nvPr userDrawn="1">
            <p:ph type="title" hasCustomPrompt="1"/>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Plan de la séance 3</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305204" y="3827040"/>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34573" y="409213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079526" y="3889277"/>
            <a:ext cx="3563796" cy="338554"/>
          </a:xfrm>
          <a:prstGeom prst="rect">
            <a:avLst/>
          </a:prstGeom>
          <a:noFill/>
        </p:spPr>
        <p:txBody>
          <a:bodyPr wrap="none" rtlCol="0">
            <a:spAutoFit/>
          </a:bodyPr>
          <a:lstStyle/>
          <a:p>
            <a:r>
              <a:rPr lang="fr-MA" sz="1600" dirty="0">
                <a:solidFill>
                  <a:srgbClr val="757575"/>
                </a:solidFill>
                <a:latin typeface="Dosis ExtraBold" pitchFamily="2" charset="0"/>
              </a:rPr>
              <a:t>2.  Activités de lecture - compréhension</a:t>
            </a:r>
          </a:p>
        </p:txBody>
      </p:sp>
      <p:pic>
        <p:nvPicPr>
          <p:cNvPr id="2" name="Image 1">
            <a:extLst>
              <a:ext uri="{FF2B5EF4-FFF2-40B4-BE49-F238E27FC236}">
                <a16:creationId xmlns:a16="http://schemas.microsoft.com/office/drawing/2014/main" id="{86BAD3D9-AD58-179C-B69E-830F87AB16D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305204" y="2330447"/>
            <a:ext cx="6120914" cy="1334394"/>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4" name="Image 3">
            <a:extLst>
              <a:ext uri="{FF2B5EF4-FFF2-40B4-BE49-F238E27FC236}">
                <a16:creationId xmlns:a16="http://schemas.microsoft.com/office/drawing/2014/main" id="{DC07E0A2-EA33-DE3C-110B-9BF33762DD3A}"/>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34573" y="2667158"/>
            <a:ext cx="544953" cy="540000"/>
          </a:xfrm>
          <a:prstGeom prst="rect">
            <a:avLst/>
          </a:prstGeom>
        </p:spPr>
      </p:pic>
      <p:sp>
        <p:nvSpPr>
          <p:cNvPr id="9" name="ZoneTexte 8">
            <a:extLst>
              <a:ext uri="{FF2B5EF4-FFF2-40B4-BE49-F238E27FC236}">
                <a16:creationId xmlns:a16="http://schemas.microsoft.com/office/drawing/2014/main" id="{150E2FFA-A2BC-19B6-2E21-52362DDA208C}"/>
              </a:ext>
            </a:extLst>
          </p:cNvPr>
          <p:cNvSpPr txBox="1"/>
          <p:nvPr userDrawn="1"/>
        </p:nvSpPr>
        <p:spPr>
          <a:xfrm>
            <a:off x="2079526" y="2435330"/>
            <a:ext cx="2029723"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Activités de lecture</a:t>
            </a:r>
          </a:p>
        </p:txBody>
      </p:sp>
      <p:sp>
        <p:nvSpPr>
          <p:cNvPr id="12" name="Espace réservé du texte 5">
            <a:extLst>
              <a:ext uri="{FF2B5EF4-FFF2-40B4-BE49-F238E27FC236}">
                <a16:creationId xmlns:a16="http://schemas.microsoft.com/office/drawing/2014/main" id="{01B804A5-6AAB-7FA2-7E6D-C43CE6A9B264}"/>
              </a:ext>
            </a:extLst>
          </p:cNvPr>
          <p:cNvSpPr>
            <a:spLocks noGrp="1"/>
          </p:cNvSpPr>
          <p:nvPr>
            <p:ph type="body" sz="quarter" idx="21" hasCustomPrompt="1"/>
          </p:nvPr>
        </p:nvSpPr>
        <p:spPr>
          <a:xfrm>
            <a:off x="2151983" y="2876782"/>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Lecture de phrase</a:t>
            </a:r>
          </a:p>
        </p:txBody>
      </p:sp>
      <p:sp>
        <p:nvSpPr>
          <p:cNvPr id="5" name="Espace réservé du texte 5">
            <a:extLst>
              <a:ext uri="{FF2B5EF4-FFF2-40B4-BE49-F238E27FC236}">
                <a16:creationId xmlns:a16="http://schemas.microsoft.com/office/drawing/2014/main" id="{C5DF98A2-5A1C-3E53-74BC-D575AF0F00AF}"/>
              </a:ext>
            </a:extLst>
          </p:cNvPr>
          <p:cNvSpPr>
            <a:spLocks noGrp="1"/>
          </p:cNvSpPr>
          <p:nvPr>
            <p:ph type="body" sz="quarter" idx="22" hasCustomPrompt="1"/>
          </p:nvPr>
        </p:nvSpPr>
        <p:spPr>
          <a:xfrm>
            <a:off x="2103669" y="4215350"/>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Lecture de texte - Compréhension</a:t>
            </a:r>
          </a:p>
        </p:txBody>
      </p:sp>
      <p:pic>
        <p:nvPicPr>
          <p:cNvPr id="6" name="Image 5">
            <a:extLst>
              <a:ext uri="{FF2B5EF4-FFF2-40B4-BE49-F238E27FC236}">
                <a16:creationId xmlns:a16="http://schemas.microsoft.com/office/drawing/2014/main" id="{7DA4711D-51B2-240E-C5E7-420DD7308EBB}"/>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280143" y="5081604"/>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11" name="Espace réservé du texte 5">
            <a:extLst>
              <a:ext uri="{FF2B5EF4-FFF2-40B4-BE49-F238E27FC236}">
                <a16:creationId xmlns:a16="http://schemas.microsoft.com/office/drawing/2014/main" id="{24B8F2BF-037B-3B47-F95B-8798929FE5BC}"/>
              </a:ext>
            </a:extLst>
          </p:cNvPr>
          <p:cNvSpPr>
            <a:spLocks noGrp="1"/>
          </p:cNvSpPr>
          <p:nvPr>
            <p:ph type="body" sz="quarter" idx="23" hasCustomPrompt="1"/>
          </p:nvPr>
        </p:nvSpPr>
        <p:spPr>
          <a:xfrm>
            <a:off x="1915002" y="5453254"/>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Travail sur le livret</a:t>
            </a:r>
          </a:p>
        </p:txBody>
      </p:sp>
      <p:sp>
        <p:nvSpPr>
          <p:cNvPr id="15" name="ZoneTexte 14">
            <a:extLst>
              <a:ext uri="{FF2B5EF4-FFF2-40B4-BE49-F238E27FC236}">
                <a16:creationId xmlns:a16="http://schemas.microsoft.com/office/drawing/2014/main" id="{5EEEC69B-011D-75A0-230C-4A432EC5697D}"/>
              </a:ext>
            </a:extLst>
          </p:cNvPr>
          <p:cNvSpPr txBox="1"/>
          <p:nvPr userDrawn="1"/>
        </p:nvSpPr>
        <p:spPr>
          <a:xfrm>
            <a:off x="1544924" y="5114700"/>
            <a:ext cx="3097323" cy="338554"/>
          </a:xfrm>
          <a:prstGeom prst="rect">
            <a:avLst/>
          </a:prstGeom>
          <a:noFill/>
        </p:spPr>
        <p:txBody>
          <a:bodyPr wrap="none" rtlCol="0">
            <a:spAutoFit/>
          </a:bodyPr>
          <a:lstStyle/>
          <a:p>
            <a:r>
              <a:rPr lang="fr-MA" sz="1600" dirty="0">
                <a:solidFill>
                  <a:srgbClr val="757575"/>
                </a:solidFill>
                <a:latin typeface="Dosis ExtraBold" pitchFamily="2" charset="0"/>
              </a:rPr>
              <a:t>3.  Activités de lecture sur le livret</a:t>
            </a:r>
          </a:p>
        </p:txBody>
      </p:sp>
      <p:pic>
        <p:nvPicPr>
          <p:cNvPr id="16" name="Espace réservé pour une image  36" descr="Une image contenant horloge, cercle, symbole, Police&#10;&#10;Le contenu généré par l’IA peut être incorrect.">
            <a:extLst>
              <a:ext uri="{FF2B5EF4-FFF2-40B4-BE49-F238E27FC236}">
                <a16:creationId xmlns:a16="http://schemas.microsoft.com/office/drawing/2014/main" id="{DEA04CB3-4F01-E22B-1F0B-197FCEC06413}"/>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7526" r="-7526"/>
          <a:stretch>
            <a:fillRect/>
          </a:stretch>
        </p:blipFill>
        <p:spPr>
          <a:xfrm>
            <a:off x="7115487" y="2303595"/>
            <a:ext cx="540000" cy="540000"/>
          </a:xfrm>
          <a:prstGeom prst="rect">
            <a:avLst/>
          </a:prstGeom>
        </p:spPr>
      </p:pic>
      <p:pic>
        <p:nvPicPr>
          <p:cNvPr id="17" name="Espace réservé pour une image  40" descr="Une image contenant horloge, cercle, symbole&#10;&#10;Le contenu généré par l’IA peut être incorrect.">
            <a:extLst>
              <a:ext uri="{FF2B5EF4-FFF2-40B4-BE49-F238E27FC236}">
                <a16:creationId xmlns:a16="http://schemas.microsoft.com/office/drawing/2014/main" id="{BF236806-7ABD-5B66-EE57-9DC1F6A17838}"/>
              </a:ext>
            </a:extLst>
          </p:cNvPr>
          <p:cNvPicPr>
            <a:picLocks noChangeAspect="1"/>
          </p:cNvPicPr>
          <p:nvPr userDrawn="1"/>
        </p:nvPicPr>
        <p:blipFill rotWithShape="1">
          <a:blip r:embed="rId9">
            <a:grayscl/>
            <a:extLst>
              <a:ext uri="{28A0092B-C50C-407E-A947-70E740481C1C}">
                <a14:useLocalDpi xmlns:a14="http://schemas.microsoft.com/office/drawing/2010/main" val="0"/>
              </a:ext>
            </a:extLst>
          </a:blip>
          <a:srcRect l="-7560" r="-7560"/>
          <a:stretch>
            <a:fillRect/>
          </a:stretch>
        </p:blipFill>
        <p:spPr>
          <a:xfrm>
            <a:off x="7164731" y="3778198"/>
            <a:ext cx="540000" cy="540000"/>
          </a:xfrm>
          <a:prstGeom prst="rect">
            <a:avLst/>
          </a:prstGeom>
          <a:noFill/>
        </p:spPr>
      </p:pic>
      <p:pic>
        <p:nvPicPr>
          <p:cNvPr id="20" name="Espace réservé pour une image  40" descr="Une image contenant horloge, cercle, symbole&#10;&#10;Le contenu généré par l’IA peut être incorrect.">
            <a:extLst>
              <a:ext uri="{FF2B5EF4-FFF2-40B4-BE49-F238E27FC236}">
                <a16:creationId xmlns:a16="http://schemas.microsoft.com/office/drawing/2014/main" id="{9CBDCA13-3B7F-5444-3279-2ABA893DEEC1}"/>
              </a:ext>
            </a:extLst>
          </p:cNvPr>
          <p:cNvPicPr>
            <a:picLocks noChangeAspect="1"/>
          </p:cNvPicPr>
          <p:nvPr userDrawn="1"/>
        </p:nvPicPr>
        <p:blipFill rotWithShape="1">
          <a:blip r:embed="rId9">
            <a:grayscl/>
            <a:extLst>
              <a:ext uri="{28A0092B-C50C-407E-A947-70E740481C1C}">
                <a14:useLocalDpi xmlns:a14="http://schemas.microsoft.com/office/drawing/2010/main" val="0"/>
              </a:ext>
            </a:extLst>
          </a:blip>
          <a:srcRect l="-7560" r="-7560"/>
          <a:stretch>
            <a:fillRect/>
          </a:stretch>
        </p:blipFill>
        <p:spPr>
          <a:xfrm>
            <a:off x="7188874" y="4954249"/>
            <a:ext cx="540000" cy="540000"/>
          </a:xfrm>
          <a:prstGeom prst="rect">
            <a:avLst/>
          </a:prstGeom>
          <a:noFill/>
        </p:spPr>
      </p:pic>
    </p:spTree>
    <p:extLst>
      <p:ext uri="{BB962C8B-B14F-4D97-AF65-F5344CB8AC3E}">
        <p14:creationId xmlns:p14="http://schemas.microsoft.com/office/powerpoint/2010/main" val="27236633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21D6682A-35AE-4A6A-AAB0-C328489F45FD}" type="datetimeFigureOut">
              <a:rPr lang="fr-MA" smtClean="0"/>
              <a:t>11/06/2026</a:t>
            </a:fld>
            <a:endParaRPr lang="fr-MA"/>
          </a:p>
        </p:txBody>
      </p:sp>
      <p:sp>
        <p:nvSpPr>
          <p:cNvPr id="5" name="Footer Placeholder 4"/>
          <p:cNvSpPr>
            <a:spLocks noGrp="1"/>
          </p:cNvSpPr>
          <p:nvPr>
            <p:ph type="ftr" sz="quarter" idx="11"/>
          </p:nvPr>
        </p:nvSpPr>
        <p:spPr/>
        <p:txBody>
          <a:bodyPr/>
          <a:lstStyle/>
          <a:p>
            <a:endParaRPr lang="fr-MA"/>
          </a:p>
        </p:txBody>
      </p:sp>
      <p:sp>
        <p:nvSpPr>
          <p:cNvPr id="6" name="Slide Number Placeholder 5"/>
          <p:cNvSpPr>
            <a:spLocks noGrp="1"/>
          </p:cNvSpPr>
          <p:nvPr>
            <p:ph type="sldNum" sz="quarter" idx="12"/>
          </p:nvPr>
        </p:nvSpPr>
        <p:spPr/>
        <p:txBody>
          <a:bodyPr/>
          <a:lstStyle/>
          <a:p>
            <a:fld id="{9CB627AA-AD07-41B9-863B-7EBB9BA48A27}" type="slidenum">
              <a:rPr lang="fr-MA" smtClean="0"/>
              <a:t>‹N°›</a:t>
            </a:fld>
            <a:endParaRPr lang="fr-MA"/>
          </a:p>
        </p:txBody>
      </p:sp>
    </p:spTree>
    <p:extLst>
      <p:ext uri="{BB962C8B-B14F-4D97-AF65-F5344CB8AC3E}">
        <p14:creationId xmlns:p14="http://schemas.microsoft.com/office/powerpoint/2010/main" val="261908123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21D6682A-35AE-4A6A-AAB0-C328489F45FD}" type="datetimeFigureOut">
              <a:rPr lang="fr-MA" smtClean="0"/>
              <a:t>11/06/2026</a:t>
            </a:fld>
            <a:endParaRPr lang="fr-MA"/>
          </a:p>
        </p:txBody>
      </p:sp>
      <p:sp>
        <p:nvSpPr>
          <p:cNvPr id="5" name="Footer Placeholder 4"/>
          <p:cNvSpPr>
            <a:spLocks noGrp="1"/>
          </p:cNvSpPr>
          <p:nvPr>
            <p:ph type="ftr" sz="quarter" idx="11"/>
          </p:nvPr>
        </p:nvSpPr>
        <p:spPr/>
        <p:txBody>
          <a:bodyPr/>
          <a:lstStyle/>
          <a:p>
            <a:endParaRPr lang="fr-MA"/>
          </a:p>
        </p:txBody>
      </p:sp>
      <p:sp>
        <p:nvSpPr>
          <p:cNvPr id="6" name="Slide Number Placeholder 5"/>
          <p:cNvSpPr>
            <a:spLocks noGrp="1"/>
          </p:cNvSpPr>
          <p:nvPr>
            <p:ph type="sldNum" sz="quarter" idx="12"/>
          </p:nvPr>
        </p:nvSpPr>
        <p:spPr/>
        <p:txBody>
          <a:bodyPr/>
          <a:lstStyle/>
          <a:p>
            <a:fld id="{9CB627AA-AD07-41B9-863B-7EBB9BA48A27}" type="slidenum">
              <a:rPr lang="fr-MA" smtClean="0"/>
              <a:t>‹N°›</a:t>
            </a:fld>
            <a:endParaRPr lang="fr-MA"/>
          </a:p>
        </p:txBody>
      </p:sp>
    </p:spTree>
    <p:extLst>
      <p:ext uri="{BB962C8B-B14F-4D97-AF65-F5344CB8AC3E}">
        <p14:creationId xmlns:p14="http://schemas.microsoft.com/office/powerpoint/2010/main" val="10299069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Dosis" pitchFamily="2"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1369579217"/>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F2A5A2-07B7-D4DA-50E5-C4F55CED749B}"/>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Dosis" pitchFamily="2" charset="0"/>
                <a:cs typeface="Arial" panose="020B0604020202020204" pitchFamily="34" charset="0"/>
              </a:defRPr>
            </a:lvl1pPr>
          </a:lstStyle>
          <a:p>
            <a:pPr lvl="0" algn="ctr"/>
            <a:r>
              <a:rPr lang="fr-FR"/>
              <a:t>Modifiez le style du titre</a:t>
            </a:r>
            <a:endParaRPr lang="fr-MA"/>
          </a:p>
        </p:txBody>
      </p:sp>
      <p:sp>
        <p:nvSpPr>
          <p:cNvPr id="3" name="Rectangle : coins arrondis 2">
            <a:extLst>
              <a:ext uri="{FF2B5EF4-FFF2-40B4-BE49-F238E27FC236}">
                <a16:creationId xmlns:a16="http://schemas.microsoft.com/office/drawing/2014/main" id="{9F1E9647-C23F-0AB7-101C-32D0969E9F60}"/>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4" name="Organigramme : Terminateur 3">
            <a:extLst>
              <a:ext uri="{FF2B5EF4-FFF2-40B4-BE49-F238E27FC236}">
                <a16:creationId xmlns:a16="http://schemas.microsoft.com/office/drawing/2014/main" id="{DD7159A8-5CAC-1F2F-AA5A-44097860B98F}"/>
              </a:ext>
            </a:extLst>
          </p:cNvPr>
          <p:cNvSpPr/>
          <p:nvPr userDrawn="1"/>
        </p:nvSpPr>
        <p:spPr>
          <a:xfrm>
            <a:off x="4951350"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6</a:t>
            </a:r>
          </a:p>
        </p:txBody>
      </p:sp>
      <p:sp>
        <p:nvSpPr>
          <p:cNvPr id="5" name="Rectangle : coins arrondis 4">
            <a:extLst>
              <a:ext uri="{FF2B5EF4-FFF2-40B4-BE49-F238E27FC236}">
                <a16:creationId xmlns:a16="http://schemas.microsoft.com/office/drawing/2014/main" id="{C29B8546-2300-CF26-DE2E-38073503AB14}"/>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6" name="Organigramme : Terminateur 5">
            <a:extLst>
              <a:ext uri="{FF2B5EF4-FFF2-40B4-BE49-F238E27FC236}">
                <a16:creationId xmlns:a16="http://schemas.microsoft.com/office/drawing/2014/main" id="{9F63B16B-0D64-E4B7-A02B-5B9E10FD9E1A}"/>
              </a:ext>
            </a:extLst>
          </p:cNvPr>
          <p:cNvSpPr/>
          <p:nvPr userDrawn="1"/>
        </p:nvSpPr>
        <p:spPr>
          <a:xfrm>
            <a:off x="844649"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3</a:t>
            </a:r>
          </a:p>
        </p:txBody>
      </p:sp>
      <p:sp>
        <p:nvSpPr>
          <p:cNvPr id="7" name="Rectangle : coins arrondis 6">
            <a:extLst>
              <a:ext uri="{FF2B5EF4-FFF2-40B4-BE49-F238E27FC236}">
                <a16:creationId xmlns:a16="http://schemas.microsoft.com/office/drawing/2014/main" id="{076ABA10-32B5-B604-0B98-F854920B1C35}"/>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8" name="Organigramme : Terminateur 7">
            <a:extLst>
              <a:ext uri="{FF2B5EF4-FFF2-40B4-BE49-F238E27FC236}">
                <a16:creationId xmlns:a16="http://schemas.microsoft.com/office/drawing/2014/main" id="{8D09FAA9-8B01-B85B-6AD2-AA1306C99B4F}"/>
              </a:ext>
            </a:extLst>
          </p:cNvPr>
          <p:cNvSpPr/>
          <p:nvPr userDrawn="1"/>
        </p:nvSpPr>
        <p:spPr>
          <a:xfrm>
            <a:off x="4951350"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5</a:t>
            </a:r>
          </a:p>
        </p:txBody>
      </p:sp>
      <p:sp>
        <p:nvSpPr>
          <p:cNvPr id="9" name="Rectangle : coins arrondis 8">
            <a:extLst>
              <a:ext uri="{FF2B5EF4-FFF2-40B4-BE49-F238E27FC236}">
                <a16:creationId xmlns:a16="http://schemas.microsoft.com/office/drawing/2014/main" id="{43917791-49A0-A179-89BD-9B276594FD5C}"/>
              </a:ext>
            </a:extLst>
          </p:cNvPr>
          <p:cNvSpPr/>
          <p:nvPr userDrawn="1"/>
        </p:nvSpPr>
        <p:spPr>
          <a:xfrm>
            <a:off x="628649"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10" name="Organigramme : Terminateur 9">
            <a:extLst>
              <a:ext uri="{FF2B5EF4-FFF2-40B4-BE49-F238E27FC236}">
                <a16:creationId xmlns:a16="http://schemas.microsoft.com/office/drawing/2014/main" id="{F9D3FD68-51AA-4AAC-DA0F-FC1598DFD10B}"/>
              </a:ext>
            </a:extLst>
          </p:cNvPr>
          <p:cNvSpPr/>
          <p:nvPr userDrawn="1"/>
        </p:nvSpPr>
        <p:spPr>
          <a:xfrm>
            <a:off x="844649"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2</a:t>
            </a:r>
          </a:p>
        </p:txBody>
      </p:sp>
      <p:sp>
        <p:nvSpPr>
          <p:cNvPr id="11" name="Rectangle : coins arrondis 10">
            <a:extLst>
              <a:ext uri="{FF2B5EF4-FFF2-40B4-BE49-F238E27FC236}">
                <a16:creationId xmlns:a16="http://schemas.microsoft.com/office/drawing/2014/main" id="{CC537851-8C6F-4D1B-3353-B99C763FE6F0}"/>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12" name="Organigramme : Terminateur 11">
            <a:extLst>
              <a:ext uri="{FF2B5EF4-FFF2-40B4-BE49-F238E27FC236}">
                <a16:creationId xmlns:a16="http://schemas.microsoft.com/office/drawing/2014/main" id="{E95BC511-E9AF-223A-8E8C-7786DA7A9B1E}"/>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4</a:t>
            </a:r>
          </a:p>
        </p:txBody>
      </p:sp>
      <p:sp>
        <p:nvSpPr>
          <p:cNvPr id="15" name="Espace réservé du texte 5">
            <a:extLst>
              <a:ext uri="{FF2B5EF4-FFF2-40B4-BE49-F238E27FC236}">
                <a16:creationId xmlns:a16="http://schemas.microsoft.com/office/drawing/2014/main" id="{D174E1EA-100E-B3C4-9105-A0B081A78EFB}"/>
              </a:ext>
            </a:extLst>
          </p:cNvPr>
          <p:cNvSpPr txBox="1">
            <a:spLocks/>
          </p:cNvSpPr>
          <p:nvPr userDrawn="1"/>
        </p:nvSpPr>
        <p:spPr>
          <a:xfrm>
            <a:off x="808649" y="5477988"/>
            <a:ext cx="3420000" cy="792000"/>
          </a:xfrm>
          <a:prstGeom prst="roundRect">
            <a:avLst/>
          </a:prstGeom>
          <a:solidFill>
            <a:schemeClr val="bg2"/>
          </a:solidFill>
        </p:spPr>
        <p:txBody>
          <a:bodyPr anchor="ctr"/>
          <a:lstStyle>
            <a:defPPr>
              <a:defRPr lang="fr-FR"/>
            </a:defPPr>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Arial" panose="020B0604020202020204" pitchFamily="34" charset="0"/>
              <a:buChar char="•"/>
              <a:defRPr sz="1100">
                <a:solidFill>
                  <a:srgbClr val="757575"/>
                </a:solidFill>
                <a:latin typeface="Dosis SemiBold" pitchFamily="2" charset="0"/>
              </a:defRPr>
            </a:lvl2pPr>
            <a:lvl3pPr marL="1143000" indent="-228600">
              <a:lnSpc>
                <a:spcPct val="90000"/>
              </a:lnSpc>
              <a:spcBef>
                <a:spcPts val="500"/>
              </a:spcBef>
              <a:buFont typeface="Arial" panose="020B0604020202020204" pitchFamily="34" charset="0"/>
              <a:buChar char="•"/>
              <a:defRPr sz="1100">
                <a:solidFill>
                  <a:srgbClr val="474F71"/>
                </a:solidFill>
                <a:latin typeface="Dosis SemiBold" pitchFamily="2" charset="0"/>
              </a:defRPr>
            </a:lvl3pPr>
            <a:lvl4pPr marL="16002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4pPr>
            <a:lvl5pPr marL="20574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MA" dirty="0"/>
              <a:t>Révision</a:t>
            </a:r>
          </a:p>
          <a:p>
            <a:r>
              <a:rPr lang="fr-MA" dirty="0"/>
              <a:t>Lecture offerte</a:t>
            </a:r>
          </a:p>
        </p:txBody>
      </p:sp>
      <p:grpSp>
        <p:nvGrpSpPr>
          <p:cNvPr id="18" name="Groupe 17">
            <a:extLst>
              <a:ext uri="{FF2B5EF4-FFF2-40B4-BE49-F238E27FC236}">
                <a16:creationId xmlns:a16="http://schemas.microsoft.com/office/drawing/2014/main" id="{8C5080DA-EEE4-B0DB-4320-B6333D61EC3F}"/>
              </a:ext>
            </a:extLst>
          </p:cNvPr>
          <p:cNvGrpSpPr/>
          <p:nvPr userDrawn="1"/>
        </p:nvGrpSpPr>
        <p:grpSpPr>
          <a:xfrm>
            <a:off x="648000" y="1944000"/>
            <a:ext cx="3780000" cy="1332000"/>
            <a:chOff x="648000" y="1944000"/>
            <a:chExt cx="3780000" cy="1332000"/>
          </a:xfrm>
        </p:grpSpPr>
        <p:sp>
          <p:nvSpPr>
            <p:cNvPr id="19" name="Rectangle : coins arrondis 18">
              <a:extLst>
                <a:ext uri="{FF2B5EF4-FFF2-40B4-BE49-F238E27FC236}">
                  <a16:creationId xmlns:a16="http://schemas.microsoft.com/office/drawing/2014/main" id="{FF956EF7-1C04-B75A-99DB-1610B0777584}"/>
                </a:ext>
              </a:extLst>
            </p:cNvPr>
            <p:cNvSpPr/>
            <p:nvPr/>
          </p:nvSpPr>
          <p:spPr>
            <a:xfrm>
              <a:off x="648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20" name="Organigramme : Terminateur 19">
              <a:extLst>
                <a:ext uri="{FF2B5EF4-FFF2-40B4-BE49-F238E27FC236}">
                  <a16:creationId xmlns:a16="http://schemas.microsoft.com/office/drawing/2014/main" id="{E1429BD4-3BA4-BBFA-4BEF-AD11475F7BBB}"/>
                </a:ext>
              </a:extLst>
            </p:cNvPr>
            <p:cNvSpPr/>
            <p:nvPr/>
          </p:nvSpPr>
          <p:spPr>
            <a:xfrm>
              <a:off x="864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1</a:t>
              </a:r>
            </a:p>
          </p:txBody>
        </p:sp>
      </p:grpSp>
      <p:sp>
        <p:nvSpPr>
          <p:cNvPr id="26" name="Espace réservé du texte 25">
            <a:extLst>
              <a:ext uri="{FF2B5EF4-FFF2-40B4-BE49-F238E27FC236}">
                <a16:creationId xmlns:a16="http://schemas.microsoft.com/office/drawing/2014/main" id="{5309429C-1039-2C54-E46D-AB6F245EAE64}"/>
              </a:ext>
            </a:extLst>
          </p:cNvPr>
          <p:cNvSpPr>
            <a:spLocks noGrp="1"/>
          </p:cNvSpPr>
          <p:nvPr>
            <p:ph type="body" sz="quarter" idx="10" hasCustomPrompt="1"/>
          </p:nvPr>
        </p:nvSpPr>
        <p:spPr>
          <a:xfrm>
            <a:off x="800611" y="2395288"/>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Présentation du vocabulaire </a:t>
            </a:r>
          </a:p>
          <a:p>
            <a:pPr marL="266700" lvl="0" indent="-266700">
              <a:lnSpc>
                <a:spcPct val="100000"/>
              </a:lnSpc>
              <a:spcBef>
                <a:spcPts val="300"/>
              </a:spcBef>
              <a:buFont typeface="Wingdings" panose="05000000000000000000" pitchFamily="2" charset="2"/>
              <a:buChar char="m"/>
            </a:pPr>
            <a:r>
              <a:rPr lang="fr-FR" dirty="0"/>
              <a:t>Exploitation du vocabulaire</a:t>
            </a:r>
          </a:p>
          <a:p>
            <a:pPr marL="266700" lvl="0" indent="-266700">
              <a:lnSpc>
                <a:spcPct val="100000"/>
              </a:lnSpc>
              <a:spcBef>
                <a:spcPts val="300"/>
              </a:spcBef>
              <a:buFont typeface="Wingdings" panose="05000000000000000000" pitchFamily="2" charset="2"/>
              <a:buChar char="m"/>
            </a:pPr>
            <a:r>
              <a:rPr lang="fr-FR" dirty="0"/>
              <a:t>Activités de vocabulaire sur livret</a:t>
            </a:r>
          </a:p>
        </p:txBody>
      </p:sp>
      <p:sp>
        <p:nvSpPr>
          <p:cNvPr id="27" name="Espace réservé du texte 25">
            <a:extLst>
              <a:ext uri="{FF2B5EF4-FFF2-40B4-BE49-F238E27FC236}">
                <a16:creationId xmlns:a16="http://schemas.microsoft.com/office/drawing/2014/main" id="{804D03EF-3A2B-E15D-3E5B-9B72509A83C0}"/>
              </a:ext>
            </a:extLst>
          </p:cNvPr>
          <p:cNvSpPr>
            <a:spLocks noGrp="1"/>
          </p:cNvSpPr>
          <p:nvPr>
            <p:ph type="body" sz="quarter" idx="11"/>
          </p:nvPr>
        </p:nvSpPr>
        <p:spPr>
          <a:xfrm>
            <a:off x="4909142" y="2395288"/>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8" name="Espace réservé du texte 25">
            <a:extLst>
              <a:ext uri="{FF2B5EF4-FFF2-40B4-BE49-F238E27FC236}">
                <a16:creationId xmlns:a16="http://schemas.microsoft.com/office/drawing/2014/main" id="{37C3B835-3703-D664-EDC0-55915565194A}"/>
              </a:ext>
            </a:extLst>
          </p:cNvPr>
          <p:cNvSpPr>
            <a:spLocks noGrp="1"/>
          </p:cNvSpPr>
          <p:nvPr>
            <p:ph type="body" sz="quarter" idx="12"/>
          </p:nvPr>
        </p:nvSpPr>
        <p:spPr>
          <a:xfrm>
            <a:off x="800611" y="3936813"/>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9" name="Espace réservé du texte 25">
            <a:extLst>
              <a:ext uri="{FF2B5EF4-FFF2-40B4-BE49-F238E27FC236}">
                <a16:creationId xmlns:a16="http://schemas.microsoft.com/office/drawing/2014/main" id="{17275B2B-E189-AEF4-7C55-C06676186A1E}"/>
              </a:ext>
            </a:extLst>
          </p:cNvPr>
          <p:cNvSpPr>
            <a:spLocks noGrp="1"/>
          </p:cNvSpPr>
          <p:nvPr>
            <p:ph type="body" sz="quarter" idx="13"/>
          </p:nvPr>
        </p:nvSpPr>
        <p:spPr>
          <a:xfrm>
            <a:off x="4909142" y="3936813"/>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0" name="Espace réservé du texte 25">
            <a:extLst>
              <a:ext uri="{FF2B5EF4-FFF2-40B4-BE49-F238E27FC236}">
                <a16:creationId xmlns:a16="http://schemas.microsoft.com/office/drawing/2014/main" id="{35F22259-A426-1C6B-4A60-50940908B166}"/>
              </a:ext>
            </a:extLst>
          </p:cNvPr>
          <p:cNvSpPr>
            <a:spLocks noGrp="1"/>
          </p:cNvSpPr>
          <p:nvPr>
            <p:ph type="body" sz="quarter" idx="14"/>
          </p:nvPr>
        </p:nvSpPr>
        <p:spPr>
          <a:xfrm>
            <a:off x="800611" y="5474576"/>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1" name="Espace réservé du texte 25">
            <a:extLst>
              <a:ext uri="{FF2B5EF4-FFF2-40B4-BE49-F238E27FC236}">
                <a16:creationId xmlns:a16="http://schemas.microsoft.com/office/drawing/2014/main" id="{B9583407-B6F3-0B8E-9991-D458D8A7CB23}"/>
              </a:ext>
            </a:extLst>
          </p:cNvPr>
          <p:cNvSpPr>
            <a:spLocks noGrp="1"/>
          </p:cNvSpPr>
          <p:nvPr>
            <p:ph type="body" sz="quarter" idx="15"/>
          </p:nvPr>
        </p:nvSpPr>
        <p:spPr>
          <a:xfrm>
            <a:off x="4909142" y="5474576"/>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Tree>
    <p:extLst>
      <p:ext uri="{BB962C8B-B14F-4D97-AF65-F5344CB8AC3E}">
        <p14:creationId xmlns:p14="http://schemas.microsoft.com/office/powerpoint/2010/main" val="1388495329"/>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F45224-BA7F-8144-8607-A09DDE3704BD}"/>
              </a:ext>
            </a:extLst>
          </p:cNvPr>
          <p:cNvSpPr>
            <a:spLocks noGrp="1"/>
          </p:cNvSpPr>
          <p:nvPr>
            <p:ph type="title"/>
          </p:nvPr>
        </p:nvSpPr>
        <p:spPr>
          <a:xfrm>
            <a:off x="628650" y="976039"/>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sp>
        <p:nvSpPr>
          <p:cNvPr id="5" name="Rectangle : coins arrondis 4">
            <a:extLst>
              <a:ext uri="{FF2B5EF4-FFF2-40B4-BE49-F238E27FC236}">
                <a16:creationId xmlns:a16="http://schemas.microsoft.com/office/drawing/2014/main" id="{0F34C4EC-38D2-DF0E-79EE-51FD9A9B44D8}"/>
              </a:ext>
            </a:extLst>
          </p:cNvPr>
          <p:cNvSpPr/>
          <p:nvPr userDrawn="1"/>
        </p:nvSpPr>
        <p:spPr>
          <a:xfrm>
            <a:off x="612000" y="2196000"/>
            <a:ext cx="3780000" cy="1080000"/>
          </a:xfrm>
          <a:prstGeom prst="roundRect">
            <a:avLst/>
          </a:prstGeom>
          <a:solidFill>
            <a:srgbClr val="A1D6EC"/>
          </a:solidFill>
          <a:ln>
            <a:solidFill>
              <a:schemeClr val="accent5"/>
            </a:solidFill>
          </a:ln>
          <a:effectLst>
            <a:outerShdw blurRad="38100" dist="25400" dir="2700000" algn="tl" rotWithShape="0">
              <a:srgbClr val="00B0F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4" name="Organigramme : Terminateur 3">
            <a:extLst>
              <a:ext uri="{FF2B5EF4-FFF2-40B4-BE49-F238E27FC236}">
                <a16:creationId xmlns:a16="http://schemas.microsoft.com/office/drawing/2014/main" id="{38E0A981-512D-DDF2-8598-875BCCC3C132}"/>
              </a:ext>
            </a:extLst>
          </p:cNvPr>
          <p:cNvSpPr/>
          <p:nvPr userDrawn="1"/>
        </p:nvSpPr>
        <p:spPr>
          <a:xfrm>
            <a:off x="828000" y="194400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474F71"/>
                </a:solidFill>
                <a:latin typeface="Dosis ExtraBold" pitchFamily="2" charset="0"/>
              </a:rPr>
              <a:t>Séance 1</a:t>
            </a:r>
          </a:p>
        </p:txBody>
      </p:sp>
      <p:sp>
        <p:nvSpPr>
          <p:cNvPr id="6" name="Espace réservé du texte 5">
            <a:extLst>
              <a:ext uri="{FF2B5EF4-FFF2-40B4-BE49-F238E27FC236}">
                <a16:creationId xmlns:a16="http://schemas.microsoft.com/office/drawing/2014/main" id="{E9368326-A537-80A0-9302-1EE9F91FF39D}"/>
              </a:ext>
            </a:extLst>
          </p:cNvPr>
          <p:cNvSpPr>
            <a:spLocks noGrp="1"/>
          </p:cNvSpPr>
          <p:nvPr>
            <p:ph type="body" sz="quarter" idx="18" hasCustomPrompt="1"/>
          </p:nvPr>
        </p:nvSpPr>
        <p:spPr>
          <a:xfrm>
            <a:off x="792000" y="2395639"/>
            <a:ext cx="3420000" cy="792000"/>
          </a:xfrm>
          <a:prstGeom prst="roundRect">
            <a:avLst/>
          </a:prstGeom>
          <a:solidFill>
            <a:srgbClr val="E6F3FA"/>
          </a:solidFill>
        </p:spPr>
        <p:txBody>
          <a:bodyPr anchor="ctr"/>
          <a:lstStyle>
            <a:lvl1pPr marL="269875" indent="-269875">
              <a:lnSpc>
                <a:spcPct val="100000"/>
              </a:lnSpc>
              <a:spcBef>
                <a:spcPts val="300"/>
              </a:spcBef>
              <a:buFont typeface="Wingdings" panose="05000000000000000000" pitchFamily="2" charset="2"/>
              <a:buChar char=""/>
              <a:defRPr sz="1200">
                <a:solidFill>
                  <a:srgbClr val="474F71"/>
                </a:solidFill>
                <a:latin typeface="Dosis SemiBold" pitchFamily="2" charset="0"/>
                <a:sym typeface="Wingdings" panose="05000000000000000000" pitchFamily="2" charset="2"/>
              </a:defRPr>
            </a:lvl1pPr>
            <a:lvl2pPr>
              <a:lnSpc>
                <a:spcPct val="100000"/>
              </a:lnSpc>
              <a:spcBef>
                <a:spcPts val="300"/>
              </a:spcBef>
              <a:defRPr sz="1100">
                <a:solidFill>
                  <a:srgbClr val="474F71"/>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Présentation du vocabulaire </a:t>
            </a:r>
          </a:p>
          <a:p>
            <a:pPr lvl="0"/>
            <a:r>
              <a:rPr lang="fr-FR" dirty="0"/>
              <a:t>Exploitation du vocabulaire</a:t>
            </a:r>
          </a:p>
          <a:p>
            <a:pPr lvl="0"/>
            <a:r>
              <a:rPr lang="fr-FR" dirty="0"/>
              <a:t>Activités de vocabulaire sur livret</a:t>
            </a:r>
          </a:p>
        </p:txBody>
      </p:sp>
      <p:sp>
        <p:nvSpPr>
          <p:cNvPr id="7" name="Rectangle : coins arrondis 6">
            <a:extLst>
              <a:ext uri="{FF2B5EF4-FFF2-40B4-BE49-F238E27FC236}">
                <a16:creationId xmlns:a16="http://schemas.microsoft.com/office/drawing/2014/main" id="{876AB203-C4D4-63C1-C9BD-6180ADF322D9}"/>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8" name="Organigramme : Terminateur 7">
            <a:extLst>
              <a:ext uri="{FF2B5EF4-FFF2-40B4-BE49-F238E27FC236}">
                <a16:creationId xmlns:a16="http://schemas.microsoft.com/office/drawing/2014/main" id="{72211034-E5CD-05DB-42AD-0BC0C22E5903}"/>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4</a:t>
            </a:r>
          </a:p>
        </p:txBody>
      </p:sp>
      <p:sp>
        <p:nvSpPr>
          <p:cNvPr id="9" name="Espace réservé du texte 5">
            <a:extLst>
              <a:ext uri="{FF2B5EF4-FFF2-40B4-BE49-F238E27FC236}">
                <a16:creationId xmlns:a16="http://schemas.microsoft.com/office/drawing/2014/main" id="{3A2F45E5-0D2B-B4F1-5CD0-221F08218910}"/>
              </a:ext>
            </a:extLst>
          </p:cNvPr>
          <p:cNvSpPr>
            <a:spLocks noGrp="1"/>
          </p:cNvSpPr>
          <p:nvPr>
            <p:ph type="body" sz="quarter" idx="19"/>
          </p:nvPr>
        </p:nvSpPr>
        <p:spPr>
          <a:xfrm>
            <a:off x="4896000" y="2395639"/>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7" name="Rectangle : coins arrondis 16">
            <a:extLst>
              <a:ext uri="{FF2B5EF4-FFF2-40B4-BE49-F238E27FC236}">
                <a16:creationId xmlns:a16="http://schemas.microsoft.com/office/drawing/2014/main" id="{828C7C5B-D002-002E-FEE3-B7A0B6B29B84}"/>
              </a:ext>
            </a:extLst>
          </p:cNvPr>
          <p:cNvSpPr/>
          <p:nvPr userDrawn="1"/>
        </p:nvSpPr>
        <p:spPr>
          <a:xfrm>
            <a:off x="628649" y="3708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18" name="Organigramme : Terminateur 17">
            <a:extLst>
              <a:ext uri="{FF2B5EF4-FFF2-40B4-BE49-F238E27FC236}">
                <a16:creationId xmlns:a16="http://schemas.microsoft.com/office/drawing/2014/main" id="{A35578E3-0C86-555B-DF74-F22BC26A843E}"/>
              </a:ext>
            </a:extLst>
          </p:cNvPr>
          <p:cNvSpPr/>
          <p:nvPr userDrawn="1"/>
        </p:nvSpPr>
        <p:spPr>
          <a:xfrm>
            <a:off x="828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2</a:t>
            </a:r>
          </a:p>
        </p:txBody>
      </p:sp>
      <p:sp>
        <p:nvSpPr>
          <p:cNvPr id="19" name="Espace réservé du texte 5">
            <a:extLst>
              <a:ext uri="{FF2B5EF4-FFF2-40B4-BE49-F238E27FC236}">
                <a16:creationId xmlns:a16="http://schemas.microsoft.com/office/drawing/2014/main" id="{FE19DBD7-3323-C0FE-A7C0-054D4D6947A5}"/>
              </a:ext>
            </a:extLst>
          </p:cNvPr>
          <p:cNvSpPr>
            <a:spLocks noGrp="1"/>
          </p:cNvSpPr>
          <p:nvPr>
            <p:ph type="body" sz="quarter" idx="20"/>
          </p:nvPr>
        </p:nvSpPr>
        <p:spPr>
          <a:xfrm>
            <a:off x="808649" y="3936813"/>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0" name="Rectangle : coins arrondis 19">
            <a:extLst>
              <a:ext uri="{FF2B5EF4-FFF2-40B4-BE49-F238E27FC236}">
                <a16:creationId xmlns:a16="http://schemas.microsoft.com/office/drawing/2014/main" id="{A8DBAB32-5108-FCF6-2E8F-44876E1F3A86}"/>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21" name="Organigramme : Terminateur 20">
            <a:extLst>
              <a:ext uri="{FF2B5EF4-FFF2-40B4-BE49-F238E27FC236}">
                <a16:creationId xmlns:a16="http://schemas.microsoft.com/office/drawing/2014/main" id="{B810E982-403C-2AEF-3862-CB8B7F890D65}"/>
              </a:ext>
            </a:extLst>
          </p:cNvPr>
          <p:cNvSpPr/>
          <p:nvPr userDrawn="1"/>
        </p:nvSpPr>
        <p:spPr>
          <a:xfrm>
            <a:off x="828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3</a:t>
            </a:r>
          </a:p>
        </p:txBody>
      </p:sp>
      <p:sp>
        <p:nvSpPr>
          <p:cNvPr id="22" name="Espace réservé du texte 5">
            <a:extLst>
              <a:ext uri="{FF2B5EF4-FFF2-40B4-BE49-F238E27FC236}">
                <a16:creationId xmlns:a16="http://schemas.microsoft.com/office/drawing/2014/main" id="{578E4694-7E2B-3E51-F604-26B60BCB0CD8}"/>
              </a:ext>
            </a:extLst>
          </p:cNvPr>
          <p:cNvSpPr>
            <a:spLocks noGrp="1"/>
          </p:cNvSpPr>
          <p:nvPr>
            <p:ph type="body" sz="quarter" idx="21"/>
          </p:nvPr>
        </p:nvSpPr>
        <p:spPr>
          <a:xfrm>
            <a:off x="808649"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Rectangle : coins arrondis 22">
            <a:extLst>
              <a:ext uri="{FF2B5EF4-FFF2-40B4-BE49-F238E27FC236}">
                <a16:creationId xmlns:a16="http://schemas.microsoft.com/office/drawing/2014/main" id="{09EF5DAB-AFE5-A7BB-ECBF-E6D0E54DC52C}"/>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24" name="Organigramme : Terminateur 23">
            <a:extLst>
              <a:ext uri="{FF2B5EF4-FFF2-40B4-BE49-F238E27FC236}">
                <a16:creationId xmlns:a16="http://schemas.microsoft.com/office/drawing/2014/main" id="{867828EE-B1E5-9F8B-0D7C-A5A846A60ACE}"/>
              </a:ext>
            </a:extLst>
          </p:cNvPr>
          <p:cNvSpPr/>
          <p:nvPr userDrawn="1"/>
        </p:nvSpPr>
        <p:spPr>
          <a:xfrm>
            <a:off x="4932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5</a:t>
            </a:r>
          </a:p>
        </p:txBody>
      </p:sp>
      <p:sp>
        <p:nvSpPr>
          <p:cNvPr id="25" name="Espace réservé du texte 5">
            <a:extLst>
              <a:ext uri="{FF2B5EF4-FFF2-40B4-BE49-F238E27FC236}">
                <a16:creationId xmlns:a16="http://schemas.microsoft.com/office/drawing/2014/main" id="{DD324492-66B3-DE4C-8000-A60CFAE496A1}"/>
              </a:ext>
            </a:extLst>
          </p:cNvPr>
          <p:cNvSpPr>
            <a:spLocks noGrp="1"/>
          </p:cNvSpPr>
          <p:nvPr>
            <p:ph type="body" sz="quarter" idx="22"/>
          </p:nvPr>
        </p:nvSpPr>
        <p:spPr>
          <a:xfrm>
            <a:off x="4915350" y="3936813"/>
            <a:ext cx="3420000" cy="792000"/>
          </a:xfrm>
          <a:prstGeom prst="roundRect">
            <a:avLst/>
          </a:prstGeom>
          <a:solidFill>
            <a:schemeClr val="bg2"/>
          </a:solidFill>
        </p:spPr>
        <p:txBody>
          <a:bodyPr anchor="ctr"/>
          <a:lstStyle>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6" name="Rectangle : coins arrondis 25">
            <a:extLst>
              <a:ext uri="{FF2B5EF4-FFF2-40B4-BE49-F238E27FC236}">
                <a16:creationId xmlns:a16="http://schemas.microsoft.com/office/drawing/2014/main" id="{EF2B26AA-471C-2E08-9C98-93BB32368F48}"/>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27" name="Organigramme : Terminateur 26">
            <a:extLst>
              <a:ext uri="{FF2B5EF4-FFF2-40B4-BE49-F238E27FC236}">
                <a16:creationId xmlns:a16="http://schemas.microsoft.com/office/drawing/2014/main" id="{48A37FD4-80CC-1828-6DF5-5882F04CAB2A}"/>
              </a:ext>
            </a:extLst>
          </p:cNvPr>
          <p:cNvSpPr/>
          <p:nvPr userDrawn="1"/>
        </p:nvSpPr>
        <p:spPr>
          <a:xfrm>
            <a:off x="4932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6</a:t>
            </a:r>
          </a:p>
        </p:txBody>
      </p:sp>
      <p:sp>
        <p:nvSpPr>
          <p:cNvPr id="28" name="Espace réservé du texte 5">
            <a:extLst>
              <a:ext uri="{FF2B5EF4-FFF2-40B4-BE49-F238E27FC236}">
                <a16:creationId xmlns:a16="http://schemas.microsoft.com/office/drawing/2014/main" id="{36806FA2-43DA-8964-E325-6EA041586687}"/>
              </a:ext>
            </a:extLst>
          </p:cNvPr>
          <p:cNvSpPr>
            <a:spLocks noGrp="1"/>
          </p:cNvSpPr>
          <p:nvPr>
            <p:ph type="body" sz="quarter" idx="23"/>
          </p:nvPr>
        </p:nvSpPr>
        <p:spPr>
          <a:xfrm>
            <a:off x="4915350"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Tree>
    <p:extLst>
      <p:ext uri="{BB962C8B-B14F-4D97-AF65-F5344CB8AC3E}">
        <p14:creationId xmlns:p14="http://schemas.microsoft.com/office/powerpoint/2010/main" val="247501856"/>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7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448852"/>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556989"/>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466745"/>
            <a:ext cx="1140056"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Activité 1</a:t>
            </a:r>
          </a:p>
        </p:txBody>
      </p:sp>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953242"/>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981961"/>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953242"/>
            <a:ext cx="1184940" cy="338554"/>
          </a:xfrm>
          <a:prstGeom prst="rect">
            <a:avLst/>
          </a:prstGeom>
          <a:noFill/>
        </p:spPr>
        <p:txBody>
          <a:bodyPr wrap="none" rtlCol="0">
            <a:spAutoFit/>
          </a:bodyPr>
          <a:lstStyle/>
          <a:p>
            <a:r>
              <a:rPr lang="fr-MA" sz="1600" dirty="0">
                <a:solidFill>
                  <a:srgbClr val="757575"/>
                </a:solidFill>
                <a:latin typeface="Dosis ExtraBold" pitchFamily="2" charset="0"/>
              </a:rPr>
              <a:t>2. Activité 2</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338096"/>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2248818"/>
            <a:ext cx="540000" cy="540000"/>
          </a:xfrm>
          <a:prstGeom prst="rect">
            <a:avLst/>
          </a:prstGeom>
          <a:noFill/>
        </p:spPr>
        <p:txBody>
          <a:bodyPr/>
          <a:lstStyle/>
          <a:p>
            <a:endParaRPr lang="fr-MA"/>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783246"/>
            <a:ext cx="540000" cy="540000"/>
          </a:xfrm>
          <a:prstGeom prst="rect">
            <a:avLst/>
          </a:prstGeom>
          <a:noFill/>
        </p:spPr>
        <p:txBody>
          <a:bodyPr/>
          <a:lstStyle/>
          <a:p>
            <a:endParaRPr lang="fr-MA"/>
          </a:p>
        </p:txBody>
      </p:sp>
    </p:spTree>
    <p:extLst>
      <p:ext uri="{BB962C8B-B14F-4D97-AF65-F5344CB8AC3E}">
        <p14:creationId xmlns:p14="http://schemas.microsoft.com/office/powerpoint/2010/main" val="297868655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1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1181734"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Activité  1</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57486" cy="338554"/>
          </a:xfrm>
          <a:prstGeom prst="rect">
            <a:avLst/>
          </a:prstGeom>
          <a:noFill/>
        </p:spPr>
        <p:txBody>
          <a:bodyPr wrap="none" rtlCol="0">
            <a:spAutoFit/>
          </a:bodyPr>
          <a:lstStyle/>
          <a:p>
            <a:r>
              <a:rPr lang="fr-MA" sz="1600" dirty="0">
                <a:solidFill>
                  <a:srgbClr val="757575"/>
                </a:solidFill>
                <a:latin typeface="Dosis ExtraBold" pitchFamily="2" charset="0"/>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7" y="5126699"/>
            <a:ext cx="3540292" cy="338554"/>
          </a:xfrm>
          <a:prstGeom prst="rect">
            <a:avLst/>
          </a:prstGeom>
          <a:noFill/>
        </p:spPr>
        <p:txBody>
          <a:bodyPr wrap="square" rtlCol="0">
            <a:spAutoFit/>
          </a:bodyPr>
          <a:lstStyle>
            <a:defPPr>
              <a:defRPr lang="fr-FR"/>
            </a:defPPr>
            <a:lvl1pPr>
              <a:defRPr sz="1600">
                <a:solidFill>
                  <a:srgbClr val="757575"/>
                </a:solidFill>
                <a:latin typeface="Dosis ExtraBold" pitchFamily="2" charset="0"/>
              </a:defRPr>
            </a:lvl1pPr>
          </a:lstStyle>
          <a:p>
            <a:pPr lvl="0"/>
            <a:r>
              <a:rPr lang="fr-MA" dirty="0"/>
              <a:t>3.  Activités de vocabulaire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p>
            <a:endParaRPr lang="fr-MA"/>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a:p>
        </p:txBody>
      </p:sp>
    </p:spTree>
    <p:extLst>
      <p:ext uri="{BB962C8B-B14F-4D97-AF65-F5344CB8AC3E}">
        <p14:creationId xmlns:p14="http://schemas.microsoft.com/office/powerpoint/2010/main" val="3556886009"/>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20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4139226"/>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4167945"/>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4139226"/>
            <a:ext cx="1226618" cy="338554"/>
          </a:xfrm>
          <a:prstGeom prst="rect">
            <a:avLst/>
          </a:prstGeom>
          <a:noFill/>
        </p:spPr>
        <p:txBody>
          <a:bodyPr wrap="none" rtlCol="0">
            <a:spAutoFit/>
          </a:bodyPr>
          <a:lstStyle/>
          <a:p>
            <a:r>
              <a:rPr lang="fr-MA" sz="1600" dirty="0">
                <a:solidFill>
                  <a:srgbClr val="757575"/>
                </a:solidFill>
                <a:latin typeface="Dosis ExtraBold" pitchFamily="2" charset="0"/>
              </a:rPr>
              <a:t>2.  Activité 2</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524080"/>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969230"/>
            <a:ext cx="540000" cy="540000"/>
          </a:xfrm>
          <a:prstGeom prst="rect">
            <a:avLst/>
          </a:prstGeom>
          <a:noFill/>
        </p:spPr>
        <p:txBody>
          <a:bodyPr/>
          <a:lstStyle/>
          <a:p>
            <a:endParaRPr lang="fr-MA"/>
          </a:p>
        </p:txBody>
      </p:sp>
      <p:pic>
        <p:nvPicPr>
          <p:cNvPr id="2" name="Image 1">
            <a:extLst>
              <a:ext uri="{FF2B5EF4-FFF2-40B4-BE49-F238E27FC236}">
                <a16:creationId xmlns:a16="http://schemas.microsoft.com/office/drawing/2014/main" id="{86BAD3D9-AD58-179C-B69E-830F87AB16D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634836"/>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4" name="Image 3">
            <a:extLst>
              <a:ext uri="{FF2B5EF4-FFF2-40B4-BE49-F238E27FC236}">
                <a16:creationId xmlns:a16="http://schemas.microsoft.com/office/drawing/2014/main" id="{DC07E0A2-EA33-DE3C-110B-9BF33762DD3A}"/>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2742973"/>
            <a:ext cx="544953" cy="540000"/>
          </a:xfrm>
          <a:prstGeom prst="rect">
            <a:avLst/>
          </a:prstGeom>
        </p:spPr>
      </p:pic>
      <p:sp>
        <p:nvSpPr>
          <p:cNvPr id="9" name="ZoneTexte 8">
            <a:extLst>
              <a:ext uri="{FF2B5EF4-FFF2-40B4-BE49-F238E27FC236}">
                <a16:creationId xmlns:a16="http://schemas.microsoft.com/office/drawing/2014/main" id="{150E2FFA-A2BC-19B6-2E21-52362DDA208C}"/>
              </a:ext>
            </a:extLst>
          </p:cNvPr>
          <p:cNvSpPr txBox="1"/>
          <p:nvPr userDrawn="1"/>
        </p:nvSpPr>
        <p:spPr>
          <a:xfrm>
            <a:off x="2225078" y="2652729"/>
            <a:ext cx="1140056"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Activité 1</a:t>
            </a:r>
          </a:p>
        </p:txBody>
      </p:sp>
      <p:sp>
        <p:nvSpPr>
          <p:cNvPr id="12" name="Espace réservé du texte 5">
            <a:extLst>
              <a:ext uri="{FF2B5EF4-FFF2-40B4-BE49-F238E27FC236}">
                <a16:creationId xmlns:a16="http://schemas.microsoft.com/office/drawing/2014/main" id="{01B804A5-6AAB-7FA2-7E6D-C43CE6A9B264}"/>
              </a:ext>
            </a:extLst>
          </p:cNvPr>
          <p:cNvSpPr>
            <a:spLocks noGrp="1"/>
          </p:cNvSpPr>
          <p:nvPr>
            <p:ph type="body" sz="quarter" idx="21"/>
          </p:nvPr>
        </p:nvSpPr>
        <p:spPr>
          <a:xfrm>
            <a:off x="2201410" y="3018054"/>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4" name="Espace réservé pour une image  26">
            <a:extLst>
              <a:ext uri="{FF2B5EF4-FFF2-40B4-BE49-F238E27FC236}">
                <a16:creationId xmlns:a16="http://schemas.microsoft.com/office/drawing/2014/main" id="{1B168C30-0497-899C-FCA3-02A763CF9BD9}"/>
              </a:ext>
            </a:extLst>
          </p:cNvPr>
          <p:cNvSpPr>
            <a:spLocks noGrp="1" noChangeAspect="1"/>
          </p:cNvSpPr>
          <p:nvPr>
            <p:ph type="pic" sz="quarter" idx="11"/>
          </p:nvPr>
        </p:nvSpPr>
        <p:spPr>
          <a:xfrm>
            <a:off x="7298796" y="2419304"/>
            <a:ext cx="540000" cy="540000"/>
          </a:xfrm>
          <a:prstGeom prst="rect">
            <a:avLst/>
          </a:prstGeom>
          <a:noFill/>
        </p:spPr>
        <p:txBody>
          <a:bodyPr/>
          <a:lstStyle/>
          <a:p>
            <a:endParaRPr lang="fr-MA"/>
          </a:p>
        </p:txBody>
      </p:sp>
    </p:spTree>
    <p:extLst>
      <p:ext uri="{BB962C8B-B14F-4D97-AF65-F5344CB8AC3E}">
        <p14:creationId xmlns:p14="http://schemas.microsoft.com/office/powerpoint/2010/main" val="200650597"/>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8D3F979-AB26-D012-8CCC-CD2D3A494D30}"/>
              </a:ext>
            </a:extLst>
          </p:cNvPr>
          <p:cNvSpPr>
            <a:spLocks noGrp="1"/>
          </p:cNvSpPr>
          <p:nvPr>
            <p:ph type="title"/>
          </p:nvPr>
        </p:nvSpPr>
        <p:spPr>
          <a:xfrm>
            <a:off x="628650" y="2766218"/>
            <a:ext cx="7886700" cy="1325563"/>
          </a:xfrm>
          <a:prstGeom prst="rect">
            <a:avLst/>
          </a:prstGeom>
        </p:spPr>
        <p:txBody>
          <a:bodyPr anchor="ctr"/>
          <a:lstStyle>
            <a:lvl1pPr>
              <a:defRPr lang="fr-MA" b="1">
                <a:solidFill>
                  <a:srgbClr val="565F88"/>
                </a:solidFill>
                <a:latin typeface="Dosis" pitchFamily="2"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196399747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 name="Espace réservé pour une image  16">
            <a:extLst>
              <a:ext uri="{FF2B5EF4-FFF2-40B4-BE49-F238E27FC236}">
                <a16:creationId xmlns:a16="http://schemas.microsoft.com/office/drawing/2014/main" id="{6BF5EC8E-33C0-8CD1-4178-A27468FE217B}"/>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985728617"/>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8D3F979-AB26-D012-8CCC-CD2D3A494D30}"/>
              </a:ext>
            </a:extLst>
          </p:cNvPr>
          <p:cNvSpPr>
            <a:spLocks noGrp="1"/>
          </p:cNvSpPr>
          <p:nvPr>
            <p:ph type="title"/>
          </p:nvPr>
        </p:nvSpPr>
        <p:spPr>
          <a:xfrm>
            <a:off x="628650" y="2766218"/>
            <a:ext cx="7886700" cy="1325563"/>
          </a:xfrm>
          <a:prstGeom prst="rect">
            <a:avLst/>
          </a:prstGeom>
        </p:spPr>
        <p:txBody>
          <a:bodyPr anchor="ctr"/>
          <a:lstStyle>
            <a:lvl1pPr>
              <a:defRPr lang="fr-MA" b="1">
                <a:solidFill>
                  <a:srgbClr val="565F88"/>
                </a:solidFill>
                <a:latin typeface="Dosis" pitchFamily="2"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24877760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p>
            <a:endParaRPr lang="fr-MA"/>
          </a:p>
        </p:txBody>
      </p:sp>
      <p:sp>
        <p:nvSpPr>
          <p:cNvPr id="3" name="Espace réservé pour une image  16">
            <a:extLst>
              <a:ext uri="{FF2B5EF4-FFF2-40B4-BE49-F238E27FC236}">
                <a16:creationId xmlns:a16="http://schemas.microsoft.com/office/drawing/2014/main" id="{38F6B11C-5CE6-0B37-8FF6-E129E4202DD8}"/>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227731404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3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5">
            <a:extLst>
              <a:ext uri="{FF2B5EF4-FFF2-40B4-BE49-F238E27FC236}">
                <a16:creationId xmlns:a16="http://schemas.microsoft.com/office/drawing/2014/main" id="{7BFA75F2-F59E-52B7-C96F-CB0C3E62B4FC}"/>
              </a:ext>
            </a:extLst>
          </p:cNvPr>
          <p:cNvSpPr>
            <a:spLocks noGrp="1"/>
          </p:cNvSpPr>
          <p:nvPr>
            <p:ph type="pic" sz="quarter" idx="14"/>
          </p:nvPr>
        </p:nvSpPr>
        <p:spPr>
          <a:xfrm>
            <a:off x="2448338" y="1584000"/>
            <a:ext cx="4247323" cy="4810539"/>
          </a:xfrm>
          <a:prstGeom prst="rect">
            <a:avLst/>
          </a:prstGeom>
        </p:spPr>
        <p:txBody>
          <a:bodyPr/>
          <a:lstStyle/>
          <a:p>
            <a:endParaRPr lang="fr-MA"/>
          </a:p>
        </p:txBody>
      </p:sp>
      <p:sp>
        <p:nvSpPr>
          <p:cNvPr id="3" name="Espace réservé pour une image  16">
            <a:extLst>
              <a:ext uri="{FF2B5EF4-FFF2-40B4-BE49-F238E27FC236}">
                <a16:creationId xmlns:a16="http://schemas.microsoft.com/office/drawing/2014/main" id="{CD986620-A5D8-CA68-DFDC-766D68D43BC2}"/>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3152675599"/>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solidFill>
                  <a:srgbClr val="A6A6A6"/>
                </a:solidFill>
              </a:defRPr>
            </a:lvl1pPr>
          </a:lstStyle>
          <a:p>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id="{FC887722-64B0-EEAB-57C5-92E07EE50136}"/>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141252260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
        <p:nvSpPr>
          <p:cNvPr id="4" name="Espace réservé de l'élément multimédia 3">
            <a:extLst>
              <a:ext uri="{FF2B5EF4-FFF2-40B4-BE49-F238E27FC236}">
                <a16:creationId xmlns:a16="http://schemas.microsoft.com/office/drawing/2014/main" id="{7A344F50-A074-9EB5-2DAC-9BBA2096933C}"/>
              </a:ext>
            </a:extLst>
          </p:cNvPr>
          <p:cNvSpPr>
            <a:spLocks noGrp="1" noChangeAspect="1"/>
          </p:cNvSpPr>
          <p:nvPr>
            <p:ph type="media" sz="quarter" idx="13"/>
          </p:nvPr>
        </p:nvSpPr>
        <p:spPr>
          <a:xfrm>
            <a:off x="3255750" y="1584000"/>
            <a:ext cx="2632500" cy="4680000"/>
          </a:xfrm>
          <a:prstGeom prst="rect">
            <a:avLst/>
          </a:prstGeom>
        </p:spPr>
        <p:txBody>
          <a:bodyPr/>
          <a:lstStyle/>
          <a:p>
            <a:endParaRPr lang="fr-MA"/>
          </a:p>
        </p:txBody>
      </p:sp>
    </p:spTree>
    <p:extLst>
      <p:ext uri="{BB962C8B-B14F-4D97-AF65-F5344CB8AC3E}">
        <p14:creationId xmlns:p14="http://schemas.microsoft.com/office/powerpoint/2010/main" val="26423262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vert="horz" lIns="91440" tIns="45720" rIns="91440" bIns="45720" rtlCol="0" anchor="ctr">
            <a:normAutofit/>
          </a:bodyPr>
          <a:lstStyle>
            <a:lvl1pPr>
              <a:defRPr lang="fr-MA" dirty="0"/>
            </a:lvl1pPr>
          </a:lstStyle>
          <a:p>
            <a:pPr lvl="0"/>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id="{39C6B636-6593-118A-BEA5-17D0883C1D3D}"/>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40103941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
        <p:nvSpPr>
          <p:cNvPr id="4" name="Espace réservé de l'élément multimédia 3">
            <a:extLst>
              <a:ext uri="{FF2B5EF4-FFF2-40B4-BE49-F238E27FC236}">
                <a16:creationId xmlns:a16="http://schemas.microsoft.com/office/drawing/2014/main" id="{7A344F50-A074-9EB5-2DAC-9BBA2096933C}"/>
              </a:ext>
            </a:extLst>
          </p:cNvPr>
          <p:cNvSpPr>
            <a:spLocks noGrp="1" noChangeAspect="1"/>
          </p:cNvSpPr>
          <p:nvPr>
            <p:ph type="media" sz="quarter" idx="13"/>
          </p:nvPr>
        </p:nvSpPr>
        <p:spPr>
          <a:xfrm>
            <a:off x="3255750" y="1584000"/>
            <a:ext cx="2632500" cy="4680000"/>
          </a:xfrm>
          <a:prstGeom prst="rect">
            <a:avLst/>
          </a:prstGeom>
        </p:spPr>
        <p:txBody>
          <a:bodyPr/>
          <a:lstStyle/>
          <a:p>
            <a:endParaRPr lang="fr-MA"/>
          </a:p>
        </p:txBody>
      </p:sp>
    </p:spTree>
    <p:extLst>
      <p:ext uri="{BB962C8B-B14F-4D97-AF65-F5344CB8AC3E}">
        <p14:creationId xmlns:p14="http://schemas.microsoft.com/office/powerpoint/2010/main" val="20133455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p>
            <a:endParaRPr lang="fr-MA"/>
          </a:p>
        </p:txBody>
      </p:sp>
      <p:sp>
        <p:nvSpPr>
          <p:cNvPr id="3" name="Espace réservé pour une image  16">
            <a:extLst>
              <a:ext uri="{FF2B5EF4-FFF2-40B4-BE49-F238E27FC236}">
                <a16:creationId xmlns:a16="http://schemas.microsoft.com/office/drawing/2014/main" id="{F10C282A-CDCD-9D0F-0138-0DFBC95D78F6}"/>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35909962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0" name="Espace réservé pour une image  16">
            <a:extLst>
              <a:ext uri="{FF2B5EF4-FFF2-40B4-BE49-F238E27FC236}">
                <a16:creationId xmlns:a16="http://schemas.microsoft.com/office/drawing/2014/main" id="{024A84BC-B023-FC98-8A1A-BEAA9CB98355}"/>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8080565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395438" y="2344003"/>
            <a:ext cx="2880000" cy="2880000"/>
          </a:xfrm>
          <a:prstGeom prst="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5" y="3240000"/>
            <a:ext cx="3613875" cy="662104"/>
          </a:xfrm>
          <a:prstGeom prst="rect">
            <a:avLst/>
          </a:prstGeom>
        </p:spPr>
        <p:txBody>
          <a:bodyPr anchor="ctr"/>
          <a:lstStyle>
            <a:lvl1pPr marL="0" indent="0" algn="ctr">
              <a:buNone/>
              <a:defRPr lang="fr-MA" sz="5400" b="1" kern="1200" cap="none" spc="0" dirty="0">
                <a:ln w="0"/>
                <a:solidFill>
                  <a:srgbClr val="474F71"/>
                </a:solidFill>
                <a:effectLst/>
                <a:latin typeface="Dosis" pitchFamily="2" charset="0"/>
                <a:ea typeface="+mn-ea"/>
                <a:cs typeface="+mn-cs"/>
              </a:defRPr>
            </a:lvl1pPr>
          </a:lstStyle>
          <a:p>
            <a:pPr lvl="0"/>
            <a:endParaRPr lang="fr-MA" dirty="0"/>
          </a:p>
        </p:txBody>
      </p:sp>
      <p:sp>
        <p:nvSpPr>
          <p:cNvPr id="5" name="Espace réservé pour une image  16">
            <a:extLst>
              <a:ext uri="{FF2B5EF4-FFF2-40B4-BE49-F238E27FC236}">
                <a16:creationId xmlns:a16="http://schemas.microsoft.com/office/drawing/2014/main" id="{F67FAE67-18EE-F8EA-F8C6-84909F974C4F}"/>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5763121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8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3" name="Espace réservé pour une image  6">
            <a:extLst>
              <a:ext uri="{FF2B5EF4-FFF2-40B4-BE49-F238E27FC236}">
                <a16:creationId xmlns:a16="http://schemas.microsoft.com/office/drawing/2014/main" id="{6DBEF773-D41A-C770-09A2-4E95231BCEF2}"/>
              </a:ext>
            </a:extLst>
          </p:cNvPr>
          <p:cNvSpPr>
            <a:spLocks noGrp="1" noChangeAspect="1"/>
          </p:cNvSpPr>
          <p:nvPr>
            <p:ph type="pic" sz="quarter" idx="20"/>
          </p:nvPr>
        </p:nvSpPr>
        <p:spPr>
          <a:xfrm>
            <a:off x="4016173" y="1806417"/>
            <a:ext cx="1350000" cy="1620000"/>
          </a:xfrm>
          <a:prstGeom prst="rect">
            <a:avLst/>
          </a:prstGeom>
        </p:spPr>
        <p:txBody>
          <a:bodyPr/>
          <a:lstStyle/>
          <a:p>
            <a:endParaRPr lang="fr-MA"/>
          </a:p>
        </p:txBody>
      </p:sp>
      <p:sp>
        <p:nvSpPr>
          <p:cNvPr id="16" name="Espace réservé pour une image  6">
            <a:extLst>
              <a:ext uri="{FF2B5EF4-FFF2-40B4-BE49-F238E27FC236}">
                <a16:creationId xmlns:a16="http://schemas.microsoft.com/office/drawing/2014/main" id="{7E603A45-15AE-F689-5C77-2638CD141113}"/>
              </a:ext>
            </a:extLst>
          </p:cNvPr>
          <p:cNvSpPr>
            <a:spLocks noGrp="1" noChangeAspect="1"/>
          </p:cNvSpPr>
          <p:nvPr>
            <p:ph type="pic" sz="quarter" idx="21"/>
          </p:nvPr>
        </p:nvSpPr>
        <p:spPr>
          <a:xfrm>
            <a:off x="4016173" y="3312000"/>
            <a:ext cx="1350000" cy="1620000"/>
          </a:xfrm>
          <a:prstGeom prst="rect">
            <a:avLst/>
          </a:prstGeom>
        </p:spPr>
        <p:txBody>
          <a:bodyPr/>
          <a:lstStyle/>
          <a:p>
            <a:endParaRPr lang="fr-MA"/>
          </a:p>
        </p:txBody>
      </p:sp>
      <p:sp>
        <p:nvSpPr>
          <p:cNvPr id="17" name="Espace réservé pour une image  6">
            <a:extLst>
              <a:ext uri="{FF2B5EF4-FFF2-40B4-BE49-F238E27FC236}">
                <a16:creationId xmlns:a16="http://schemas.microsoft.com/office/drawing/2014/main" id="{7A287785-23C6-809D-E732-3B10E73FF581}"/>
              </a:ext>
            </a:extLst>
          </p:cNvPr>
          <p:cNvSpPr>
            <a:spLocks noGrp="1" noChangeAspect="1"/>
          </p:cNvSpPr>
          <p:nvPr>
            <p:ph type="pic" sz="quarter" idx="22"/>
          </p:nvPr>
        </p:nvSpPr>
        <p:spPr>
          <a:xfrm>
            <a:off x="4016173" y="4860000"/>
            <a:ext cx="1350000" cy="1620000"/>
          </a:xfrm>
          <a:prstGeom prst="rect">
            <a:avLst/>
          </a:prstGeom>
        </p:spPr>
        <p:txBody>
          <a:bodyPr/>
          <a:lstStyle/>
          <a:p>
            <a:endParaRPr lang="fr-MA"/>
          </a:p>
        </p:txBody>
      </p:sp>
      <p:sp>
        <p:nvSpPr>
          <p:cNvPr id="18" name="Espace réservé pour une image  6">
            <a:extLst>
              <a:ext uri="{FF2B5EF4-FFF2-40B4-BE49-F238E27FC236}">
                <a16:creationId xmlns:a16="http://schemas.microsoft.com/office/drawing/2014/main" id="{CAB978FA-F72D-651F-22D4-C77E74E59D59}"/>
              </a:ext>
            </a:extLst>
          </p:cNvPr>
          <p:cNvSpPr>
            <a:spLocks noGrp="1" noChangeAspect="1"/>
          </p:cNvSpPr>
          <p:nvPr>
            <p:ph type="pic" sz="quarter" idx="23"/>
          </p:nvPr>
        </p:nvSpPr>
        <p:spPr>
          <a:xfrm>
            <a:off x="5512359" y="1806417"/>
            <a:ext cx="1350000" cy="1620000"/>
          </a:xfrm>
          <a:prstGeom prst="rect">
            <a:avLst/>
          </a:prstGeom>
        </p:spPr>
        <p:txBody>
          <a:bodyPr/>
          <a:lstStyle/>
          <a:p>
            <a:endParaRPr lang="fr-MA"/>
          </a:p>
        </p:txBody>
      </p:sp>
      <p:sp>
        <p:nvSpPr>
          <p:cNvPr id="19" name="Espace réservé pour une image  6">
            <a:extLst>
              <a:ext uri="{FF2B5EF4-FFF2-40B4-BE49-F238E27FC236}">
                <a16:creationId xmlns:a16="http://schemas.microsoft.com/office/drawing/2014/main" id="{A2C53014-67DF-ECB7-1756-F9962A42486C}"/>
              </a:ext>
            </a:extLst>
          </p:cNvPr>
          <p:cNvSpPr>
            <a:spLocks noGrp="1" noChangeAspect="1"/>
          </p:cNvSpPr>
          <p:nvPr>
            <p:ph type="pic" sz="quarter" idx="24"/>
          </p:nvPr>
        </p:nvSpPr>
        <p:spPr>
          <a:xfrm>
            <a:off x="5512359" y="3312000"/>
            <a:ext cx="1350000" cy="1620000"/>
          </a:xfrm>
          <a:prstGeom prst="rect">
            <a:avLst/>
          </a:prstGeom>
        </p:spPr>
        <p:txBody>
          <a:bodyPr/>
          <a:lstStyle/>
          <a:p>
            <a:endParaRPr lang="fr-MA"/>
          </a:p>
        </p:txBody>
      </p:sp>
      <p:sp>
        <p:nvSpPr>
          <p:cNvPr id="20" name="Espace réservé pour une image  6">
            <a:extLst>
              <a:ext uri="{FF2B5EF4-FFF2-40B4-BE49-F238E27FC236}">
                <a16:creationId xmlns:a16="http://schemas.microsoft.com/office/drawing/2014/main" id="{831DC1D3-24B1-B160-E0F9-C7E35DA4E887}"/>
              </a:ext>
            </a:extLst>
          </p:cNvPr>
          <p:cNvSpPr>
            <a:spLocks noGrp="1" noChangeAspect="1"/>
          </p:cNvSpPr>
          <p:nvPr>
            <p:ph type="pic" sz="quarter" idx="25"/>
          </p:nvPr>
        </p:nvSpPr>
        <p:spPr>
          <a:xfrm>
            <a:off x="5512359" y="4860000"/>
            <a:ext cx="1350000" cy="1620000"/>
          </a:xfrm>
          <a:prstGeom prst="rect">
            <a:avLst/>
          </a:prstGeom>
        </p:spPr>
        <p:txBody>
          <a:bodyPr/>
          <a:lstStyle/>
          <a:p>
            <a:endParaRPr lang="fr-MA"/>
          </a:p>
        </p:txBody>
      </p:sp>
      <p:sp>
        <p:nvSpPr>
          <p:cNvPr id="21" name="Espace réservé pour une image  6">
            <a:extLst>
              <a:ext uri="{FF2B5EF4-FFF2-40B4-BE49-F238E27FC236}">
                <a16:creationId xmlns:a16="http://schemas.microsoft.com/office/drawing/2014/main" id="{76695F17-301A-B0CF-5141-CF072746FE4A}"/>
              </a:ext>
            </a:extLst>
          </p:cNvPr>
          <p:cNvSpPr>
            <a:spLocks noGrp="1" noChangeAspect="1"/>
          </p:cNvSpPr>
          <p:nvPr>
            <p:ph type="pic" sz="quarter" idx="26"/>
          </p:nvPr>
        </p:nvSpPr>
        <p:spPr>
          <a:xfrm>
            <a:off x="7008545" y="1806417"/>
            <a:ext cx="1350000" cy="1620000"/>
          </a:xfrm>
          <a:prstGeom prst="rect">
            <a:avLst/>
          </a:prstGeom>
        </p:spPr>
        <p:txBody>
          <a:bodyPr/>
          <a:lstStyle/>
          <a:p>
            <a:endParaRPr lang="fr-MA"/>
          </a:p>
        </p:txBody>
      </p:sp>
      <p:sp>
        <p:nvSpPr>
          <p:cNvPr id="22" name="Espace réservé pour une image  6">
            <a:extLst>
              <a:ext uri="{FF2B5EF4-FFF2-40B4-BE49-F238E27FC236}">
                <a16:creationId xmlns:a16="http://schemas.microsoft.com/office/drawing/2014/main" id="{142B664B-C11B-6AA7-4A9C-0531048F6C3B}"/>
              </a:ext>
            </a:extLst>
          </p:cNvPr>
          <p:cNvSpPr>
            <a:spLocks noGrp="1" noChangeAspect="1"/>
          </p:cNvSpPr>
          <p:nvPr>
            <p:ph type="pic" sz="quarter" idx="27"/>
          </p:nvPr>
        </p:nvSpPr>
        <p:spPr>
          <a:xfrm>
            <a:off x="7008545" y="3312000"/>
            <a:ext cx="1350000" cy="1620000"/>
          </a:xfrm>
          <a:prstGeom prst="rect">
            <a:avLst/>
          </a:prstGeom>
        </p:spPr>
        <p:txBody>
          <a:bodyPr/>
          <a:lstStyle/>
          <a:p>
            <a:endParaRPr lang="fr-MA"/>
          </a:p>
        </p:txBody>
      </p:sp>
      <p:sp>
        <p:nvSpPr>
          <p:cNvPr id="23" name="Espace réservé pour une image  6">
            <a:extLst>
              <a:ext uri="{FF2B5EF4-FFF2-40B4-BE49-F238E27FC236}">
                <a16:creationId xmlns:a16="http://schemas.microsoft.com/office/drawing/2014/main" id="{6CB2D926-9334-B815-CB14-067B65BB32B5}"/>
              </a:ext>
            </a:extLst>
          </p:cNvPr>
          <p:cNvSpPr>
            <a:spLocks noGrp="1" noChangeAspect="1"/>
          </p:cNvSpPr>
          <p:nvPr>
            <p:ph type="pic" sz="quarter" idx="28"/>
          </p:nvPr>
        </p:nvSpPr>
        <p:spPr>
          <a:xfrm>
            <a:off x="7008545" y="4860000"/>
            <a:ext cx="1350000" cy="1620000"/>
          </a:xfrm>
          <a:prstGeom prst="rect">
            <a:avLst/>
          </a:prstGeom>
        </p:spPr>
        <p:txBody>
          <a:bodyPr/>
          <a:lstStyle/>
          <a:p>
            <a:endParaRPr lang="fr-MA"/>
          </a:p>
        </p:txBody>
      </p:sp>
      <p:sp>
        <p:nvSpPr>
          <p:cNvPr id="5" name="Espace réservé de l'élément multimédia 4">
            <a:extLst>
              <a:ext uri="{FF2B5EF4-FFF2-40B4-BE49-F238E27FC236}">
                <a16:creationId xmlns:a16="http://schemas.microsoft.com/office/drawing/2014/main" id="{AC4130FF-D25A-0542-47B5-C8C15CA14464}"/>
              </a:ext>
            </a:extLst>
          </p:cNvPr>
          <p:cNvSpPr>
            <a:spLocks noGrp="1" noChangeAspect="1"/>
          </p:cNvSpPr>
          <p:nvPr>
            <p:ph type="media" sz="quarter" idx="29"/>
          </p:nvPr>
        </p:nvSpPr>
        <p:spPr>
          <a:xfrm>
            <a:off x="1224000" y="1806417"/>
            <a:ext cx="2628000" cy="4680000"/>
          </a:xfrm>
          <a:prstGeom prst="rect">
            <a:avLst/>
          </a:prstGeom>
        </p:spPr>
        <p:txBody>
          <a:bodyPr/>
          <a:lstStyle/>
          <a:p>
            <a:endParaRPr lang="fr-MA"/>
          </a:p>
        </p:txBody>
      </p:sp>
      <p:sp>
        <p:nvSpPr>
          <p:cNvPr id="4" name="Espace réservé pour une image  16">
            <a:extLst>
              <a:ext uri="{FF2B5EF4-FFF2-40B4-BE49-F238E27FC236}">
                <a16:creationId xmlns:a16="http://schemas.microsoft.com/office/drawing/2014/main" id="{873008DF-5F6E-5871-2E2D-4E84BCE5F50A}"/>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37695258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image" Target="../media/image11.png"/><Relationship Id="rId5" Type="http://schemas.openxmlformats.org/officeDocument/2006/relationships/slideLayout" Target="../slideLayouts/slideLayout51.xml"/><Relationship Id="rId10" Type="http://schemas.openxmlformats.org/officeDocument/2006/relationships/image" Target="../media/image14.jpg"/><Relationship Id="rId4" Type="http://schemas.openxmlformats.org/officeDocument/2006/relationships/slideLayout" Target="../slideLayouts/slideLayout50.xml"/><Relationship Id="rId9"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image" Target="../media/image11.png"/><Relationship Id="rId5" Type="http://schemas.openxmlformats.org/officeDocument/2006/relationships/slideLayout" Target="../slideLayouts/slideLayout59.xml"/><Relationship Id="rId10" Type="http://schemas.openxmlformats.org/officeDocument/2006/relationships/image" Target="../media/image14.jpg"/><Relationship Id="rId4" Type="http://schemas.openxmlformats.org/officeDocument/2006/relationships/slideLayout" Target="../slideLayouts/slideLayout58.xml"/><Relationship Id="rId9"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image" Target="../media/image11.png"/><Relationship Id="rId5" Type="http://schemas.openxmlformats.org/officeDocument/2006/relationships/slideLayout" Target="../slideLayouts/slideLayout67.xml"/><Relationship Id="rId10" Type="http://schemas.openxmlformats.org/officeDocument/2006/relationships/image" Target="../media/image14.jpg"/><Relationship Id="rId4" Type="http://schemas.openxmlformats.org/officeDocument/2006/relationships/slideLayout" Target="../slideLayouts/slideLayout66.xml"/><Relationship Id="rId9"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13.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14.xml.rels><?xml version="1.0" encoding="UTF-8" standalone="yes"?>
<Relationships xmlns="http://schemas.openxmlformats.org/package/2006/relationships"><Relationship Id="rId8" Type="http://schemas.openxmlformats.org/officeDocument/2006/relationships/theme" Target="../theme/theme14.xml"/><Relationship Id="rId3" Type="http://schemas.openxmlformats.org/officeDocument/2006/relationships/slideLayout" Target="../slideLayouts/slideLayout84.xml"/><Relationship Id="rId7" Type="http://schemas.openxmlformats.org/officeDocument/2006/relationships/slideLayout" Target="../slideLayouts/slideLayout8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5" Type="http://schemas.openxmlformats.org/officeDocument/2006/relationships/slideLayout" Target="../slideLayouts/slideLayout86.xml"/><Relationship Id="rId4" Type="http://schemas.openxmlformats.org/officeDocument/2006/relationships/slideLayout" Target="../slideLayouts/slideLayout85.xml"/><Relationship Id="rId9" Type="http://schemas.openxmlformats.org/officeDocument/2006/relationships/image" Target="../media/image3.jpg"/></Relationships>
</file>

<file path=ppt/slideMasters/_rels/slideMaster1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91.xml"/><Relationship Id="rId7" Type="http://schemas.openxmlformats.org/officeDocument/2006/relationships/image" Target="../media/image11.png"/><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image" Target="../media/image10.jpg"/><Relationship Id="rId5" Type="http://schemas.openxmlformats.org/officeDocument/2006/relationships/theme" Target="../theme/theme15.xml"/><Relationship Id="rId4" Type="http://schemas.openxmlformats.org/officeDocument/2006/relationships/slideLayout" Target="../slideLayouts/slideLayout92.xml"/></Relationships>
</file>

<file path=ppt/slideMasters/_rels/slideMaster16.xml.rels><?xml version="1.0" encoding="UTF-8" standalone="yes"?>
<Relationships xmlns="http://schemas.openxmlformats.org/package/2006/relationships"><Relationship Id="rId3" Type="http://schemas.openxmlformats.org/officeDocument/2006/relationships/theme" Target="../theme/theme16.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slideLayout" Target="../slideLayouts/slideLayout107.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5" Type="http://schemas.openxmlformats.org/officeDocument/2006/relationships/image" Target="../media/image10.jpg"/><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slideLayout" Target="../slideLayouts/slideLayout110.xml"/><Relationship Id="rId7" Type="http://schemas.openxmlformats.org/officeDocument/2006/relationships/theme" Target="../theme/theme18.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5" Type="http://schemas.openxmlformats.org/officeDocument/2006/relationships/slideLayout" Target="../slideLayouts/slideLayout112.xml"/><Relationship Id="rId10" Type="http://schemas.openxmlformats.org/officeDocument/2006/relationships/image" Target="../media/image12.png"/><Relationship Id="rId4" Type="http://schemas.openxmlformats.org/officeDocument/2006/relationships/slideLayout" Target="../slideLayouts/slideLayout111.xml"/><Relationship Id="rId9" Type="http://schemas.openxmlformats.org/officeDocument/2006/relationships/image" Target="../media/image11.png"/></Relationships>
</file>

<file path=ppt/slideMasters/_rels/slideMaster19.xml.rels><?xml version="1.0" encoding="UTF-8" standalone="yes"?>
<Relationships xmlns="http://schemas.openxmlformats.org/package/2006/relationships"><Relationship Id="rId3" Type="http://schemas.openxmlformats.org/officeDocument/2006/relationships/slideLayout" Target="../slideLayouts/slideLayout116.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image" Target="../media/image10.jpg"/><Relationship Id="rId5" Type="http://schemas.openxmlformats.org/officeDocument/2006/relationships/theme" Target="../theme/theme19.xml"/><Relationship Id="rId4" Type="http://schemas.openxmlformats.org/officeDocument/2006/relationships/slideLayout" Target="../slideLayouts/slideLayout11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10" Type="http://schemas.openxmlformats.org/officeDocument/2006/relationships/image" Target="../media/image3.jpg"/><Relationship Id="rId4" Type="http://schemas.openxmlformats.org/officeDocument/2006/relationships/slideLayout" Target="../slideLayouts/slideLayout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theme" Target="../theme/theme3.xml"/><Relationship Id="rId1" Type="http://schemas.openxmlformats.org/officeDocument/2006/relationships/slideLayout" Target="../slideLayouts/slideLayout10.xml"/><Relationship Id="rId5" Type="http://schemas.openxmlformats.org/officeDocument/2006/relationships/image" Target="../media/image12.png"/><Relationship Id="rId4" Type="http://schemas.openxmlformats.org/officeDocument/2006/relationships/image" Target="../media/image11.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theme" Target="../theme/theme4.xml"/><Relationship Id="rId1" Type="http://schemas.openxmlformats.org/officeDocument/2006/relationships/slideLayout" Target="../slideLayouts/slideLayout11.xml"/><Relationship Id="rId5" Type="http://schemas.openxmlformats.org/officeDocument/2006/relationships/image" Target="../media/image12.png"/><Relationship Id="rId4" Type="http://schemas.openxmlformats.org/officeDocument/2006/relationships/image" Target="../media/image1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11.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0.jp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slideLayout" Target="../slideLayouts/slideLayout27.xml"/><Relationship Id="rId7" Type="http://schemas.openxmlformats.org/officeDocument/2006/relationships/theme" Target="../theme/theme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 Id="rId9" Type="http://schemas.openxmlformats.org/officeDocument/2006/relationships/image" Target="../media/image11.png"/></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33.xml"/><Relationship Id="rId7" Type="http://schemas.openxmlformats.org/officeDocument/2006/relationships/image" Target="../media/image11.png"/><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image" Target="../media/image10.jpg"/><Relationship Id="rId5" Type="http://schemas.openxmlformats.org/officeDocument/2006/relationships/theme" Target="../theme/theme7.xml"/><Relationship Id="rId4" Type="http://schemas.openxmlformats.org/officeDocument/2006/relationships/slideLayout" Target="../slideLayouts/slideLayout34.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36.xml"/><Relationship Id="rId1" Type="http://schemas.openxmlformats.org/officeDocument/2006/relationships/slideLayout" Target="../slideLayouts/slideLayout35.xml"/><Relationship Id="rId4" Type="http://schemas.openxmlformats.org/officeDocument/2006/relationships/image" Target="../media/image13.jp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11.pn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image" Target="../media/image14.jpg"/><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theme" Target="../theme/theme9.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6846574"/>
      </p:ext>
    </p:extLst>
  </p:cSld>
  <p:clrMap bg1="lt1" tx1="dk1" bg2="lt2" tx2="dk2" accent1="accent1" accent2="accent2" accent3="accent3" accent4="accent4" accent5="accent5" accent6="accent6" hlink="hlink" folHlink="folHlink"/>
  <p:sldLayoutIdLst>
    <p:sldLayoutId id="2147483743" r:id="rId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a:t>Modifiez le style du titre</a:t>
            </a:r>
            <a:endParaRPr lang="fr-MA"/>
          </a:p>
        </p:txBody>
      </p:sp>
      <p:sp>
        <p:nvSpPr>
          <p:cNvPr id="6" name="ZoneTexte 5">
            <a:extLst>
              <a:ext uri="{FF2B5EF4-FFF2-40B4-BE49-F238E27FC236}">
                <a16:creationId xmlns:a16="http://schemas.microsoft.com/office/drawing/2014/main" id="{F3415B91-FD50-93F1-9ECA-66073EDAE11E}"/>
              </a:ext>
            </a:extLst>
          </p:cNvPr>
          <p:cNvSpPr txBox="1"/>
          <p:nvPr userDrawn="1"/>
        </p:nvSpPr>
        <p:spPr>
          <a:xfrm>
            <a:off x="3727344" y="172329"/>
            <a:ext cx="1384656"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400" b="1" i="0" u="none" strike="noStrike" kern="1200" cap="none" spc="0" normalizeH="0" baseline="0" noProof="0" dirty="0">
                <a:ln>
                  <a:noFill/>
                </a:ln>
                <a:solidFill>
                  <a:srgbClr val="474F71"/>
                </a:solidFill>
                <a:effectLst/>
                <a:uLnTx/>
                <a:uFillTx/>
                <a:latin typeface="Dosis" pitchFamily="2" charset="0"/>
                <a:ea typeface="+mn-ea"/>
                <a:cs typeface="+mn-cs"/>
              </a:rPr>
              <a:t>Révisions</a:t>
            </a:r>
          </a:p>
        </p:txBody>
      </p:sp>
      <p:pic>
        <p:nvPicPr>
          <p:cNvPr id="9" name="Image 8">
            <a:extLst>
              <a:ext uri="{FF2B5EF4-FFF2-40B4-BE49-F238E27FC236}">
                <a16:creationId xmlns:a16="http://schemas.microsoft.com/office/drawing/2014/main" id="{CDBC5769-7CB5-E000-A815-5653612E612A}"/>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p:blipFill>
        <p:spPr>
          <a:xfrm>
            <a:off x="3296554" y="172329"/>
            <a:ext cx="287999" cy="287999"/>
          </a:xfrm>
          <a:prstGeom prst="rect">
            <a:avLst/>
          </a:prstGeom>
          <a:ln>
            <a:noFill/>
          </a:ln>
        </p:spPr>
      </p:pic>
    </p:spTree>
    <p:extLst>
      <p:ext uri="{BB962C8B-B14F-4D97-AF65-F5344CB8AC3E}">
        <p14:creationId xmlns:p14="http://schemas.microsoft.com/office/powerpoint/2010/main" val="785962496"/>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a:t>Modifiez le style du titre</a:t>
            </a:r>
            <a:endParaRPr lang="fr-MA"/>
          </a:p>
        </p:txBody>
      </p:sp>
      <p:pic>
        <p:nvPicPr>
          <p:cNvPr id="6" name="Image 5">
            <a:extLst>
              <a:ext uri="{FF2B5EF4-FFF2-40B4-BE49-F238E27FC236}">
                <a16:creationId xmlns:a16="http://schemas.microsoft.com/office/drawing/2014/main" id="{BB773BD6-4E01-C50F-FB3F-5D50AB3AB668}"/>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p:blipFill>
        <p:spPr>
          <a:xfrm>
            <a:off x="3296554" y="172329"/>
            <a:ext cx="287999" cy="287999"/>
          </a:xfrm>
          <a:prstGeom prst="rect">
            <a:avLst/>
          </a:prstGeom>
          <a:ln>
            <a:noFill/>
          </a:ln>
        </p:spPr>
      </p:pic>
      <p:sp>
        <p:nvSpPr>
          <p:cNvPr id="9" name="ZoneTexte 8">
            <a:extLst>
              <a:ext uri="{FF2B5EF4-FFF2-40B4-BE49-F238E27FC236}">
                <a16:creationId xmlns:a16="http://schemas.microsoft.com/office/drawing/2014/main" id="{4CDAC94B-FFB7-852B-F976-6D176C9758A2}"/>
              </a:ext>
            </a:extLst>
          </p:cNvPr>
          <p:cNvSpPr txBox="1"/>
          <p:nvPr userDrawn="1"/>
        </p:nvSpPr>
        <p:spPr>
          <a:xfrm>
            <a:off x="3727344" y="172329"/>
            <a:ext cx="1384656"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400" b="1" i="0" u="none" strike="noStrike" kern="1200" cap="none" spc="0" normalizeH="0" baseline="0" noProof="0" dirty="0">
                <a:ln>
                  <a:noFill/>
                </a:ln>
                <a:solidFill>
                  <a:srgbClr val="474F71"/>
                </a:solidFill>
                <a:effectLst/>
                <a:uLnTx/>
                <a:uFillTx/>
                <a:latin typeface="Dosis" pitchFamily="2" charset="0"/>
                <a:ea typeface="+mn-ea"/>
                <a:cs typeface="+mn-cs"/>
              </a:rPr>
              <a:t>Révisions</a:t>
            </a:r>
          </a:p>
        </p:txBody>
      </p:sp>
    </p:spTree>
    <p:extLst>
      <p:ext uri="{BB962C8B-B14F-4D97-AF65-F5344CB8AC3E}">
        <p14:creationId xmlns:p14="http://schemas.microsoft.com/office/powerpoint/2010/main" val="381711747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a:t>Modifiez le style du titre</a:t>
            </a:r>
            <a:endParaRPr lang="fr-MA"/>
          </a:p>
        </p:txBody>
      </p:sp>
      <p:pic>
        <p:nvPicPr>
          <p:cNvPr id="6" name="Image 5">
            <a:extLst>
              <a:ext uri="{FF2B5EF4-FFF2-40B4-BE49-F238E27FC236}">
                <a16:creationId xmlns:a16="http://schemas.microsoft.com/office/drawing/2014/main" id="{CB8FAC96-8C79-CA29-FBD0-F930A21CE10B}"/>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p:blipFill>
        <p:spPr>
          <a:xfrm>
            <a:off x="3296554" y="172329"/>
            <a:ext cx="287999" cy="287999"/>
          </a:xfrm>
          <a:prstGeom prst="rect">
            <a:avLst/>
          </a:prstGeom>
          <a:ln>
            <a:noFill/>
          </a:ln>
        </p:spPr>
      </p:pic>
      <p:sp>
        <p:nvSpPr>
          <p:cNvPr id="9" name="ZoneTexte 8">
            <a:extLst>
              <a:ext uri="{FF2B5EF4-FFF2-40B4-BE49-F238E27FC236}">
                <a16:creationId xmlns:a16="http://schemas.microsoft.com/office/drawing/2014/main" id="{FD8BE46F-8089-CC07-B549-9DA15183F7EA}"/>
              </a:ext>
            </a:extLst>
          </p:cNvPr>
          <p:cNvSpPr txBox="1"/>
          <p:nvPr userDrawn="1"/>
        </p:nvSpPr>
        <p:spPr>
          <a:xfrm>
            <a:off x="3727344" y="172329"/>
            <a:ext cx="1384656"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400" b="1" i="0" u="none" strike="noStrike" kern="1200" cap="none" spc="0" normalizeH="0" baseline="0" noProof="0" dirty="0">
                <a:ln>
                  <a:noFill/>
                </a:ln>
                <a:solidFill>
                  <a:srgbClr val="474F71"/>
                </a:solidFill>
                <a:effectLst/>
                <a:uLnTx/>
                <a:uFillTx/>
                <a:latin typeface="Dosis" pitchFamily="2" charset="0"/>
                <a:ea typeface="+mn-ea"/>
                <a:cs typeface="+mn-cs"/>
              </a:rPr>
              <a:t>Révisions</a:t>
            </a:r>
          </a:p>
        </p:txBody>
      </p:sp>
    </p:spTree>
    <p:extLst>
      <p:ext uri="{BB962C8B-B14F-4D97-AF65-F5344CB8AC3E}">
        <p14:creationId xmlns:p14="http://schemas.microsoft.com/office/powerpoint/2010/main" val="2682847695"/>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1D6682A-35AE-4A6A-AAB0-C328489F45FD}" type="datetimeFigureOut">
              <a:rPr lang="fr-MA" smtClean="0"/>
              <a:t>11/06/2026</a:t>
            </a:fld>
            <a:endParaRPr lang="fr-MA"/>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MA"/>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CB627AA-AD07-41B9-863B-7EBB9BA48A27}" type="slidenum">
              <a:rPr lang="fr-MA" smtClean="0"/>
              <a:t>‹N°›</a:t>
            </a:fld>
            <a:endParaRPr lang="fr-MA"/>
          </a:p>
        </p:txBody>
      </p:sp>
    </p:spTree>
    <p:extLst>
      <p:ext uri="{BB962C8B-B14F-4D97-AF65-F5344CB8AC3E}">
        <p14:creationId xmlns:p14="http://schemas.microsoft.com/office/powerpoint/2010/main" val="241199528"/>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1426550"/>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Lst>
  <mc:AlternateContent xmlns:mc="http://schemas.openxmlformats.org/markup-compatibility/2006" xmlns:p14="http://schemas.microsoft.com/office/powerpoint/2010/main">
    <mc:Choice Requires="p14">
      <p:transition p14:dur="25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pPr lvl="0"/>
            <a:r>
              <a:rPr lang="fr-FR"/>
              <a:t>Modifiez le style du titre</a:t>
            </a:r>
            <a:endParaRPr lang="fr-MA"/>
          </a:p>
        </p:txBody>
      </p:sp>
      <p:pic>
        <p:nvPicPr>
          <p:cNvPr id="6" name="Image 5">
            <a:extLst>
              <a:ext uri="{FF2B5EF4-FFF2-40B4-BE49-F238E27FC236}">
                <a16:creationId xmlns:a16="http://schemas.microsoft.com/office/drawing/2014/main" id="{5578E490-3587-6C7C-1E16-D6291F5BDA80}"/>
              </a:ext>
            </a:extLst>
          </p:cNvPr>
          <p:cNvPicPr>
            <a:picLocks noChangeAspect="1"/>
          </p:cNvPicPr>
          <p:nvPr userDrawn="1"/>
        </p:nvPicPr>
        <p:blipFill>
          <a:blip r:embed="rId7">
            <a:alphaModFix amt="20000"/>
            <a:extLst>
              <a:ext uri="{28A0092B-C50C-407E-A947-70E740481C1C}">
                <a14:useLocalDpi xmlns:a14="http://schemas.microsoft.com/office/drawing/2010/main" val="0"/>
              </a:ext>
            </a:extLst>
          </a:blip>
          <a:srcRect/>
          <a:stretch/>
        </p:blipFill>
        <p:spPr>
          <a:xfrm>
            <a:off x="2429076" y="144877"/>
            <a:ext cx="287999" cy="287999"/>
          </a:xfrm>
          <a:prstGeom prst="rect">
            <a:avLst/>
          </a:prstGeom>
          <a:ln>
            <a:noFill/>
          </a:ln>
        </p:spPr>
      </p:pic>
      <p:sp>
        <p:nvSpPr>
          <p:cNvPr id="7" name="ZoneTexte 6">
            <a:extLst>
              <a:ext uri="{FF2B5EF4-FFF2-40B4-BE49-F238E27FC236}">
                <a16:creationId xmlns:a16="http://schemas.microsoft.com/office/drawing/2014/main" id="{0A694861-BBC5-3AF3-0971-805BFC4CF072}"/>
              </a:ext>
            </a:extLst>
          </p:cNvPr>
          <p:cNvSpPr txBox="1"/>
          <p:nvPr userDrawn="1"/>
        </p:nvSpPr>
        <p:spPr>
          <a:xfrm>
            <a:off x="2717076" y="134988"/>
            <a:ext cx="1384656"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400" b="1" i="0" u="none" strike="noStrike" kern="1200" cap="none" spc="0" normalizeH="0" baseline="0" noProof="0" dirty="0">
                <a:ln>
                  <a:noFill/>
                </a:ln>
                <a:solidFill>
                  <a:srgbClr val="474F71">
                    <a:alpha val="20000"/>
                  </a:srgbClr>
                </a:solidFill>
                <a:effectLst/>
                <a:uLnTx/>
                <a:uFillTx/>
                <a:latin typeface="Dosis" pitchFamily="2" charset="0"/>
                <a:ea typeface="+mn-ea"/>
                <a:cs typeface="+mn-cs"/>
              </a:rPr>
              <a:t>Activité 1</a:t>
            </a:r>
          </a:p>
        </p:txBody>
      </p:sp>
      <p:pic>
        <p:nvPicPr>
          <p:cNvPr id="8" name="Image 7">
            <a:extLst>
              <a:ext uri="{FF2B5EF4-FFF2-40B4-BE49-F238E27FC236}">
                <a16:creationId xmlns:a16="http://schemas.microsoft.com/office/drawing/2014/main" id="{B015E418-CE1E-BD06-9772-937776599679}"/>
              </a:ext>
            </a:extLst>
          </p:cNvPr>
          <p:cNvPicPr>
            <a:picLocks noChangeAspect="1"/>
          </p:cNvPicPr>
          <p:nvPr userDrawn="1"/>
        </p:nvPicPr>
        <p:blipFill>
          <a:blip r:embed="rId8">
            <a:alphaModFix/>
            <a:extLst>
              <a:ext uri="{28A0092B-C50C-407E-A947-70E740481C1C}">
                <a14:useLocalDpi xmlns:a14="http://schemas.microsoft.com/office/drawing/2010/main" val="0"/>
              </a:ext>
            </a:extLst>
          </a:blip>
          <a:srcRect/>
          <a:stretch/>
        </p:blipFill>
        <p:spPr>
          <a:xfrm>
            <a:off x="4992952" y="144877"/>
            <a:ext cx="287999" cy="287999"/>
          </a:xfrm>
          <a:prstGeom prst="rect">
            <a:avLst/>
          </a:prstGeom>
          <a:ln>
            <a:noFill/>
          </a:ln>
        </p:spPr>
      </p:pic>
      <p:sp>
        <p:nvSpPr>
          <p:cNvPr id="9" name="ZoneTexte 8">
            <a:extLst>
              <a:ext uri="{FF2B5EF4-FFF2-40B4-BE49-F238E27FC236}">
                <a16:creationId xmlns:a16="http://schemas.microsoft.com/office/drawing/2014/main" id="{AF1103E8-F8BB-BA34-32F0-91E45212B9FB}"/>
              </a:ext>
            </a:extLst>
          </p:cNvPr>
          <p:cNvSpPr txBox="1"/>
          <p:nvPr userDrawn="1"/>
        </p:nvSpPr>
        <p:spPr>
          <a:xfrm>
            <a:off x="5291396" y="134988"/>
            <a:ext cx="1384656"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400" b="1" i="0" u="none" strike="noStrike" kern="1200" cap="none" spc="0" normalizeH="0" baseline="0" noProof="0" dirty="0">
                <a:ln>
                  <a:noFill/>
                </a:ln>
                <a:solidFill>
                  <a:srgbClr val="424D7B"/>
                </a:solidFill>
                <a:effectLst/>
                <a:uLnTx/>
                <a:uFillTx/>
                <a:latin typeface="Dosis" pitchFamily="2" charset="0"/>
                <a:ea typeface="+mn-ea"/>
                <a:cs typeface="+mn-cs"/>
              </a:rPr>
              <a:t>Activité 2</a:t>
            </a:r>
          </a:p>
        </p:txBody>
      </p:sp>
    </p:spTree>
    <p:extLst>
      <p:ext uri="{BB962C8B-B14F-4D97-AF65-F5344CB8AC3E}">
        <p14:creationId xmlns:p14="http://schemas.microsoft.com/office/powerpoint/2010/main" val="1487719249"/>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Lst>
  <mc:AlternateContent xmlns:mc="http://schemas.openxmlformats.org/markup-compatibility/2006" xmlns:p14="http://schemas.microsoft.com/office/powerpoint/2010/main">
    <mc:Choice Requires="p14">
      <p:transition p14:dur="250"/>
    </mc:Choice>
    <mc:Fallback xmlns="">
      <p:transition/>
    </mc:Fallback>
  </mc:AlternateContent>
  <p:txStyles>
    <p:titleStyle>
      <a:lvl1pPr algn="l" defTabSz="514337" rtl="0" eaLnBrk="1" latinLnBrk="0" hangingPunct="1">
        <a:lnSpc>
          <a:spcPct val="90000"/>
        </a:lnSpc>
        <a:spcBef>
          <a:spcPct val="0"/>
        </a:spcBef>
        <a:buNone/>
        <a:defRPr lang="fr-MA" sz="1600" b="0" kern="1200">
          <a:solidFill>
            <a:srgbClr val="757575"/>
          </a:solidFill>
          <a:latin typeface="Dosis Medium" pitchFamily="2" charset="0"/>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pic>
        <p:nvPicPr>
          <p:cNvPr id="2" name="Image 1">
            <a:extLst>
              <a:ext uri="{FF2B5EF4-FFF2-40B4-BE49-F238E27FC236}">
                <a16:creationId xmlns:a16="http://schemas.microsoft.com/office/drawing/2014/main" id="{7710B104-D619-7057-0BD4-C359B53F092E}"/>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2812863" y="144877"/>
            <a:ext cx="287999" cy="287999"/>
          </a:xfrm>
          <a:prstGeom prst="rect">
            <a:avLst/>
          </a:prstGeom>
          <a:ln>
            <a:noFill/>
          </a:ln>
        </p:spPr>
      </p:pic>
      <p:sp>
        <p:nvSpPr>
          <p:cNvPr id="4" name="ZoneTexte 3">
            <a:extLst>
              <a:ext uri="{FF2B5EF4-FFF2-40B4-BE49-F238E27FC236}">
                <a16:creationId xmlns:a16="http://schemas.microsoft.com/office/drawing/2014/main" id="{F3047919-77D6-B122-AB64-C8589FBCCE84}"/>
              </a:ext>
            </a:extLst>
          </p:cNvPr>
          <p:cNvSpPr txBox="1"/>
          <p:nvPr userDrawn="1"/>
        </p:nvSpPr>
        <p:spPr>
          <a:xfrm>
            <a:off x="3100863" y="134988"/>
            <a:ext cx="1384656"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400" b="1" i="0" u="none" strike="noStrike" kern="1200" cap="none" spc="0" normalizeH="0" baseline="0" noProof="0" dirty="0">
                <a:ln>
                  <a:noFill/>
                </a:ln>
                <a:solidFill>
                  <a:srgbClr val="474F71"/>
                </a:solidFill>
                <a:effectLst/>
                <a:uLnTx/>
                <a:uFillTx/>
                <a:latin typeface="Dosis" pitchFamily="2" charset="0"/>
                <a:ea typeface="+mn-ea"/>
                <a:cs typeface="+mn-cs"/>
              </a:rPr>
              <a:t>Activité 1</a:t>
            </a:r>
          </a:p>
        </p:txBody>
      </p:sp>
      <p:pic>
        <p:nvPicPr>
          <p:cNvPr id="7" name="Image 6">
            <a:extLst>
              <a:ext uri="{FF2B5EF4-FFF2-40B4-BE49-F238E27FC236}">
                <a16:creationId xmlns:a16="http://schemas.microsoft.com/office/drawing/2014/main" id="{171EBB01-E104-1EC2-D8AC-885F9080B720}"/>
              </a:ext>
            </a:extLst>
          </p:cNvPr>
          <p:cNvPicPr>
            <a:picLocks noChangeAspect="1"/>
          </p:cNvPicPr>
          <p:nvPr userDrawn="1"/>
        </p:nvPicPr>
        <p:blipFill>
          <a:blip r:embed="rId6">
            <a:alphaModFix amt="20000"/>
            <a:extLst>
              <a:ext uri="{28A0092B-C50C-407E-A947-70E740481C1C}">
                <a14:useLocalDpi xmlns:a14="http://schemas.microsoft.com/office/drawing/2010/main" val="0"/>
              </a:ext>
            </a:extLst>
          </a:blip>
          <a:srcRect/>
          <a:stretch/>
        </p:blipFill>
        <p:spPr>
          <a:xfrm>
            <a:off x="5175263" y="144877"/>
            <a:ext cx="287999" cy="287999"/>
          </a:xfrm>
          <a:prstGeom prst="rect">
            <a:avLst/>
          </a:prstGeom>
          <a:ln>
            <a:noFill/>
          </a:ln>
        </p:spPr>
      </p:pic>
      <p:sp>
        <p:nvSpPr>
          <p:cNvPr id="8" name="ZoneTexte 7">
            <a:extLst>
              <a:ext uri="{FF2B5EF4-FFF2-40B4-BE49-F238E27FC236}">
                <a16:creationId xmlns:a16="http://schemas.microsoft.com/office/drawing/2014/main" id="{46B62E65-0C4D-AFDC-3705-E1D7BEB779CA}"/>
              </a:ext>
            </a:extLst>
          </p:cNvPr>
          <p:cNvSpPr txBox="1"/>
          <p:nvPr userDrawn="1"/>
        </p:nvSpPr>
        <p:spPr>
          <a:xfrm>
            <a:off x="5473707" y="134988"/>
            <a:ext cx="1384656"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400" b="1" i="0" u="none" strike="noStrike" kern="1200" cap="none" spc="0" normalizeH="0" baseline="0" noProof="0" dirty="0">
                <a:ln>
                  <a:noFill/>
                </a:ln>
                <a:solidFill>
                  <a:srgbClr val="424D7B">
                    <a:alpha val="20000"/>
                  </a:srgbClr>
                </a:solidFill>
                <a:effectLst/>
                <a:uLnTx/>
                <a:uFillTx/>
                <a:latin typeface="Dosis" pitchFamily="2" charset="0"/>
                <a:ea typeface="+mn-ea"/>
                <a:cs typeface="+mn-cs"/>
              </a:rPr>
              <a:t>Activité 2</a:t>
            </a:r>
          </a:p>
        </p:txBody>
      </p:sp>
    </p:spTree>
    <p:extLst>
      <p:ext uri="{BB962C8B-B14F-4D97-AF65-F5344CB8AC3E}">
        <p14:creationId xmlns:p14="http://schemas.microsoft.com/office/powerpoint/2010/main" val="708017218"/>
      </p:ext>
    </p:extLst>
  </p:cSld>
  <p:clrMap bg1="lt1" tx1="dk1" bg2="lt2" tx2="dk2" accent1="accent1" accent2="accent2" accent3="accent3" accent4="accent4" accent5="accent5" accent6="accent6" hlink="hlink" folHlink="folHlink"/>
  <p:sldLayoutIdLst>
    <p:sldLayoutId id="2147483827" r:id="rId1"/>
    <p:sldLayoutId id="2147483829" r:id="rId2"/>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spTree>
    <p:extLst>
      <p:ext uri="{BB962C8B-B14F-4D97-AF65-F5344CB8AC3E}">
        <p14:creationId xmlns:p14="http://schemas.microsoft.com/office/powerpoint/2010/main" val="2947810831"/>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 id="2147483842" r:id="rId12"/>
    <p:sldLayoutId id="2147483843" r:id="rId13"/>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pPr lvl="0"/>
            <a:r>
              <a:rPr lang="fr-FR"/>
              <a:t>Modifiez le style du titre</a:t>
            </a:r>
            <a:endParaRPr lang="fr-MA"/>
          </a:p>
        </p:txBody>
      </p:sp>
      <p:pic>
        <p:nvPicPr>
          <p:cNvPr id="6" name="Image 5">
            <a:extLst>
              <a:ext uri="{FF2B5EF4-FFF2-40B4-BE49-F238E27FC236}">
                <a16:creationId xmlns:a16="http://schemas.microsoft.com/office/drawing/2014/main" id="{5578E490-3587-6C7C-1E16-D6291F5BDA80}"/>
              </a:ext>
            </a:extLst>
          </p:cNvPr>
          <p:cNvPicPr>
            <a:picLocks noChangeAspect="1"/>
          </p:cNvPicPr>
          <p:nvPr userDrawn="1"/>
        </p:nvPicPr>
        <p:blipFill>
          <a:blip r:embed="rId9">
            <a:alphaModFix amt="20000"/>
            <a:extLst>
              <a:ext uri="{28A0092B-C50C-407E-A947-70E740481C1C}">
                <a14:useLocalDpi xmlns:a14="http://schemas.microsoft.com/office/drawing/2010/main" val="0"/>
              </a:ext>
            </a:extLst>
          </a:blip>
          <a:srcRect/>
          <a:stretch/>
        </p:blipFill>
        <p:spPr>
          <a:xfrm>
            <a:off x="2429076" y="144877"/>
            <a:ext cx="287999" cy="287999"/>
          </a:xfrm>
          <a:prstGeom prst="rect">
            <a:avLst/>
          </a:prstGeom>
          <a:ln>
            <a:noFill/>
          </a:ln>
        </p:spPr>
      </p:pic>
      <p:sp>
        <p:nvSpPr>
          <p:cNvPr id="7" name="ZoneTexte 6">
            <a:extLst>
              <a:ext uri="{FF2B5EF4-FFF2-40B4-BE49-F238E27FC236}">
                <a16:creationId xmlns:a16="http://schemas.microsoft.com/office/drawing/2014/main" id="{0A694861-BBC5-3AF3-0971-805BFC4CF072}"/>
              </a:ext>
            </a:extLst>
          </p:cNvPr>
          <p:cNvSpPr txBox="1"/>
          <p:nvPr userDrawn="1"/>
        </p:nvSpPr>
        <p:spPr>
          <a:xfrm>
            <a:off x="2717076" y="134988"/>
            <a:ext cx="1384656" cy="307777"/>
          </a:xfrm>
          <a:prstGeom prst="rect">
            <a:avLst/>
          </a:prstGeom>
          <a:noFill/>
          <a:ln>
            <a:noFill/>
          </a:ln>
        </p:spPr>
        <p:txBody>
          <a:bodyPr wrap="square" rtlCol="0" anchor="ctr" anchorCtr="0">
            <a:spAutoFit/>
          </a:bodyPr>
          <a:lstStyle>
            <a:defPPr>
              <a:defRPr lang="fr-FR"/>
            </a:defPPr>
            <a:lvl1pPr marR="0" lvl="0" indent="0" fontAlgn="auto">
              <a:lnSpc>
                <a:spcPct val="100000"/>
              </a:lnSpc>
              <a:spcBef>
                <a:spcPts val="0"/>
              </a:spcBef>
              <a:spcAft>
                <a:spcPts val="0"/>
              </a:spcAft>
              <a:buClrTx/>
              <a:buSzTx/>
              <a:buFontTx/>
              <a:buNone/>
              <a:tabLst/>
              <a:defRPr kumimoji="0" sz="1400" b="1" i="0" u="none" strike="noStrike" cap="none" spc="0" normalizeH="0" baseline="0">
                <a:ln>
                  <a:noFill/>
                </a:ln>
                <a:solidFill>
                  <a:srgbClr val="474F71">
                    <a:alpha val="20000"/>
                  </a:srgbClr>
                </a:solidFill>
                <a:effectLst/>
                <a:uLnTx/>
                <a:uFillTx/>
                <a:latin typeface="Dosis" pitchFamily="2" charset="0"/>
              </a:defRPr>
            </a:lvl1pPr>
          </a:lstStyle>
          <a:p>
            <a:pPr lvl="0"/>
            <a:r>
              <a:rPr lang="fr-MA" noProof="0" dirty="0"/>
              <a:t>Activité 1</a:t>
            </a:r>
          </a:p>
        </p:txBody>
      </p:sp>
      <p:pic>
        <p:nvPicPr>
          <p:cNvPr id="8" name="Image 7">
            <a:extLst>
              <a:ext uri="{FF2B5EF4-FFF2-40B4-BE49-F238E27FC236}">
                <a16:creationId xmlns:a16="http://schemas.microsoft.com/office/drawing/2014/main" id="{B015E418-CE1E-BD06-9772-937776599679}"/>
              </a:ext>
            </a:extLst>
          </p:cNvPr>
          <p:cNvPicPr>
            <a:picLocks noChangeAspect="1"/>
          </p:cNvPicPr>
          <p:nvPr userDrawn="1"/>
        </p:nvPicPr>
        <p:blipFill>
          <a:blip r:embed="rId10">
            <a:alphaModFix/>
            <a:extLst>
              <a:ext uri="{28A0092B-C50C-407E-A947-70E740481C1C}">
                <a14:useLocalDpi xmlns:a14="http://schemas.microsoft.com/office/drawing/2010/main" val="0"/>
              </a:ext>
            </a:extLst>
          </a:blip>
          <a:srcRect/>
          <a:stretch/>
        </p:blipFill>
        <p:spPr>
          <a:xfrm>
            <a:off x="4992952" y="144877"/>
            <a:ext cx="287999" cy="287999"/>
          </a:xfrm>
          <a:prstGeom prst="rect">
            <a:avLst/>
          </a:prstGeom>
          <a:ln>
            <a:noFill/>
          </a:ln>
        </p:spPr>
      </p:pic>
      <p:sp>
        <p:nvSpPr>
          <p:cNvPr id="9" name="ZoneTexte 8">
            <a:extLst>
              <a:ext uri="{FF2B5EF4-FFF2-40B4-BE49-F238E27FC236}">
                <a16:creationId xmlns:a16="http://schemas.microsoft.com/office/drawing/2014/main" id="{AF1103E8-F8BB-BA34-32F0-91E45212B9FB}"/>
              </a:ext>
            </a:extLst>
          </p:cNvPr>
          <p:cNvSpPr txBox="1"/>
          <p:nvPr userDrawn="1"/>
        </p:nvSpPr>
        <p:spPr>
          <a:xfrm>
            <a:off x="5280951" y="134988"/>
            <a:ext cx="1384656" cy="307777"/>
          </a:xfrm>
          <a:prstGeom prst="rect">
            <a:avLst/>
          </a:prstGeom>
          <a:noFill/>
          <a:ln>
            <a:noFill/>
          </a:ln>
        </p:spPr>
        <p:txBody>
          <a:bodyPr wrap="square" rtlCol="0" anchor="ctr" anchorCtr="0">
            <a:spAutoFit/>
          </a:bodyPr>
          <a:lstStyle>
            <a:defPPr>
              <a:defRPr lang="fr-FR"/>
            </a:defPPr>
            <a:lvl1pPr marR="0" lvl="0" indent="0" fontAlgn="auto">
              <a:lnSpc>
                <a:spcPct val="100000"/>
              </a:lnSpc>
              <a:spcBef>
                <a:spcPts val="0"/>
              </a:spcBef>
              <a:spcAft>
                <a:spcPts val="0"/>
              </a:spcAft>
              <a:buClrTx/>
              <a:buSzTx/>
              <a:buFontTx/>
              <a:buNone/>
              <a:tabLst/>
              <a:defRPr kumimoji="0" sz="1400" b="1" i="0" u="none" strike="noStrike" cap="none" spc="0" normalizeH="0" baseline="0">
                <a:ln>
                  <a:noFill/>
                </a:ln>
                <a:solidFill>
                  <a:srgbClr val="424D7B"/>
                </a:solidFill>
                <a:effectLst/>
                <a:uLnTx/>
                <a:uFillTx/>
                <a:latin typeface="Dosis" pitchFamily="2" charset="0"/>
              </a:defRPr>
            </a:lvl1pPr>
          </a:lstStyle>
          <a:p>
            <a:pPr lvl="0"/>
            <a:r>
              <a:rPr lang="fr-MA" noProof="0" dirty="0"/>
              <a:t>Activité 2</a:t>
            </a:r>
          </a:p>
        </p:txBody>
      </p:sp>
    </p:spTree>
    <p:extLst>
      <p:ext uri="{BB962C8B-B14F-4D97-AF65-F5344CB8AC3E}">
        <p14:creationId xmlns:p14="http://schemas.microsoft.com/office/powerpoint/2010/main" val="1497730710"/>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Lst>
  <mc:AlternateContent xmlns:mc="http://schemas.openxmlformats.org/markup-compatibility/2006" xmlns:p14="http://schemas.microsoft.com/office/powerpoint/2010/main">
    <mc:Choice Requires="p14">
      <p:transition p14:dur="250"/>
    </mc:Choice>
    <mc:Fallback xmlns="">
      <p:transition/>
    </mc:Fallback>
  </mc:AlternateContent>
  <p:txStyles>
    <p:titleStyle>
      <a:lvl1pPr algn="l" defTabSz="514337" rtl="0" eaLnBrk="1" latinLnBrk="0" hangingPunct="1">
        <a:lnSpc>
          <a:spcPct val="90000"/>
        </a:lnSpc>
        <a:spcBef>
          <a:spcPct val="0"/>
        </a:spcBef>
        <a:buNone/>
        <a:defRPr lang="fr-MA" sz="1600" b="0" kern="1200">
          <a:solidFill>
            <a:srgbClr val="757575"/>
          </a:solidFill>
          <a:latin typeface="Dosis Medium" pitchFamily="2" charset="0"/>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pPr lvl="0"/>
            <a:r>
              <a:rPr lang="fr-FR"/>
              <a:t>Modifiez le style du titre</a:t>
            </a:r>
            <a:endParaRPr lang="fr-MA"/>
          </a:p>
        </p:txBody>
      </p:sp>
    </p:spTree>
    <p:extLst>
      <p:ext uri="{BB962C8B-B14F-4D97-AF65-F5344CB8AC3E}">
        <p14:creationId xmlns:p14="http://schemas.microsoft.com/office/powerpoint/2010/main" val="1233800199"/>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Lst>
  <mc:AlternateContent xmlns:mc="http://schemas.openxmlformats.org/markup-compatibility/2006" xmlns:p14="http://schemas.microsoft.com/office/powerpoint/2010/main">
    <mc:Choice Requires="p14">
      <p:transition p14:dur="250"/>
    </mc:Choice>
    <mc:Fallback xmlns="">
      <p:transition/>
    </mc:Fallback>
  </mc:AlternateContent>
  <p:txStyles>
    <p:titleStyle>
      <a:lvl1pPr algn="l" defTabSz="514337" rtl="0" eaLnBrk="1" latinLnBrk="0" hangingPunct="1">
        <a:lnSpc>
          <a:spcPct val="90000"/>
        </a:lnSpc>
        <a:spcBef>
          <a:spcPct val="0"/>
        </a:spcBef>
        <a:buNone/>
        <a:defRPr lang="fr-MA" sz="1600" b="0" kern="1200">
          <a:solidFill>
            <a:srgbClr val="757575"/>
          </a:solidFill>
          <a:latin typeface="Dosis Medium" pitchFamily="2" charset="0"/>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2036033"/>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81" r:id="rId7"/>
    <p:sldLayoutId id="2147483753" r:id="rId8"/>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pic>
        <p:nvPicPr>
          <p:cNvPr id="2" name="Image 1">
            <a:extLst>
              <a:ext uri="{FF2B5EF4-FFF2-40B4-BE49-F238E27FC236}">
                <a16:creationId xmlns:a16="http://schemas.microsoft.com/office/drawing/2014/main" id="{7710B104-D619-7057-0BD4-C359B53F092E}"/>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812863" y="144877"/>
            <a:ext cx="287999" cy="287999"/>
          </a:xfrm>
          <a:prstGeom prst="rect">
            <a:avLst/>
          </a:prstGeom>
          <a:ln>
            <a:noFill/>
          </a:ln>
        </p:spPr>
      </p:pic>
      <p:sp>
        <p:nvSpPr>
          <p:cNvPr id="4" name="ZoneTexte 3">
            <a:extLst>
              <a:ext uri="{FF2B5EF4-FFF2-40B4-BE49-F238E27FC236}">
                <a16:creationId xmlns:a16="http://schemas.microsoft.com/office/drawing/2014/main" id="{F3047919-77D6-B122-AB64-C8589FBCCE84}"/>
              </a:ext>
            </a:extLst>
          </p:cNvPr>
          <p:cNvSpPr txBox="1"/>
          <p:nvPr userDrawn="1"/>
        </p:nvSpPr>
        <p:spPr>
          <a:xfrm>
            <a:off x="3100863" y="134988"/>
            <a:ext cx="1384656"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400" b="1" i="0" u="none" strike="noStrike" kern="1200" cap="none" spc="0" normalizeH="0" baseline="0" noProof="0" dirty="0">
                <a:ln>
                  <a:noFill/>
                </a:ln>
                <a:solidFill>
                  <a:srgbClr val="474F71"/>
                </a:solidFill>
                <a:effectLst/>
                <a:uLnTx/>
                <a:uFillTx/>
                <a:latin typeface="Dosis" pitchFamily="2" charset="0"/>
                <a:ea typeface="+mn-ea"/>
                <a:cs typeface="+mn-cs"/>
              </a:rPr>
              <a:t>Activité 1</a:t>
            </a:r>
          </a:p>
        </p:txBody>
      </p:sp>
      <p:pic>
        <p:nvPicPr>
          <p:cNvPr id="7" name="Image 6">
            <a:extLst>
              <a:ext uri="{FF2B5EF4-FFF2-40B4-BE49-F238E27FC236}">
                <a16:creationId xmlns:a16="http://schemas.microsoft.com/office/drawing/2014/main" id="{171EBB01-E104-1EC2-D8AC-885F9080B720}"/>
              </a:ext>
            </a:extLst>
          </p:cNvPr>
          <p:cNvPicPr>
            <a:picLocks noChangeAspect="1"/>
          </p:cNvPicPr>
          <p:nvPr userDrawn="1"/>
        </p:nvPicPr>
        <p:blipFill>
          <a:blip r:embed="rId5">
            <a:alphaModFix amt="20000"/>
            <a:extLst>
              <a:ext uri="{28A0092B-C50C-407E-A947-70E740481C1C}">
                <a14:useLocalDpi xmlns:a14="http://schemas.microsoft.com/office/drawing/2010/main" val="0"/>
              </a:ext>
            </a:extLst>
          </a:blip>
          <a:srcRect/>
          <a:stretch/>
        </p:blipFill>
        <p:spPr>
          <a:xfrm>
            <a:off x="5175263" y="144877"/>
            <a:ext cx="287999" cy="287999"/>
          </a:xfrm>
          <a:prstGeom prst="rect">
            <a:avLst/>
          </a:prstGeom>
          <a:ln>
            <a:noFill/>
          </a:ln>
        </p:spPr>
      </p:pic>
      <p:sp>
        <p:nvSpPr>
          <p:cNvPr id="8" name="ZoneTexte 7">
            <a:extLst>
              <a:ext uri="{FF2B5EF4-FFF2-40B4-BE49-F238E27FC236}">
                <a16:creationId xmlns:a16="http://schemas.microsoft.com/office/drawing/2014/main" id="{46B62E65-0C4D-AFDC-3705-E1D7BEB779CA}"/>
              </a:ext>
            </a:extLst>
          </p:cNvPr>
          <p:cNvSpPr txBox="1"/>
          <p:nvPr userDrawn="1"/>
        </p:nvSpPr>
        <p:spPr>
          <a:xfrm>
            <a:off x="5473707" y="134988"/>
            <a:ext cx="1384656"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400" b="1" i="0" u="none" strike="noStrike" kern="1200" cap="none" spc="0" normalizeH="0" baseline="0" noProof="0" dirty="0">
                <a:ln>
                  <a:noFill/>
                </a:ln>
                <a:solidFill>
                  <a:srgbClr val="424D7B">
                    <a:alpha val="20000"/>
                  </a:srgbClr>
                </a:solidFill>
                <a:effectLst/>
                <a:uLnTx/>
                <a:uFillTx/>
                <a:latin typeface="Dosis" pitchFamily="2" charset="0"/>
                <a:ea typeface="+mn-ea"/>
                <a:cs typeface="+mn-cs"/>
              </a:rPr>
              <a:t>Activité 2</a:t>
            </a:r>
          </a:p>
        </p:txBody>
      </p:sp>
    </p:spTree>
    <p:extLst>
      <p:ext uri="{BB962C8B-B14F-4D97-AF65-F5344CB8AC3E}">
        <p14:creationId xmlns:p14="http://schemas.microsoft.com/office/powerpoint/2010/main" val="4193256239"/>
      </p:ext>
    </p:extLst>
  </p:cSld>
  <p:clrMap bg1="lt1" tx1="dk1" bg2="lt2" tx2="dk2" accent1="accent1" accent2="accent2" accent3="accent3" accent4="accent4" accent5="accent5" accent6="accent6" hlink="hlink" folHlink="folHlink"/>
  <p:sldLayoutIdLst>
    <p:sldLayoutId id="2147483808" r:id="rId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pPr lvl="0"/>
            <a:r>
              <a:rPr lang="fr-FR"/>
              <a:t>Modifiez le style du titre</a:t>
            </a:r>
            <a:endParaRPr lang="fr-MA"/>
          </a:p>
        </p:txBody>
      </p:sp>
      <p:pic>
        <p:nvPicPr>
          <p:cNvPr id="6" name="Image 5">
            <a:extLst>
              <a:ext uri="{FF2B5EF4-FFF2-40B4-BE49-F238E27FC236}">
                <a16:creationId xmlns:a16="http://schemas.microsoft.com/office/drawing/2014/main" id="{5578E490-3587-6C7C-1E16-D6291F5BDA80}"/>
              </a:ext>
            </a:extLst>
          </p:cNvPr>
          <p:cNvPicPr>
            <a:picLocks noChangeAspect="1"/>
          </p:cNvPicPr>
          <p:nvPr userDrawn="1"/>
        </p:nvPicPr>
        <p:blipFill>
          <a:blip r:embed="rId4">
            <a:alphaModFix amt="20000"/>
            <a:extLst>
              <a:ext uri="{28A0092B-C50C-407E-A947-70E740481C1C}">
                <a14:useLocalDpi xmlns:a14="http://schemas.microsoft.com/office/drawing/2010/main" val="0"/>
              </a:ext>
            </a:extLst>
          </a:blip>
          <a:srcRect/>
          <a:stretch/>
        </p:blipFill>
        <p:spPr>
          <a:xfrm>
            <a:off x="2429076" y="144877"/>
            <a:ext cx="287999" cy="287999"/>
          </a:xfrm>
          <a:prstGeom prst="rect">
            <a:avLst/>
          </a:prstGeom>
          <a:ln>
            <a:noFill/>
          </a:ln>
        </p:spPr>
      </p:pic>
      <p:sp>
        <p:nvSpPr>
          <p:cNvPr id="7" name="ZoneTexte 6">
            <a:extLst>
              <a:ext uri="{FF2B5EF4-FFF2-40B4-BE49-F238E27FC236}">
                <a16:creationId xmlns:a16="http://schemas.microsoft.com/office/drawing/2014/main" id="{0A694861-BBC5-3AF3-0971-805BFC4CF072}"/>
              </a:ext>
            </a:extLst>
          </p:cNvPr>
          <p:cNvSpPr txBox="1"/>
          <p:nvPr userDrawn="1"/>
        </p:nvSpPr>
        <p:spPr>
          <a:xfrm>
            <a:off x="2717076" y="134988"/>
            <a:ext cx="1384656"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400" b="1" i="0" u="none" strike="noStrike" kern="1200" cap="none" spc="0" normalizeH="0" baseline="0" noProof="0" dirty="0">
                <a:ln>
                  <a:noFill/>
                </a:ln>
                <a:solidFill>
                  <a:srgbClr val="474F71">
                    <a:alpha val="20000"/>
                  </a:srgbClr>
                </a:solidFill>
                <a:effectLst/>
                <a:uLnTx/>
                <a:uFillTx/>
                <a:latin typeface="Dosis" pitchFamily="2" charset="0"/>
                <a:ea typeface="+mn-ea"/>
                <a:cs typeface="+mn-cs"/>
              </a:rPr>
              <a:t>Activité 1</a:t>
            </a:r>
          </a:p>
        </p:txBody>
      </p:sp>
      <p:pic>
        <p:nvPicPr>
          <p:cNvPr id="8" name="Image 7">
            <a:extLst>
              <a:ext uri="{FF2B5EF4-FFF2-40B4-BE49-F238E27FC236}">
                <a16:creationId xmlns:a16="http://schemas.microsoft.com/office/drawing/2014/main" id="{B015E418-CE1E-BD06-9772-937776599679}"/>
              </a:ext>
            </a:extLst>
          </p:cNvPr>
          <p:cNvPicPr>
            <a:picLocks noChangeAspect="1"/>
          </p:cNvPicPr>
          <p:nvPr userDrawn="1"/>
        </p:nvPicPr>
        <p:blipFill>
          <a:blip r:embed="rId5">
            <a:alphaModFix/>
            <a:extLst>
              <a:ext uri="{28A0092B-C50C-407E-A947-70E740481C1C}">
                <a14:useLocalDpi xmlns:a14="http://schemas.microsoft.com/office/drawing/2010/main" val="0"/>
              </a:ext>
            </a:extLst>
          </a:blip>
          <a:srcRect/>
          <a:stretch/>
        </p:blipFill>
        <p:spPr>
          <a:xfrm>
            <a:off x="4992952" y="144877"/>
            <a:ext cx="287999" cy="287999"/>
          </a:xfrm>
          <a:prstGeom prst="rect">
            <a:avLst/>
          </a:prstGeom>
          <a:ln>
            <a:noFill/>
          </a:ln>
        </p:spPr>
      </p:pic>
      <p:sp>
        <p:nvSpPr>
          <p:cNvPr id="9" name="ZoneTexte 8">
            <a:extLst>
              <a:ext uri="{FF2B5EF4-FFF2-40B4-BE49-F238E27FC236}">
                <a16:creationId xmlns:a16="http://schemas.microsoft.com/office/drawing/2014/main" id="{AF1103E8-F8BB-BA34-32F0-91E45212B9FB}"/>
              </a:ext>
            </a:extLst>
          </p:cNvPr>
          <p:cNvSpPr txBox="1"/>
          <p:nvPr userDrawn="1"/>
        </p:nvSpPr>
        <p:spPr>
          <a:xfrm>
            <a:off x="5291396" y="134988"/>
            <a:ext cx="1384656"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400" b="1" i="0" u="none" strike="noStrike" kern="1200" cap="none" spc="0" normalizeH="0" baseline="0" noProof="0" dirty="0">
                <a:ln>
                  <a:noFill/>
                </a:ln>
                <a:solidFill>
                  <a:srgbClr val="424D7B"/>
                </a:solidFill>
                <a:effectLst/>
                <a:uLnTx/>
                <a:uFillTx/>
                <a:latin typeface="Dosis" pitchFamily="2" charset="0"/>
                <a:ea typeface="+mn-ea"/>
                <a:cs typeface="+mn-cs"/>
              </a:rPr>
              <a:t>Activité 2</a:t>
            </a:r>
          </a:p>
        </p:txBody>
      </p:sp>
    </p:spTree>
    <p:extLst>
      <p:ext uri="{BB962C8B-B14F-4D97-AF65-F5344CB8AC3E}">
        <p14:creationId xmlns:p14="http://schemas.microsoft.com/office/powerpoint/2010/main" val="3035647302"/>
      </p:ext>
    </p:extLst>
  </p:cSld>
  <p:clrMap bg1="lt1" tx1="dk1" bg2="lt2" tx2="dk2" accent1="accent1" accent2="accent2" accent3="accent3" accent4="accent4" accent5="accent5" accent6="accent6" hlink="hlink" folHlink="folHlink"/>
  <p:sldLayoutIdLst>
    <p:sldLayoutId id="2147483820" r:id="rId1"/>
  </p:sldLayoutIdLst>
  <mc:AlternateContent xmlns:mc="http://schemas.openxmlformats.org/markup-compatibility/2006" xmlns:p14="http://schemas.microsoft.com/office/powerpoint/2010/main">
    <mc:Choice Requires="p14">
      <p:transition p14:dur="250"/>
    </mc:Choice>
    <mc:Fallback xmlns="">
      <p:transition/>
    </mc:Fallback>
  </mc:AlternateContent>
  <p:txStyles>
    <p:titleStyle>
      <a:lvl1pPr algn="l" defTabSz="514337" rtl="0" eaLnBrk="1" latinLnBrk="0" hangingPunct="1">
        <a:lnSpc>
          <a:spcPct val="90000"/>
        </a:lnSpc>
        <a:spcBef>
          <a:spcPct val="0"/>
        </a:spcBef>
        <a:buNone/>
        <a:defRPr lang="fr-MA" sz="1600" b="0" kern="1200">
          <a:solidFill>
            <a:srgbClr val="757575"/>
          </a:solidFill>
          <a:latin typeface="Dosis Medium" pitchFamily="2" charset="0"/>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pic>
        <p:nvPicPr>
          <p:cNvPr id="19" name="Image 18">
            <a:extLst>
              <a:ext uri="{FF2B5EF4-FFF2-40B4-BE49-F238E27FC236}">
                <a16:creationId xmlns:a16="http://schemas.microsoft.com/office/drawing/2014/main" id="{5CF72EB2-A578-D9B3-F96C-7FA4120E6A57}"/>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p:blipFill>
        <p:spPr>
          <a:xfrm>
            <a:off x="3296554" y="172329"/>
            <a:ext cx="287999" cy="287999"/>
          </a:xfrm>
          <a:prstGeom prst="rect">
            <a:avLst/>
          </a:prstGeom>
          <a:ln>
            <a:noFill/>
          </a:ln>
        </p:spPr>
      </p:pic>
      <p:sp>
        <p:nvSpPr>
          <p:cNvPr id="20" name="ZoneTexte 19">
            <a:extLst>
              <a:ext uri="{FF2B5EF4-FFF2-40B4-BE49-F238E27FC236}">
                <a16:creationId xmlns:a16="http://schemas.microsoft.com/office/drawing/2014/main" id="{419AA3E2-C97B-4E1C-C41F-FC643B7164F8}"/>
              </a:ext>
            </a:extLst>
          </p:cNvPr>
          <p:cNvSpPr txBox="1"/>
          <p:nvPr userDrawn="1"/>
        </p:nvSpPr>
        <p:spPr>
          <a:xfrm>
            <a:off x="3727344" y="144877"/>
            <a:ext cx="1384656"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400" b="1" i="0" u="none" strike="noStrike" kern="1200" cap="none" spc="0" normalizeH="0" baseline="0" noProof="0" dirty="0">
                <a:ln>
                  <a:noFill/>
                </a:ln>
                <a:solidFill>
                  <a:srgbClr val="474F71"/>
                </a:solidFill>
                <a:effectLst/>
                <a:uLnTx/>
                <a:uFillTx/>
                <a:latin typeface="Dosis" pitchFamily="2" charset="0"/>
                <a:ea typeface="+mn-ea"/>
                <a:cs typeface="+mn-cs"/>
              </a:rPr>
              <a:t>Révisions</a:t>
            </a:r>
          </a:p>
        </p:txBody>
      </p:sp>
    </p:spTree>
    <p:extLst>
      <p:ext uri="{BB962C8B-B14F-4D97-AF65-F5344CB8AC3E}">
        <p14:creationId xmlns:p14="http://schemas.microsoft.com/office/powerpoint/2010/main" val="1961823333"/>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02"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84" r:id="rId13"/>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pPr lvl="0"/>
            <a:r>
              <a:rPr lang="fr-FR"/>
              <a:t>Modifiez le style du titre</a:t>
            </a:r>
            <a:endParaRPr lang="fr-MA"/>
          </a:p>
        </p:txBody>
      </p:sp>
      <p:sp>
        <p:nvSpPr>
          <p:cNvPr id="14" name="ZoneTexte 13">
            <a:extLst>
              <a:ext uri="{FF2B5EF4-FFF2-40B4-BE49-F238E27FC236}">
                <a16:creationId xmlns:a16="http://schemas.microsoft.com/office/drawing/2014/main" id="{FEDB7032-2BAF-B5E6-47FD-53CEB5B1CAA8}"/>
              </a:ext>
            </a:extLst>
          </p:cNvPr>
          <p:cNvSpPr txBox="1"/>
          <p:nvPr userDrawn="1"/>
        </p:nvSpPr>
        <p:spPr>
          <a:xfrm>
            <a:off x="3727344" y="134988"/>
            <a:ext cx="1384656"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400" b="1" i="0" u="none" strike="noStrike" kern="1200" cap="none" spc="0" normalizeH="0" baseline="0" noProof="0" dirty="0">
                <a:ln>
                  <a:noFill/>
                </a:ln>
                <a:solidFill>
                  <a:srgbClr val="424D7B"/>
                </a:solidFill>
                <a:effectLst/>
                <a:uLnTx/>
                <a:uFillTx/>
                <a:latin typeface="Dosis" pitchFamily="2" charset="0"/>
                <a:ea typeface="+mn-ea"/>
                <a:cs typeface="+mn-cs"/>
              </a:rPr>
              <a:t>Révisions</a:t>
            </a:r>
          </a:p>
        </p:txBody>
      </p:sp>
      <p:pic>
        <p:nvPicPr>
          <p:cNvPr id="5" name="Image 4">
            <a:extLst>
              <a:ext uri="{FF2B5EF4-FFF2-40B4-BE49-F238E27FC236}">
                <a16:creationId xmlns:a16="http://schemas.microsoft.com/office/drawing/2014/main" id="{E8FED4A7-88C7-F816-24A0-D88AEC5FBA66}"/>
              </a:ext>
            </a:extLst>
          </p:cNvPr>
          <p:cNvPicPr>
            <a:picLocks noChangeAspect="1"/>
          </p:cNvPicPr>
          <p:nvPr userDrawn="1"/>
        </p:nvPicPr>
        <p:blipFill>
          <a:blip r:embed="rId9">
            <a:extLst>
              <a:ext uri="{28A0092B-C50C-407E-A947-70E740481C1C}">
                <a14:useLocalDpi xmlns:a14="http://schemas.microsoft.com/office/drawing/2010/main" val="0"/>
              </a:ext>
            </a:extLst>
          </a:blip>
          <a:srcRect/>
          <a:stretch/>
        </p:blipFill>
        <p:spPr>
          <a:xfrm>
            <a:off x="3296554" y="172329"/>
            <a:ext cx="287999" cy="287999"/>
          </a:xfrm>
          <a:prstGeom prst="rect">
            <a:avLst/>
          </a:prstGeom>
          <a:ln>
            <a:noFill/>
          </a:ln>
        </p:spPr>
      </p:pic>
    </p:spTree>
    <p:extLst>
      <p:ext uri="{BB962C8B-B14F-4D97-AF65-F5344CB8AC3E}">
        <p14:creationId xmlns:p14="http://schemas.microsoft.com/office/powerpoint/2010/main" val="1653220688"/>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a:solidFill>
            <a:srgbClr val="757575"/>
          </a:solidFill>
          <a:latin typeface="Dosis Medium" pitchFamily="2" charset="0"/>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pPr lvl="0"/>
            <a:r>
              <a:rPr lang="fr-FR"/>
              <a:t>Modifiez le style du titre</a:t>
            </a:r>
            <a:endParaRPr lang="fr-MA"/>
          </a:p>
        </p:txBody>
      </p:sp>
      <p:sp>
        <p:nvSpPr>
          <p:cNvPr id="5" name="ZoneTexte 4">
            <a:extLst>
              <a:ext uri="{FF2B5EF4-FFF2-40B4-BE49-F238E27FC236}">
                <a16:creationId xmlns:a16="http://schemas.microsoft.com/office/drawing/2014/main" id="{D8CE18EC-D9F5-EDC7-0118-1018231BDE39}"/>
              </a:ext>
            </a:extLst>
          </p:cNvPr>
          <p:cNvSpPr txBox="1"/>
          <p:nvPr userDrawn="1"/>
        </p:nvSpPr>
        <p:spPr>
          <a:xfrm>
            <a:off x="3866766" y="172329"/>
            <a:ext cx="1579936" cy="307777"/>
          </a:xfrm>
          <a:prstGeom prst="rect">
            <a:avLst/>
          </a:prstGeom>
          <a:noFill/>
          <a:ln>
            <a:noFill/>
          </a:ln>
        </p:spPr>
        <p:txBody>
          <a:bodyPr wrap="square" rtlCol="0" anchor="ctr" anchorCtr="0">
            <a:spAutoFit/>
          </a:bodyPr>
          <a:lstStyle>
            <a:defPPr>
              <a:defRPr lang="fr-FR"/>
            </a:defPPr>
            <a:lvl1pPr>
              <a:defRPr sz="1400" b="1">
                <a:solidFill>
                  <a:srgbClr val="424D7B"/>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400" b="1" i="0" u="none" strike="noStrike" kern="1200" cap="none" spc="0" normalizeH="0" baseline="0" noProof="0" dirty="0">
                <a:ln>
                  <a:noFill/>
                </a:ln>
                <a:solidFill>
                  <a:srgbClr val="424D7B"/>
                </a:solidFill>
                <a:effectLst/>
                <a:uLnTx/>
                <a:uFillTx/>
                <a:latin typeface="Dosis" pitchFamily="2" charset="0"/>
                <a:ea typeface="+mn-ea"/>
                <a:cs typeface="+mn-cs"/>
              </a:rPr>
              <a:t>Révisions</a:t>
            </a:r>
          </a:p>
        </p:txBody>
      </p:sp>
      <p:pic>
        <p:nvPicPr>
          <p:cNvPr id="6" name="Image 5">
            <a:extLst>
              <a:ext uri="{FF2B5EF4-FFF2-40B4-BE49-F238E27FC236}">
                <a16:creationId xmlns:a16="http://schemas.microsoft.com/office/drawing/2014/main" id="{693643BA-51F5-386A-0262-4D67B40A9615}"/>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3296554" y="172329"/>
            <a:ext cx="287999" cy="287999"/>
          </a:xfrm>
          <a:prstGeom prst="rect">
            <a:avLst/>
          </a:prstGeom>
          <a:ln>
            <a:noFill/>
          </a:ln>
        </p:spPr>
      </p:pic>
    </p:spTree>
    <p:extLst>
      <p:ext uri="{BB962C8B-B14F-4D97-AF65-F5344CB8AC3E}">
        <p14:creationId xmlns:p14="http://schemas.microsoft.com/office/powerpoint/2010/main" val="3588268061"/>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a:solidFill>
            <a:srgbClr val="757575"/>
          </a:solidFill>
          <a:latin typeface="Dosis Medium" pitchFamily="2" charset="0"/>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l="-3000" t="-3000" r="-3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412598"/>
      </p:ext>
    </p:extLst>
  </p:cSld>
  <p:clrMap bg1="lt1" tx1="dk1" bg2="lt2" tx2="dk2" accent1="accent1" accent2="accent2" accent3="accent3" accent4="accent4" accent5="accent5" accent6="accent6" hlink="hlink" folHlink="folHlink"/>
  <p:sldLayoutIdLst>
    <p:sldLayoutId id="2147483694" r:id="rId1"/>
    <p:sldLayoutId id="2147483695" r:id="rId2"/>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a:t>Modifiez le style du titre</a:t>
            </a:r>
            <a:endParaRPr lang="fr-MA"/>
          </a:p>
        </p:txBody>
      </p:sp>
      <p:pic>
        <p:nvPicPr>
          <p:cNvPr id="6" name="Image 5">
            <a:extLst>
              <a:ext uri="{FF2B5EF4-FFF2-40B4-BE49-F238E27FC236}">
                <a16:creationId xmlns:a16="http://schemas.microsoft.com/office/drawing/2014/main" id="{1E676E35-C3B5-449C-E8A2-5D8F39B13857}"/>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p:blipFill>
        <p:spPr>
          <a:xfrm>
            <a:off x="3242125" y="161444"/>
            <a:ext cx="287999" cy="287999"/>
          </a:xfrm>
          <a:prstGeom prst="rect">
            <a:avLst/>
          </a:prstGeom>
          <a:ln>
            <a:noFill/>
          </a:ln>
        </p:spPr>
      </p:pic>
      <p:sp>
        <p:nvSpPr>
          <p:cNvPr id="9" name="ZoneTexte 8">
            <a:extLst>
              <a:ext uri="{FF2B5EF4-FFF2-40B4-BE49-F238E27FC236}">
                <a16:creationId xmlns:a16="http://schemas.microsoft.com/office/drawing/2014/main" id="{8B86A730-91B2-C5E4-2947-AB78464E2E0F}"/>
              </a:ext>
            </a:extLst>
          </p:cNvPr>
          <p:cNvSpPr txBox="1"/>
          <p:nvPr userDrawn="1"/>
        </p:nvSpPr>
        <p:spPr>
          <a:xfrm>
            <a:off x="3727344" y="144877"/>
            <a:ext cx="1384656"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400" b="1" i="0" u="none" strike="noStrike" kern="1200" cap="none" spc="0" normalizeH="0" baseline="0" noProof="0" dirty="0">
                <a:ln>
                  <a:noFill/>
                </a:ln>
                <a:solidFill>
                  <a:srgbClr val="474F71"/>
                </a:solidFill>
                <a:effectLst/>
                <a:uLnTx/>
                <a:uFillTx/>
                <a:latin typeface="Dosis" pitchFamily="2" charset="0"/>
                <a:ea typeface="+mn-ea"/>
                <a:cs typeface="+mn-cs"/>
              </a:rPr>
              <a:t>Révisions</a:t>
            </a:r>
          </a:p>
        </p:txBody>
      </p:sp>
    </p:spTree>
    <p:extLst>
      <p:ext uri="{BB962C8B-B14F-4D97-AF65-F5344CB8AC3E}">
        <p14:creationId xmlns:p14="http://schemas.microsoft.com/office/powerpoint/2010/main" val="2073310085"/>
      </p:ext>
    </p:extLst>
  </p:cSld>
  <p:clrMap bg1="lt1" tx1="dk1" bg2="lt2" tx2="dk2" accent1="accent1" accent2="accent2" accent3="accent3" accent4="accent4" accent5="accent5" accent6="accent6" hlink="hlink" folHlink="folHlink"/>
  <p:sldLayoutIdLst>
    <p:sldLayoutId id="2147483698" r:id="rId1"/>
    <p:sldLayoutId id="2147483738" r:id="rId2"/>
    <p:sldLayoutId id="2147483701" r:id="rId3"/>
    <p:sldLayoutId id="2147483700" r:id="rId4"/>
    <p:sldLayoutId id="2147483739" r:id="rId5"/>
    <p:sldLayoutId id="2147483699" r:id="rId6"/>
    <p:sldLayoutId id="2147483705" r:id="rId7"/>
    <p:sldLayoutId id="2147483706" r:id="rId8"/>
    <p:sldLayoutId id="2147483704" r:id="rId9"/>
    <p:sldLayoutId id="2147483741" r:id="rId10"/>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7.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95.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1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slideLayout" Target="../slideLayouts/slideLayout106.xml"/><Relationship Id="rId1" Type="http://schemas.openxmlformats.org/officeDocument/2006/relationships/tags" Target="../tags/tag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106.xml"/><Relationship Id="rId1" Type="http://schemas.openxmlformats.org/officeDocument/2006/relationships/tags" Target="../tags/tag8.xml"/><Relationship Id="rId5" Type="http://schemas.openxmlformats.org/officeDocument/2006/relationships/image" Target="../media/image32.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1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5.png"/><Relationship Id="rId7" Type="http://schemas.openxmlformats.org/officeDocument/2006/relationships/image" Target="../media/image35.png"/><Relationship Id="rId2" Type="http://schemas.openxmlformats.org/officeDocument/2006/relationships/slideLayout" Target="../slideLayouts/slideLayout106.xml"/><Relationship Id="rId1" Type="http://schemas.openxmlformats.org/officeDocument/2006/relationships/tags" Target="../tags/tag10.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26.png"/><Relationship Id="rId9" Type="http://schemas.openxmlformats.org/officeDocument/2006/relationships/image" Target="../media/image37.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106.xml"/><Relationship Id="rId1" Type="http://schemas.openxmlformats.org/officeDocument/2006/relationships/tags" Target="../tags/tag12.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slideLayout" Target="../slideLayouts/slideLayout106.xml"/><Relationship Id="rId1" Type="http://schemas.openxmlformats.org/officeDocument/2006/relationships/tags" Target="../tags/tag1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23.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slideLayout" Target="../slideLayouts/slideLayout106.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106.xml"/><Relationship Id="rId1" Type="http://schemas.openxmlformats.org/officeDocument/2006/relationships/tags" Target="../tags/tag20.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8" Type="http://schemas.openxmlformats.org/officeDocument/2006/relationships/image" Target="../media/image43.png"/><Relationship Id="rId3" Type="http://schemas.microsoft.com/office/2007/relationships/media" Target="../media/media2.mp4"/><Relationship Id="rId7" Type="http://schemas.openxmlformats.org/officeDocument/2006/relationships/image" Target="../media/image4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1.png"/><Relationship Id="rId5" Type="http://schemas.openxmlformats.org/officeDocument/2006/relationships/slideLayout" Target="../slideLayouts/slideLayout107.xml"/><Relationship Id="rId4" Type="http://schemas.openxmlformats.org/officeDocument/2006/relationships/video" Target="../media/media2.mp4"/></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Image 3" descr="Une image contenant texte, capture d’écran, dessin humoristique&#10;&#10;Le contenu généré par l’IA peut être incorrect.">
            <a:extLst>
              <a:ext uri="{FF2B5EF4-FFF2-40B4-BE49-F238E27FC236}">
                <a16:creationId xmlns:a16="http://schemas.microsoft.com/office/drawing/2014/main" id="{F158676B-5F97-B672-8786-EDCB0B66C9A2}"/>
              </a:ext>
            </a:extLst>
          </p:cNvPr>
          <p:cNvPicPr>
            <a:picLocks noChangeAspect="1"/>
          </p:cNvPicPr>
          <p:nvPr/>
        </p:nvPicPr>
        <p:blipFill>
          <a:blip r:embed="rId2">
            <a:extLst>
              <a:ext uri="{28A0092B-C50C-407E-A947-70E740481C1C}">
                <a14:useLocalDpi xmlns:a14="http://schemas.microsoft.com/office/drawing/2010/main" val="0"/>
              </a:ext>
            </a:extLst>
          </a:blip>
          <a:srcRect t="3321" b="2946"/>
          <a:stretch>
            <a:fillRect/>
          </a:stretch>
        </p:blipFill>
        <p:spPr>
          <a:xfrm>
            <a:off x="20" y="1282"/>
            <a:ext cx="9143980" cy="6856718"/>
          </a:xfrm>
          <a:prstGeom prst="rect">
            <a:avLst/>
          </a:prstGeom>
        </p:spPr>
      </p:pic>
    </p:spTree>
    <p:extLst>
      <p:ext uri="{BB962C8B-B14F-4D97-AF65-F5344CB8AC3E}">
        <p14:creationId xmlns:p14="http://schemas.microsoft.com/office/powerpoint/2010/main" val="568953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EE2D82-588D-EFD8-8EE8-66880EFE8E79}"/>
            </a:ext>
          </a:extLst>
        </p:cNvPr>
        <p:cNvGrpSpPr/>
        <p:nvPr/>
      </p:nvGrpSpPr>
      <p:grpSpPr>
        <a:xfrm>
          <a:off x="0" y="0"/>
          <a:ext cx="0" cy="0"/>
          <a:chOff x="0" y="0"/>
          <a:chExt cx="0" cy="0"/>
        </a:xfrm>
      </p:grpSpPr>
      <p:grpSp>
        <p:nvGrpSpPr>
          <p:cNvPr id="2" name="Groupe 1">
            <a:extLst>
              <a:ext uri="{FF2B5EF4-FFF2-40B4-BE49-F238E27FC236}">
                <a16:creationId xmlns:a16="http://schemas.microsoft.com/office/drawing/2014/main" id="{2DF388C9-95D7-6E35-500D-4E391D2B7C63}"/>
              </a:ext>
            </a:extLst>
          </p:cNvPr>
          <p:cNvGrpSpPr/>
          <p:nvPr/>
        </p:nvGrpSpPr>
        <p:grpSpPr>
          <a:xfrm>
            <a:off x="2959621" y="0"/>
            <a:ext cx="2902163" cy="1096802"/>
            <a:chOff x="2911496" y="0"/>
            <a:chExt cx="2902163" cy="1096802"/>
          </a:xfrm>
        </p:grpSpPr>
        <p:sp>
          <p:nvSpPr>
            <p:cNvPr id="3" name="Rectangle 2">
              <a:extLst>
                <a:ext uri="{FF2B5EF4-FFF2-40B4-BE49-F238E27FC236}">
                  <a16:creationId xmlns:a16="http://schemas.microsoft.com/office/drawing/2014/main" id="{2ED7A6F9-8F6D-E92A-9FFB-BD3564C1E0E3}"/>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F99254B4-1179-09E2-3963-E2197E18697C}"/>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re 53">
              <a:extLst>
                <a:ext uri="{FF2B5EF4-FFF2-40B4-BE49-F238E27FC236}">
                  <a16:creationId xmlns:a16="http://schemas.microsoft.com/office/drawing/2014/main" id="{2AAA314B-76E1-DBFF-E27F-D8C13E1CF6EF}"/>
                </a:ext>
              </a:extLst>
            </p:cNvPr>
            <p:cNvSpPr txBox="1">
              <a:spLocks/>
            </p:cNvSpPr>
            <p:nvPr/>
          </p:nvSpPr>
          <p:spPr>
            <a:xfrm>
              <a:off x="2911496" y="484802"/>
              <a:ext cx="2902163"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MA" sz="1800" b="1" i="1" u="none" strike="noStrike" kern="1200" cap="none" spc="0" normalizeH="0" baseline="0" noProof="0" dirty="0">
                  <a:ln>
                    <a:noFill/>
                  </a:ln>
                  <a:solidFill>
                    <a:srgbClr val="5B9BD5">
                      <a:lumMod val="50000"/>
                    </a:srgbClr>
                  </a:solidFill>
                  <a:effectLst/>
                  <a:uLnTx/>
                  <a:uFillTx/>
                  <a:latin typeface="Dosis" pitchFamily="2" charset="0"/>
                  <a:ea typeface="+mj-ea"/>
                  <a:cs typeface="+mj-cs"/>
                </a:rPr>
                <a:t>Réservé à l’enseignant (e)</a:t>
              </a:r>
            </a:p>
          </p:txBody>
        </p:sp>
      </p:grpSp>
      <p:sp>
        <p:nvSpPr>
          <p:cNvPr id="7" name="TextBox 6">
            <a:extLst>
              <a:ext uri="{FF2B5EF4-FFF2-40B4-BE49-F238E27FC236}">
                <a16:creationId xmlns:a16="http://schemas.microsoft.com/office/drawing/2014/main" id="{926954AF-F1E1-39EA-0347-22DD6224C885}"/>
              </a:ext>
            </a:extLst>
          </p:cNvPr>
          <p:cNvSpPr txBox="1"/>
          <p:nvPr>
            <p:custDataLst>
              <p:tags r:id="rId1"/>
            </p:custDataLst>
          </p:nvPr>
        </p:nvSpPr>
        <p:spPr>
          <a:xfrm>
            <a:off x="780714" y="2821848"/>
            <a:ext cx="3670515" cy="1477328"/>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1800"/>
              </a:spcAft>
              <a:buClrTx/>
              <a:buSzTx/>
              <a:buFontTx/>
              <a:buNone/>
              <a:tabLst/>
              <a:defRPr/>
            </a:pPr>
            <a:r>
              <a:rPr kumimoji="0" lang="fr-FR" sz="2400" b="1" i="0" u="none" strike="noStrike" kern="1200" cap="none" spc="0" normalizeH="0" baseline="0" noProof="0" dirty="0">
                <a:ln>
                  <a:noFill/>
                </a:ln>
                <a:solidFill>
                  <a:srgbClr val="C00000"/>
                </a:solidFill>
                <a:effectLst/>
                <a:uLnTx/>
                <a:uFillTx/>
                <a:latin typeface="Dosis SemiBold" pitchFamily="2" charset="0"/>
                <a:ea typeface="Calibri" panose="020F0502020204030204" pitchFamily="34" charset="0"/>
                <a:cs typeface="Calibri" panose="020F0502020204030204" pitchFamily="34" charset="0"/>
              </a:rPr>
              <a:t>L’enseignant demande aux élèves de prendre le livret à la page 136 et faire l’activité de coloriage.</a:t>
            </a:r>
            <a:endParaRPr kumimoji="0" lang="fr-FR" sz="2000" b="1" i="0" u="none" strike="noStrike" kern="1200" cap="none" spc="0" normalizeH="0" baseline="0" noProof="0" dirty="0">
              <a:ln>
                <a:noFill/>
              </a:ln>
              <a:solidFill>
                <a:srgbClr val="106585"/>
              </a:solidFill>
              <a:effectLst/>
              <a:uLnTx/>
              <a:uFillTx/>
              <a:latin typeface="Dosis SemiBold" pitchFamily="2" charset="0"/>
              <a:ea typeface="Calibri" panose="020F0502020204030204" pitchFamily="34" charset="0"/>
              <a:cs typeface="Calibri" panose="020F0502020204030204" pitchFamily="34" charset="0"/>
            </a:endParaRPr>
          </a:p>
        </p:txBody>
      </p:sp>
      <p:pic>
        <p:nvPicPr>
          <p:cNvPr id="6" name="Image 5">
            <a:extLst>
              <a:ext uri="{FF2B5EF4-FFF2-40B4-BE49-F238E27FC236}">
                <a16:creationId xmlns:a16="http://schemas.microsoft.com/office/drawing/2014/main" id="{21FDDD85-AB8A-4B3A-A566-40F75B3E045A}"/>
              </a:ext>
            </a:extLst>
          </p:cNvPr>
          <p:cNvPicPr>
            <a:picLocks noChangeAspect="1"/>
          </p:cNvPicPr>
          <p:nvPr/>
        </p:nvPicPr>
        <p:blipFill>
          <a:blip r:embed="rId3"/>
          <a:stretch>
            <a:fillRect/>
          </a:stretch>
        </p:blipFill>
        <p:spPr>
          <a:xfrm>
            <a:off x="5132323" y="1497105"/>
            <a:ext cx="3062782" cy="440167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789758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76A4C6-0615-4F6F-AB64-975F8AC4A5F4}"/>
              </a:ext>
            </a:extLst>
          </p:cNvPr>
          <p:cNvSpPr>
            <a:spLocks noGrp="1"/>
          </p:cNvSpPr>
          <p:nvPr>
            <p:ph type="title"/>
          </p:nvPr>
        </p:nvSpPr>
        <p:spPr/>
        <p:txBody>
          <a:bodyPr>
            <a:noAutofit/>
          </a:bodyPr>
          <a:lstStyle/>
          <a:p>
            <a:r>
              <a:rPr lang="fr-FR" dirty="0"/>
              <a:t>Bonjour cher élève. Nous allons faire quelques activités d’évaluation.</a:t>
            </a:r>
          </a:p>
        </p:txBody>
      </p:sp>
      <p:grpSp>
        <p:nvGrpSpPr>
          <p:cNvPr id="20" name="Groupe 19">
            <a:extLst>
              <a:ext uri="{FF2B5EF4-FFF2-40B4-BE49-F238E27FC236}">
                <a16:creationId xmlns:a16="http://schemas.microsoft.com/office/drawing/2014/main" id="{D6B75884-FDA7-3C30-D664-B0E9FFEE8DE7}"/>
              </a:ext>
            </a:extLst>
          </p:cNvPr>
          <p:cNvGrpSpPr/>
          <p:nvPr/>
        </p:nvGrpSpPr>
        <p:grpSpPr>
          <a:xfrm>
            <a:off x="96835" y="643220"/>
            <a:ext cx="1147140" cy="980797"/>
            <a:chOff x="113769" y="634753"/>
            <a:chExt cx="1147140" cy="980797"/>
          </a:xfrm>
        </p:grpSpPr>
        <p:pic>
          <p:nvPicPr>
            <p:cNvPr id="21" name="Image 20">
              <a:extLst>
                <a:ext uri="{FF2B5EF4-FFF2-40B4-BE49-F238E27FC236}">
                  <a16:creationId xmlns:a16="http://schemas.microsoft.com/office/drawing/2014/main" id="{EA0C3709-4680-5424-D4BD-97BFC2F1480A}"/>
                </a:ext>
              </a:extLst>
            </p:cNvPr>
            <p:cNvPicPr>
              <a:picLocks noChangeAspect="1"/>
            </p:cNvPicPr>
            <p:nvPr/>
          </p:nvPicPr>
          <p:blipFill>
            <a:blip r:embed="rId2"/>
            <a:srcRect l="-8613" b="7585"/>
            <a:stretch>
              <a:fillRect/>
            </a:stretch>
          </p:blipFill>
          <p:spPr>
            <a:xfrm>
              <a:off x="442761" y="692504"/>
              <a:ext cx="818148" cy="923046"/>
            </a:xfrm>
            <a:prstGeom prst="ellipse">
              <a:avLst/>
            </a:prstGeom>
          </p:spPr>
        </p:pic>
        <p:pic>
          <p:nvPicPr>
            <p:cNvPr id="22"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B51DB144-9999-2761-71C6-6FD60EF25EB6}"/>
                </a:ext>
              </a:extLst>
            </p:cNvPr>
            <p:cNvPicPr>
              <a:picLocks noChangeAspect="1"/>
            </p:cNvPicPr>
            <p:nvPr/>
          </p:nvPicPr>
          <p:blipFill rotWithShape="1">
            <a:blip r:embed="rId3">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pic>
        <p:nvPicPr>
          <p:cNvPr id="8" name="Image 7">
            <a:extLst>
              <a:ext uri="{FF2B5EF4-FFF2-40B4-BE49-F238E27FC236}">
                <a16:creationId xmlns:a16="http://schemas.microsoft.com/office/drawing/2014/main" id="{E4E50BF3-91A0-9251-A61F-775418AE5C4E}"/>
              </a:ext>
            </a:extLst>
          </p:cNvPr>
          <p:cNvPicPr>
            <a:picLocks noChangeAspect="1"/>
          </p:cNvPicPr>
          <p:nvPr/>
        </p:nvPicPr>
        <p:blipFill>
          <a:blip r:embed="rId4"/>
          <a:srcRect t="2063"/>
          <a:stretch>
            <a:fillRect/>
          </a:stretch>
        </p:blipFill>
        <p:spPr>
          <a:xfrm>
            <a:off x="2687662" y="2198689"/>
            <a:ext cx="3768675" cy="2460622"/>
          </a:xfrm>
          <a:prstGeom prst="roundRect">
            <a:avLst/>
          </a:prstGeom>
        </p:spPr>
      </p:pic>
    </p:spTree>
    <p:extLst>
      <p:ext uri="{BB962C8B-B14F-4D97-AF65-F5344CB8AC3E}">
        <p14:creationId xmlns:p14="http://schemas.microsoft.com/office/powerpoint/2010/main" val="14334557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F6B990-9E96-4265-EAEA-24139A25725E}"/>
            </a:ext>
          </a:extLst>
        </p:cNvPr>
        <p:cNvGrpSpPr/>
        <p:nvPr/>
      </p:nvGrpSpPr>
      <p:grpSpPr>
        <a:xfrm>
          <a:off x="0" y="0"/>
          <a:ext cx="0" cy="0"/>
          <a:chOff x="0" y="0"/>
          <a:chExt cx="0" cy="0"/>
        </a:xfrm>
      </p:grpSpPr>
      <p:grpSp>
        <p:nvGrpSpPr>
          <p:cNvPr id="2" name="Groupe 1">
            <a:extLst>
              <a:ext uri="{FF2B5EF4-FFF2-40B4-BE49-F238E27FC236}">
                <a16:creationId xmlns:a16="http://schemas.microsoft.com/office/drawing/2014/main" id="{B36D694B-0251-B019-3D0F-1D60E57EAB06}"/>
              </a:ext>
            </a:extLst>
          </p:cNvPr>
          <p:cNvGrpSpPr/>
          <p:nvPr/>
        </p:nvGrpSpPr>
        <p:grpSpPr>
          <a:xfrm>
            <a:off x="2959621" y="0"/>
            <a:ext cx="2902163" cy="1096802"/>
            <a:chOff x="2911496" y="0"/>
            <a:chExt cx="2902163" cy="1096802"/>
          </a:xfrm>
        </p:grpSpPr>
        <p:sp>
          <p:nvSpPr>
            <p:cNvPr id="3" name="Rectangle 2">
              <a:extLst>
                <a:ext uri="{FF2B5EF4-FFF2-40B4-BE49-F238E27FC236}">
                  <a16:creationId xmlns:a16="http://schemas.microsoft.com/office/drawing/2014/main" id="{5578C0E4-6FBC-E5CE-2306-50551BBDE0F9}"/>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836FC6D0-C015-09B3-6913-FE94842F8B67}"/>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re 53">
              <a:extLst>
                <a:ext uri="{FF2B5EF4-FFF2-40B4-BE49-F238E27FC236}">
                  <a16:creationId xmlns:a16="http://schemas.microsoft.com/office/drawing/2014/main" id="{40120C2F-F77C-9E38-2CB7-6D74C8195DCC}"/>
                </a:ext>
              </a:extLst>
            </p:cNvPr>
            <p:cNvSpPr txBox="1">
              <a:spLocks/>
            </p:cNvSpPr>
            <p:nvPr/>
          </p:nvSpPr>
          <p:spPr>
            <a:xfrm>
              <a:off x="2911496" y="484802"/>
              <a:ext cx="2902163"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MA" sz="1800" b="1" i="1" u="none" strike="noStrike" kern="1200" cap="none" spc="0" normalizeH="0" baseline="0" noProof="0" dirty="0">
                  <a:ln>
                    <a:noFill/>
                  </a:ln>
                  <a:solidFill>
                    <a:srgbClr val="5B9BD5">
                      <a:lumMod val="50000"/>
                    </a:srgbClr>
                  </a:solidFill>
                  <a:effectLst/>
                  <a:uLnTx/>
                  <a:uFillTx/>
                  <a:latin typeface="Dosis" pitchFamily="2" charset="0"/>
                  <a:ea typeface="+mj-ea"/>
                  <a:cs typeface="+mj-cs"/>
                </a:rPr>
                <a:t>Réservé à l’enseignant (e)</a:t>
              </a:r>
            </a:p>
          </p:txBody>
        </p:sp>
      </p:grpSp>
      <p:sp>
        <p:nvSpPr>
          <p:cNvPr id="6" name="ZoneTexte 5">
            <a:extLst>
              <a:ext uri="{FF2B5EF4-FFF2-40B4-BE49-F238E27FC236}">
                <a16:creationId xmlns:a16="http://schemas.microsoft.com/office/drawing/2014/main" id="{DB04E4D8-CED8-1B25-158A-7E9BCB967BD4}"/>
              </a:ext>
            </a:extLst>
          </p:cNvPr>
          <p:cNvSpPr txBox="1"/>
          <p:nvPr>
            <p:custDataLst>
              <p:tags r:id="rId1"/>
            </p:custDataLst>
          </p:nvPr>
        </p:nvSpPr>
        <p:spPr>
          <a:xfrm>
            <a:off x="-191760" y="3069811"/>
            <a:ext cx="9412014"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0" cap="none" spc="0" normalizeH="0" baseline="0" noProof="0" dirty="0">
                <a:ln>
                  <a:noFill/>
                </a:ln>
                <a:solidFill>
                  <a:srgbClr val="C00000"/>
                </a:solidFill>
                <a:effectLst/>
                <a:uLnTx/>
                <a:uFillTx/>
                <a:latin typeface="Dosis" pitchFamily="2" charset="0"/>
                <a:ea typeface="Calibri" panose="020F0502020204030204" pitchFamily="34" charset="0"/>
                <a:cs typeface="Calibri" panose="020F0502020204030204" pitchFamily="34" charset="0"/>
              </a:rPr>
              <a:t>CO1. </a:t>
            </a:r>
            <a:r>
              <a:rPr kumimoji="0" lang="fr-FR" sz="2400" b="1" i="0" u="none" strike="noStrike" kern="0" cap="none" spc="0" normalizeH="0" baseline="0" noProof="0" dirty="0">
                <a:ln>
                  <a:noFill/>
                </a:ln>
                <a:solidFill>
                  <a:srgbClr val="106585"/>
                </a:solidFill>
                <a:effectLst/>
                <a:uLnTx/>
                <a:uFillTx/>
                <a:latin typeface="Dosis" pitchFamily="2" charset="0"/>
                <a:ea typeface="Calibri" panose="020F0502020204030204" pitchFamily="34" charset="0"/>
                <a:cs typeface="Calibri" panose="020F0502020204030204" pitchFamily="34" charset="0"/>
              </a:rPr>
              <a:t>Comprendre, à l’oral, des mots de vocabulaire.</a:t>
            </a:r>
            <a:endParaRPr kumimoji="0" lang="fr-MA" sz="24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61488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re 1">
            <a:extLst>
              <a:ext uri="{FF2B5EF4-FFF2-40B4-BE49-F238E27FC236}">
                <a16:creationId xmlns:a16="http://schemas.microsoft.com/office/drawing/2014/main" id="{5AE8B19C-F9BD-C41B-5519-216C3062AD85}"/>
              </a:ext>
            </a:extLst>
          </p:cNvPr>
          <p:cNvSpPr>
            <a:spLocks noGrp="1"/>
          </p:cNvSpPr>
          <p:nvPr>
            <p:ph type="title"/>
          </p:nvPr>
        </p:nvSpPr>
        <p:spPr>
          <a:xfrm>
            <a:off x="1653499" y="755999"/>
            <a:ext cx="6840000" cy="612000"/>
          </a:xfrm>
        </p:spPr>
        <p:txBody>
          <a:bodyPr>
            <a:normAutofit/>
          </a:bodyPr>
          <a:lstStyle/>
          <a:p>
            <a:r>
              <a:rPr lang="fr-FR" dirty="0">
                <a:solidFill>
                  <a:schemeClr val="tx1">
                    <a:lumMod val="65000"/>
                    <a:lumOff val="35000"/>
                  </a:schemeClr>
                </a:solidFill>
              </a:rPr>
              <a:t>Regarde les images. Je vais te dire des mots et tu vas me montrer les images qui correspondent.</a:t>
            </a:r>
          </a:p>
        </p:txBody>
      </p:sp>
      <p:grpSp>
        <p:nvGrpSpPr>
          <p:cNvPr id="13" name="Groupe 12">
            <a:extLst>
              <a:ext uri="{FF2B5EF4-FFF2-40B4-BE49-F238E27FC236}">
                <a16:creationId xmlns:a16="http://schemas.microsoft.com/office/drawing/2014/main" id="{84F9DF2C-BC35-41B0-A89F-20435BD89CE5}"/>
              </a:ext>
            </a:extLst>
          </p:cNvPr>
          <p:cNvGrpSpPr/>
          <p:nvPr/>
        </p:nvGrpSpPr>
        <p:grpSpPr>
          <a:xfrm>
            <a:off x="96835" y="643220"/>
            <a:ext cx="1147140" cy="980797"/>
            <a:chOff x="113769" y="634753"/>
            <a:chExt cx="1147140" cy="980797"/>
          </a:xfrm>
        </p:grpSpPr>
        <p:pic>
          <p:nvPicPr>
            <p:cNvPr id="14" name="Image 13">
              <a:extLst>
                <a:ext uri="{FF2B5EF4-FFF2-40B4-BE49-F238E27FC236}">
                  <a16:creationId xmlns:a16="http://schemas.microsoft.com/office/drawing/2014/main" id="{7DA8F569-70ED-4E8A-B976-7309007BF064}"/>
                </a:ext>
              </a:extLst>
            </p:cNvPr>
            <p:cNvPicPr>
              <a:picLocks noChangeAspect="1"/>
            </p:cNvPicPr>
            <p:nvPr/>
          </p:nvPicPr>
          <p:blipFill>
            <a:blip r:embed="rId3"/>
            <a:srcRect l="-8613" b="7585"/>
            <a:stretch>
              <a:fillRect/>
            </a:stretch>
          </p:blipFill>
          <p:spPr>
            <a:xfrm>
              <a:off x="442761" y="692504"/>
              <a:ext cx="818148" cy="923046"/>
            </a:xfrm>
            <a:prstGeom prst="ellipse">
              <a:avLst/>
            </a:prstGeom>
          </p:spPr>
        </p:pic>
        <p:pic>
          <p:nvPicPr>
            <p:cNvPr id="15"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CC1B2F4C-A6F1-4748-BBFE-85EB4F1430C3}"/>
                </a:ext>
              </a:extLst>
            </p:cNvPr>
            <p:cNvPicPr>
              <a:picLocks noChangeAspect="1"/>
            </p:cNvPicPr>
            <p:nvPr/>
          </p:nvPicPr>
          <p:blipFill rotWithShape="1">
            <a:blip r:embed="rId4">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
        <p:nvSpPr>
          <p:cNvPr id="26" name="TextBox 6">
            <a:extLst>
              <a:ext uri="{FF2B5EF4-FFF2-40B4-BE49-F238E27FC236}">
                <a16:creationId xmlns:a16="http://schemas.microsoft.com/office/drawing/2014/main" id="{BE9F4498-9E4F-4D73-B435-009301C9E0E9}"/>
              </a:ext>
            </a:extLst>
          </p:cNvPr>
          <p:cNvSpPr txBox="1"/>
          <p:nvPr>
            <p:custDataLst>
              <p:tags r:id="rId1"/>
            </p:custDataLst>
          </p:nvPr>
        </p:nvSpPr>
        <p:spPr>
          <a:xfrm>
            <a:off x="1864350" y="6177315"/>
            <a:ext cx="5518602" cy="215444"/>
          </a:xfrm>
          <a:prstGeom prst="rect">
            <a:avLst/>
          </a:prstGeom>
        </p:spPr>
        <p:txBody>
          <a:bodyPr wrap="square" lIns="0" tIns="0" rIns="0" bIns="0" rtlCol="0" anchor="t">
            <a:spAutoFit/>
          </a:bodyPr>
          <a:lstStyle/>
          <a:p>
            <a:pPr marL="0" marR="0" lvl="0" indent="0" algn="ctr" defTabSz="1371600" rtl="0" eaLnBrk="1" fontAlgn="auto" latinLnBrk="0" hangingPunct="1">
              <a:lnSpc>
                <a:spcPct val="100000"/>
              </a:lnSpc>
              <a:spcBef>
                <a:spcPts val="0"/>
              </a:spcBef>
              <a:spcAft>
                <a:spcPts val="2700"/>
              </a:spcAft>
              <a:buClrTx/>
              <a:buSzTx/>
              <a:buFontTx/>
              <a:buNone/>
              <a:tabLst/>
              <a:defRPr/>
            </a:pPr>
            <a:r>
              <a:rPr kumimoji="0" lang="fr-FR" sz="1400" b="1" i="0" u="none" strike="noStrike" kern="1200" cap="none" spc="0" normalizeH="0" baseline="0" noProof="0" dirty="0">
                <a:ln>
                  <a:noFill/>
                </a:ln>
                <a:solidFill>
                  <a:srgbClr val="FF0000"/>
                </a:solidFill>
                <a:effectLst/>
                <a:uLnTx/>
                <a:uFillTx/>
                <a:latin typeface="Dosis" pitchFamily="2" charset="0"/>
                <a:ea typeface="Calibri" panose="020F0502020204030204" pitchFamily="34" charset="0"/>
                <a:cs typeface="Calibri" panose="020F0502020204030204" pitchFamily="34" charset="0"/>
              </a:rPr>
              <a:t>1</a:t>
            </a:r>
            <a:r>
              <a:rPr kumimoji="0" lang="fr-FR" sz="1400" b="1" i="0" u="none" strike="noStrike" kern="1200" cap="none" spc="0" normalizeH="0" baseline="0" noProof="0" dirty="0">
                <a:ln>
                  <a:noFill/>
                </a:ln>
                <a:solidFill>
                  <a:srgbClr val="4BACC6">
                    <a:lumMod val="50000"/>
                  </a:srgbClr>
                </a:solidFill>
                <a:effectLst/>
                <a:uLnTx/>
                <a:uFillTx/>
                <a:latin typeface="Dosis" pitchFamily="2" charset="0"/>
                <a:ea typeface="Calibri" panose="020F0502020204030204" pitchFamily="34" charset="0"/>
                <a:cs typeface="Calibri" panose="020F0502020204030204" pitchFamily="34" charset="0"/>
              </a:rPr>
              <a:t> réponse correcte </a:t>
            </a:r>
            <a:r>
              <a:rPr kumimoji="0" lang="fr-FR" sz="1400" b="1" i="0" u="none" strike="noStrike" kern="1200" cap="none" spc="0" normalizeH="0" baseline="0" noProof="0" dirty="0">
                <a:ln>
                  <a:noFill/>
                </a:ln>
                <a:solidFill>
                  <a:srgbClr val="FF0000"/>
                </a:solidFill>
                <a:effectLst/>
                <a:uLnTx/>
                <a:uFillTx/>
                <a:latin typeface="Dosis" pitchFamily="2" charset="0"/>
                <a:ea typeface="Calibri" panose="020F0502020204030204" pitchFamily="34" charset="0"/>
                <a:cs typeface="Calibri" panose="020F0502020204030204" pitchFamily="34" charset="0"/>
              </a:rPr>
              <a:t>= 2 points</a:t>
            </a:r>
          </a:p>
        </p:txBody>
      </p:sp>
      <p:pic>
        <p:nvPicPr>
          <p:cNvPr id="12" name="Image 11">
            <a:extLst>
              <a:ext uri="{FF2B5EF4-FFF2-40B4-BE49-F238E27FC236}">
                <a16:creationId xmlns:a16="http://schemas.microsoft.com/office/drawing/2014/main" id="{BDA45A8F-167D-4231-B980-604DA97EEC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24162" y="1916985"/>
            <a:ext cx="1875863" cy="2052000"/>
          </a:xfrm>
          <a:prstGeom prst="rect">
            <a:avLst/>
          </a:prstGeom>
        </p:spPr>
      </p:pic>
      <p:pic>
        <p:nvPicPr>
          <p:cNvPr id="17" name="Image 16">
            <a:extLst>
              <a:ext uri="{FF2B5EF4-FFF2-40B4-BE49-F238E27FC236}">
                <a16:creationId xmlns:a16="http://schemas.microsoft.com/office/drawing/2014/main" id="{33DC3D28-3A18-4A77-A365-3F6C35A4CF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31071" y="1916985"/>
            <a:ext cx="1875863" cy="2052000"/>
          </a:xfrm>
          <a:prstGeom prst="rect">
            <a:avLst/>
          </a:prstGeom>
        </p:spPr>
      </p:pic>
      <p:pic>
        <p:nvPicPr>
          <p:cNvPr id="19" name="Image 18">
            <a:extLst>
              <a:ext uri="{FF2B5EF4-FFF2-40B4-BE49-F238E27FC236}">
                <a16:creationId xmlns:a16="http://schemas.microsoft.com/office/drawing/2014/main" id="{B91947F0-F21B-46E5-A703-9E0CC95A5C0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43975" y="1916985"/>
            <a:ext cx="1875865" cy="2052000"/>
          </a:xfrm>
          <a:prstGeom prst="rect">
            <a:avLst/>
          </a:prstGeom>
        </p:spPr>
      </p:pic>
      <p:pic>
        <p:nvPicPr>
          <p:cNvPr id="21" name="Image 20">
            <a:extLst>
              <a:ext uri="{FF2B5EF4-FFF2-40B4-BE49-F238E27FC236}">
                <a16:creationId xmlns:a16="http://schemas.microsoft.com/office/drawing/2014/main" id="{A7463759-4C40-4803-A0BB-8A40F024B4B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12266" y="4047150"/>
            <a:ext cx="1878069" cy="2052000"/>
          </a:xfrm>
          <a:prstGeom prst="rect">
            <a:avLst/>
          </a:prstGeom>
        </p:spPr>
      </p:pic>
      <p:pic>
        <p:nvPicPr>
          <p:cNvPr id="27" name="Image 26">
            <a:extLst>
              <a:ext uri="{FF2B5EF4-FFF2-40B4-BE49-F238E27FC236}">
                <a16:creationId xmlns:a16="http://schemas.microsoft.com/office/drawing/2014/main" id="{396E0553-E3F1-4C3D-9725-11B366B3225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53667" y="4047150"/>
            <a:ext cx="1875865" cy="2052000"/>
          </a:xfrm>
          <a:prstGeom prst="rect">
            <a:avLst/>
          </a:prstGeom>
        </p:spPr>
      </p:pic>
    </p:spTree>
    <p:extLst>
      <p:ext uri="{BB962C8B-B14F-4D97-AF65-F5344CB8AC3E}">
        <p14:creationId xmlns:p14="http://schemas.microsoft.com/office/powerpoint/2010/main" val="24486855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F6B990-9E96-4265-EAEA-24139A25725E}"/>
            </a:ext>
          </a:extLst>
        </p:cNvPr>
        <p:cNvGrpSpPr/>
        <p:nvPr/>
      </p:nvGrpSpPr>
      <p:grpSpPr>
        <a:xfrm>
          <a:off x="0" y="0"/>
          <a:ext cx="0" cy="0"/>
          <a:chOff x="0" y="0"/>
          <a:chExt cx="0" cy="0"/>
        </a:xfrm>
      </p:grpSpPr>
      <p:grpSp>
        <p:nvGrpSpPr>
          <p:cNvPr id="2" name="Groupe 1">
            <a:extLst>
              <a:ext uri="{FF2B5EF4-FFF2-40B4-BE49-F238E27FC236}">
                <a16:creationId xmlns:a16="http://schemas.microsoft.com/office/drawing/2014/main" id="{B36D694B-0251-B019-3D0F-1D60E57EAB06}"/>
              </a:ext>
            </a:extLst>
          </p:cNvPr>
          <p:cNvGrpSpPr/>
          <p:nvPr/>
        </p:nvGrpSpPr>
        <p:grpSpPr>
          <a:xfrm>
            <a:off x="2959621" y="0"/>
            <a:ext cx="2902163" cy="1096802"/>
            <a:chOff x="2911496" y="0"/>
            <a:chExt cx="2902163" cy="1096802"/>
          </a:xfrm>
        </p:grpSpPr>
        <p:sp>
          <p:nvSpPr>
            <p:cNvPr id="3" name="Rectangle 2">
              <a:extLst>
                <a:ext uri="{FF2B5EF4-FFF2-40B4-BE49-F238E27FC236}">
                  <a16:creationId xmlns:a16="http://schemas.microsoft.com/office/drawing/2014/main" id="{5578C0E4-6FBC-E5CE-2306-50551BBDE0F9}"/>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836FC6D0-C015-09B3-6913-FE94842F8B67}"/>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re 53">
              <a:extLst>
                <a:ext uri="{FF2B5EF4-FFF2-40B4-BE49-F238E27FC236}">
                  <a16:creationId xmlns:a16="http://schemas.microsoft.com/office/drawing/2014/main" id="{40120C2F-F77C-9E38-2CB7-6D74C8195DCC}"/>
                </a:ext>
              </a:extLst>
            </p:cNvPr>
            <p:cNvSpPr txBox="1">
              <a:spLocks/>
            </p:cNvSpPr>
            <p:nvPr/>
          </p:nvSpPr>
          <p:spPr>
            <a:xfrm>
              <a:off x="2911496" y="484802"/>
              <a:ext cx="2902163"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MA" sz="1800" b="1" i="1" u="none" strike="noStrike" kern="1200" cap="none" spc="0" normalizeH="0" baseline="0" noProof="0" dirty="0">
                  <a:ln>
                    <a:noFill/>
                  </a:ln>
                  <a:solidFill>
                    <a:srgbClr val="5B9BD5">
                      <a:lumMod val="50000"/>
                    </a:srgbClr>
                  </a:solidFill>
                  <a:effectLst/>
                  <a:uLnTx/>
                  <a:uFillTx/>
                  <a:latin typeface="Dosis" pitchFamily="2" charset="0"/>
                  <a:ea typeface="+mj-ea"/>
                  <a:cs typeface="+mj-cs"/>
                </a:rPr>
                <a:t>Réservé à l’enseignant (e)</a:t>
              </a:r>
            </a:p>
          </p:txBody>
        </p:sp>
      </p:grpSp>
      <p:sp>
        <p:nvSpPr>
          <p:cNvPr id="6" name="ZoneTexte 5">
            <a:extLst>
              <a:ext uri="{FF2B5EF4-FFF2-40B4-BE49-F238E27FC236}">
                <a16:creationId xmlns:a16="http://schemas.microsoft.com/office/drawing/2014/main" id="{DB04E4D8-CED8-1B25-158A-7E9BCB967BD4}"/>
              </a:ext>
            </a:extLst>
          </p:cNvPr>
          <p:cNvSpPr txBox="1"/>
          <p:nvPr>
            <p:custDataLst>
              <p:tags r:id="rId1"/>
            </p:custDataLst>
          </p:nvPr>
        </p:nvSpPr>
        <p:spPr>
          <a:xfrm>
            <a:off x="-191760" y="3069811"/>
            <a:ext cx="9412014"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0" cap="none" spc="0" normalizeH="0" baseline="0" noProof="0" dirty="0">
                <a:ln>
                  <a:noFill/>
                </a:ln>
                <a:solidFill>
                  <a:srgbClr val="C00000"/>
                </a:solidFill>
                <a:effectLst/>
                <a:uLnTx/>
                <a:uFillTx/>
                <a:latin typeface="Dosis" pitchFamily="2" charset="0"/>
                <a:ea typeface="Calibri" panose="020F0502020204030204" pitchFamily="34" charset="0"/>
                <a:cs typeface="Calibri" panose="020F0502020204030204" pitchFamily="34" charset="0"/>
              </a:rPr>
              <a:t>CO2. </a:t>
            </a:r>
            <a:r>
              <a:rPr kumimoji="0" lang="fr-FR" sz="2400" b="1" i="0" u="none" strike="noStrike" kern="0" cap="none" spc="0" normalizeH="0" baseline="0" noProof="0" dirty="0">
                <a:ln>
                  <a:noFill/>
                </a:ln>
                <a:solidFill>
                  <a:srgbClr val="106585"/>
                </a:solidFill>
                <a:effectLst/>
                <a:uLnTx/>
                <a:uFillTx/>
                <a:latin typeface="Dosis" pitchFamily="2" charset="0"/>
                <a:ea typeface="Calibri" panose="020F0502020204030204" pitchFamily="34" charset="0"/>
                <a:cs typeface="Calibri" panose="020F0502020204030204" pitchFamily="34" charset="0"/>
              </a:rPr>
              <a:t>Comprendre à l’oral des phrases et des textes.</a:t>
            </a:r>
          </a:p>
        </p:txBody>
      </p:sp>
    </p:spTree>
    <p:extLst>
      <p:ext uri="{BB962C8B-B14F-4D97-AF65-F5344CB8AC3E}">
        <p14:creationId xmlns:p14="http://schemas.microsoft.com/office/powerpoint/2010/main" val="10132989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re 1">
            <a:extLst>
              <a:ext uri="{FF2B5EF4-FFF2-40B4-BE49-F238E27FC236}">
                <a16:creationId xmlns:a16="http://schemas.microsoft.com/office/drawing/2014/main" id="{5AE8B19C-F9BD-C41B-5519-216C3062AD85}"/>
              </a:ext>
            </a:extLst>
          </p:cNvPr>
          <p:cNvSpPr>
            <a:spLocks noGrp="1"/>
          </p:cNvSpPr>
          <p:nvPr>
            <p:ph type="title"/>
          </p:nvPr>
        </p:nvSpPr>
        <p:spPr>
          <a:xfrm>
            <a:off x="1572967" y="755999"/>
            <a:ext cx="7145206" cy="612000"/>
          </a:xfrm>
        </p:spPr>
        <p:txBody>
          <a:bodyPr>
            <a:normAutofit fontScale="90000"/>
          </a:bodyPr>
          <a:lstStyle/>
          <a:p>
            <a:r>
              <a:rPr lang="fr-FR" dirty="0">
                <a:solidFill>
                  <a:schemeClr val="tx1">
                    <a:lumMod val="65000"/>
                    <a:lumOff val="35000"/>
                  </a:schemeClr>
                </a:solidFill>
              </a:rPr>
              <a:t>Regarde la scène. Je vais te dire des phrases et tu vas me montrer la partie de l’image qui correspond : 1) Malak goûte avec la langue. 2) Mon frère veut des bananes et des pommes. 3) Ahmed a mal au ventre. 4 ) La maman veut du café. 5) Hamza entend avec les oreilles.</a:t>
            </a:r>
          </a:p>
        </p:txBody>
      </p:sp>
      <p:grpSp>
        <p:nvGrpSpPr>
          <p:cNvPr id="13" name="Groupe 12">
            <a:extLst>
              <a:ext uri="{FF2B5EF4-FFF2-40B4-BE49-F238E27FC236}">
                <a16:creationId xmlns:a16="http://schemas.microsoft.com/office/drawing/2014/main" id="{84F9DF2C-BC35-41B0-A89F-20435BD89CE5}"/>
              </a:ext>
            </a:extLst>
          </p:cNvPr>
          <p:cNvGrpSpPr/>
          <p:nvPr/>
        </p:nvGrpSpPr>
        <p:grpSpPr>
          <a:xfrm>
            <a:off x="96835" y="643220"/>
            <a:ext cx="1147140" cy="980797"/>
            <a:chOff x="113769" y="634753"/>
            <a:chExt cx="1147140" cy="980797"/>
          </a:xfrm>
        </p:grpSpPr>
        <p:pic>
          <p:nvPicPr>
            <p:cNvPr id="14" name="Image 13">
              <a:extLst>
                <a:ext uri="{FF2B5EF4-FFF2-40B4-BE49-F238E27FC236}">
                  <a16:creationId xmlns:a16="http://schemas.microsoft.com/office/drawing/2014/main" id="{7DA8F569-70ED-4E8A-B976-7309007BF064}"/>
                </a:ext>
              </a:extLst>
            </p:cNvPr>
            <p:cNvPicPr>
              <a:picLocks noChangeAspect="1"/>
            </p:cNvPicPr>
            <p:nvPr/>
          </p:nvPicPr>
          <p:blipFill>
            <a:blip r:embed="rId3"/>
            <a:srcRect l="-8613" b="7585"/>
            <a:stretch>
              <a:fillRect/>
            </a:stretch>
          </p:blipFill>
          <p:spPr>
            <a:xfrm>
              <a:off x="442761" y="692504"/>
              <a:ext cx="818148" cy="923046"/>
            </a:xfrm>
            <a:prstGeom prst="ellipse">
              <a:avLst/>
            </a:prstGeom>
          </p:spPr>
        </p:pic>
        <p:pic>
          <p:nvPicPr>
            <p:cNvPr id="15"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CC1B2F4C-A6F1-4748-BBFE-85EB4F1430C3}"/>
                </a:ext>
              </a:extLst>
            </p:cNvPr>
            <p:cNvPicPr>
              <a:picLocks noChangeAspect="1"/>
            </p:cNvPicPr>
            <p:nvPr/>
          </p:nvPicPr>
          <p:blipFill rotWithShape="1">
            <a:blip r:embed="rId4">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
        <p:nvSpPr>
          <p:cNvPr id="26" name="TextBox 6">
            <a:extLst>
              <a:ext uri="{FF2B5EF4-FFF2-40B4-BE49-F238E27FC236}">
                <a16:creationId xmlns:a16="http://schemas.microsoft.com/office/drawing/2014/main" id="{BE9F4498-9E4F-4D73-B435-009301C9E0E9}"/>
              </a:ext>
            </a:extLst>
          </p:cNvPr>
          <p:cNvSpPr txBox="1"/>
          <p:nvPr>
            <p:custDataLst>
              <p:tags r:id="rId1"/>
            </p:custDataLst>
          </p:nvPr>
        </p:nvSpPr>
        <p:spPr>
          <a:xfrm>
            <a:off x="1864350" y="6177315"/>
            <a:ext cx="5518602" cy="215444"/>
          </a:xfrm>
          <a:prstGeom prst="rect">
            <a:avLst/>
          </a:prstGeom>
        </p:spPr>
        <p:txBody>
          <a:bodyPr wrap="square" lIns="0" tIns="0" rIns="0" bIns="0" rtlCol="0" anchor="t">
            <a:spAutoFit/>
          </a:bodyPr>
          <a:lstStyle/>
          <a:p>
            <a:pPr marL="0" marR="0" lvl="0" indent="0" algn="ctr" defTabSz="1371600" rtl="0" eaLnBrk="1" fontAlgn="auto" latinLnBrk="0" hangingPunct="1">
              <a:lnSpc>
                <a:spcPct val="100000"/>
              </a:lnSpc>
              <a:spcBef>
                <a:spcPts val="0"/>
              </a:spcBef>
              <a:spcAft>
                <a:spcPts val="2700"/>
              </a:spcAft>
              <a:buClrTx/>
              <a:buSzTx/>
              <a:buFontTx/>
              <a:buNone/>
              <a:tabLst/>
              <a:defRPr/>
            </a:pPr>
            <a:r>
              <a:rPr kumimoji="0" lang="fr-FR" sz="1400" b="1" i="0" u="none" strike="noStrike" kern="1200" cap="none" spc="0" normalizeH="0" baseline="0" noProof="0" dirty="0">
                <a:ln>
                  <a:noFill/>
                </a:ln>
                <a:solidFill>
                  <a:srgbClr val="FF0000"/>
                </a:solidFill>
                <a:effectLst/>
                <a:uLnTx/>
                <a:uFillTx/>
                <a:latin typeface="Dosis" pitchFamily="2" charset="0"/>
                <a:ea typeface="Calibri" panose="020F0502020204030204" pitchFamily="34" charset="0"/>
                <a:cs typeface="Calibri" panose="020F0502020204030204" pitchFamily="34" charset="0"/>
              </a:rPr>
              <a:t>1</a:t>
            </a:r>
            <a:r>
              <a:rPr kumimoji="0" lang="fr-FR" sz="1400" b="1" i="0" u="none" strike="noStrike" kern="1200" cap="none" spc="0" normalizeH="0" baseline="0" noProof="0" dirty="0">
                <a:ln>
                  <a:noFill/>
                </a:ln>
                <a:solidFill>
                  <a:srgbClr val="4BACC6">
                    <a:lumMod val="50000"/>
                  </a:srgbClr>
                </a:solidFill>
                <a:effectLst/>
                <a:uLnTx/>
                <a:uFillTx/>
                <a:latin typeface="Dosis" pitchFamily="2" charset="0"/>
                <a:ea typeface="Calibri" panose="020F0502020204030204" pitchFamily="34" charset="0"/>
                <a:cs typeface="Calibri" panose="020F0502020204030204" pitchFamily="34" charset="0"/>
              </a:rPr>
              <a:t> réponse correcte </a:t>
            </a:r>
            <a:r>
              <a:rPr kumimoji="0" lang="fr-FR" sz="1400" b="1" i="0" u="none" strike="noStrike" kern="1200" cap="none" spc="0" normalizeH="0" baseline="0" noProof="0" dirty="0">
                <a:ln>
                  <a:noFill/>
                </a:ln>
                <a:solidFill>
                  <a:srgbClr val="FF0000"/>
                </a:solidFill>
                <a:effectLst/>
                <a:uLnTx/>
                <a:uFillTx/>
                <a:latin typeface="Dosis" pitchFamily="2" charset="0"/>
                <a:ea typeface="Calibri" panose="020F0502020204030204" pitchFamily="34" charset="0"/>
                <a:cs typeface="Calibri" panose="020F0502020204030204" pitchFamily="34" charset="0"/>
              </a:rPr>
              <a:t>= 2 points</a:t>
            </a:r>
          </a:p>
        </p:txBody>
      </p:sp>
      <p:pic>
        <p:nvPicPr>
          <p:cNvPr id="3" name="Image 2">
            <a:extLst>
              <a:ext uri="{FF2B5EF4-FFF2-40B4-BE49-F238E27FC236}">
                <a16:creationId xmlns:a16="http://schemas.microsoft.com/office/drawing/2014/main" id="{3F4BFFDB-E7CC-4F73-854A-83A5AF83311D}"/>
              </a:ext>
            </a:extLst>
          </p:cNvPr>
          <p:cNvPicPr>
            <a:picLocks noChangeAspect="1"/>
          </p:cNvPicPr>
          <p:nvPr/>
        </p:nvPicPr>
        <p:blipFill rotWithShape="1">
          <a:blip r:embed="rId5">
            <a:extLst>
              <a:ext uri="{28A0092B-C50C-407E-A947-70E740481C1C}">
                <a14:useLocalDpi xmlns:a14="http://schemas.microsoft.com/office/drawing/2010/main" val="0"/>
              </a:ext>
            </a:extLst>
          </a:blip>
          <a:srcRect t="-1" r="2288" b="17777"/>
          <a:stretch/>
        </p:blipFill>
        <p:spPr>
          <a:xfrm>
            <a:off x="761666" y="2050533"/>
            <a:ext cx="7656193" cy="3875137"/>
          </a:xfrm>
          <a:prstGeom prst="roundRect">
            <a:avLst>
              <a:gd name="adj" fmla="val 10855"/>
            </a:avLst>
          </a:prstGeom>
        </p:spPr>
      </p:pic>
    </p:spTree>
    <p:extLst>
      <p:ext uri="{BB962C8B-B14F-4D97-AF65-F5344CB8AC3E}">
        <p14:creationId xmlns:p14="http://schemas.microsoft.com/office/powerpoint/2010/main" val="19320690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F6B990-9E96-4265-EAEA-24139A25725E}"/>
            </a:ext>
          </a:extLst>
        </p:cNvPr>
        <p:cNvGrpSpPr/>
        <p:nvPr/>
      </p:nvGrpSpPr>
      <p:grpSpPr>
        <a:xfrm>
          <a:off x="0" y="0"/>
          <a:ext cx="0" cy="0"/>
          <a:chOff x="0" y="0"/>
          <a:chExt cx="0" cy="0"/>
        </a:xfrm>
      </p:grpSpPr>
      <p:grpSp>
        <p:nvGrpSpPr>
          <p:cNvPr id="2" name="Groupe 1">
            <a:extLst>
              <a:ext uri="{FF2B5EF4-FFF2-40B4-BE49-F238E27FC236}">
                <a16:creationId xmlns:a16="http://schemas.microsoft.com/office/drawing/2014/main" id="{B36D694B-0251-B019-3D0F-1D60E57EAB06}"/>
              </a:ext>
            </a:extLst>
          </p:cNvPr>
          <p:cNvGrpSpPr/>
          <p:nvPr/>
        </p:nvGrpSpPr>
        <p:grpSpPr>
          <a:xfrm>
            <a:off x="2959621" y="0"/>
            <a:ext cx="2902163" cy="1096802"/>
            <a:chOff x="2911496" y="0"/>
            <a:chExt cx="2902163" cy="1096802"/>
          </a:xfrm>
        </p:grpSpPr>
        <p:sp>
          <p:nvSpPr>
            <p:cNvPr id="3" name="Rectangle 2">
              <a:extLst>
                <a:ext uri="{FF2B5EF4-FFF2-40B4-BE49-F238E27FC236}">
                  <a16:creationId xmlns:a16="http://schemas.microsoft.com/office/drawing/2014/main" id="{5578C0E4-6FBC-E5CE-2306-50551BBDE0F9}"/>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836FC6D0-C015-09B3-6913-FE94842F8B67}"/>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re 53">
              <a:extLst>
                <a:ext uri="{FF2B5EF4-FFF2-40B4-BE49-F238E27FC236}">
                  <a16:creationId xmlns:a16="http://schemas.microsoft.com/office/drawing/2014/main" id="{40120C2F-F77C-9E38-2CB7-6D74C8195DCC}"/>
                </a:ext>
              </a:extLst>
            </p:cNvPr>
            <p:cNvSpPr txBox="1">
              <a:spLocks/>
            </p:cNvSpPr>
            <p:nvPr/>
          </p:nvSpPr>
          <p:spPr>
            <a:xfrm>
              <a:off x="2911496" y="484802"/>
              <a:ext cx="2902163"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MA" sz="1800" b="1" i="1" u="none" strike="noStrike" kern="1200" cap="none" spc="0" normalizeH="0" baseline="0" noProof="0" dirty="0">
                  <a:ln>
                    <a:noFill/>
                  </a:ln>
                  <a:solidFill>
                    <a:srgbClr val="5B9BD5">
                      <a:lumMod val="50000"/>
                    </a:srgbClr>
                  </a:solidFill>
                  <a:effectLst/>
                  <a:uLnTx/>
                  <a:uFillTx/>
                  <a:latin typeface="Dosis" pitchFamily="2" charset="0"/>
                  <a:ea typeface="+mj-ea"/>
                  <a:cs typeface="+mj-cs"/>
                </a:rPr>
                <a:t>Réservé à l’enseignant (e)</a:t>
              </a:r>
            </a:p>
          </p:txBody>
        </p:sp>
      </p:grpSp>
      <p:sp>
        <p:nvSpPr>
          <p:cNvPr id="6" name="ZoneTexte 5">
            <a:extLst>
              <a:ext uri="{FF2B5EF4-FFF2-40B4-BE49-F238E27FC236}">
                <a16:creationId xmlns:a16="http://schemas.microsoft.com/office/drawing/2014/main" id="{DB04E4D8-CED8-1B25-158A-7E9BCB967BD4}"/>
              </a:ext>
            </a:extLst>
          </p:cNvPr>
          <p:cNvSpPr txBox="1"/>
          <p:nvPr>
            <p:custDataLst>
              <p:tags r:id="rId1"/>
            </p:custDataLst>
          </p:nvPr>
        </p:nvSpPr>
        <p:spPr>
          <a:xfrm>
            <a:off x="-191760" y="3069811"/>
            <a:ext cx="9412014"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0" cap="none" spc="0" normalizeH="0" baseline="0" noProof="0" dirty="0">
                <a:ln>
                  <a:noFill/>
                </a:ln>
                <a:solidFill>
                  <a:srgbClr val="C00000"/>
                </a:solidFill>
                <a:effectLst/>
                <a:uLnTx/>
                <a:uFillTx/>
                <a:latin typeface="Dosis" pitchFamily="2" charset="0"/>
                <a:ea typeface="Calibri" panose="020F0502020204030204" pitchFamily="34" charset="0"/>
                <a:cs typeface="Calibri" panose="020F0502020204030204" pitchFamily="34" charset="0"/>
              </a:rPr>
              <a:t>PO1. </a:t>
            </a:r>
            <a:r>
              <a:rPr kumimoji="0" lang="fr-FR" sz="2400" b="1" i="0" u="none" strike="noStrike" kern="0" cap="none" spc="0" normalizeH="0" baseline="0" noProof="0" dirty="0">
                <a:ln>
                  <a:noFill/>
                </a:ln>
                <a:solidFill>
                  <a:srgbClr val="106585"/>
                </a:solidFill>
                <a:effectLst/>
                <a:uLnTx/>
                <a:uFillTx/>
                <a:latin typeface="Dosis" pitchFamily="2" charset="0"/>
                <a:ea typeface="Calibri" panose="020F0502020204030204" pitchFamily="34" charset="0"/>
                <a:cs typeface="Calibri" panose="020F0502020204030204" pitchFamily="34" charset="0"/>
              </a:rPr>
              <a:t>Produire, à l’oral, des mots de vocabulaire.</a:t>
            </a:r>
          </a:p>
        </p:txBody>
      </p:sp>
    </p:spTree>
    <p:extLst>
      <p:ext uri="{BB962C8B-B14F-4D97-AF65-F5344CB8AC3E}">
        <p14:creationId xmlns:p14="http://schemas.microsoft.com/office/powerpoint/2010/main" val="11604302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re 1">
            <a:extLst>
              <a:ext uri="{FF2B5EF4-FFF2-40B4-BE49-F238E27FC236}">
                <a16:creationId xmlns:a16="http://schemas.microsoft.com/office/drawing/2014/main" id="{5AE8B19C-F9BD-C41B-5519-216C3062AD85}"/>
              </a:ext>
            </a:extLst>
          </p:cNvPr>
          <p:cNvSpPr>
            <a:spLocks noGrp="1"/>
          </p:cNvSpPr>
          <p:nvPr>
            <p:ph type="title"/>
          </p:nvPr>
        </p:nvSpPr>
        <p:spPr>
          <a:xfrm>
            <a:off x="1653499" y="755999"/>
            <a:ext cx="6840000" cy="612000"/>
          </a:xfrm>
        </p:spPr>
        <p:txBody>
          <a:bodyPr>
            <a:normAutofit/>
          </a:bodyPr>
          <a:lstStyle/>
          <a:p>
            <a:r>
              <a:rPr lang="fr-FR" dirty="0">
                <a:solidFill>
                  <a:schemeClr val="tx1">
                    <a:lumMod val="65000"/>
                    <a:lumOff val="35000"/>
                  </a:schemeClr>
                </a:solidFill>
              </a:rPr>
              <a:t>Mets ton doigt sur chaque image et dis-moi le mot en français.</a:t>
            </a:r>
          </a:p>
        </p:txBody>
      </p:sp>
      <p:grpSp>
        <p:nvGrpSpPr>
          <p:cNvPr id="8" name="Groupe 7">
            <a:extLst>
              <a:ext uri="{FF2B5EF4-FFF2-40B4-BE49-F238E27FC236}">
                <a16:creationId xmlns:a16="http://schemas.microsoft.com/office/drawing/2014/main" id="{2FBD7F59-4D4F-2F9C-2373-E248555710CE}"/>
              </a:ext>
            </a:extLst>
          </p:cNvPr>
          <p:cNvGrpSpPr/>
          <p:nvPr/>
        </p:nvGrpSpPr>
        <p:grpSpPr>
          <a:xfrm>
            <a:off x="96835" y="643220"/>
            <a:ext cx="1147140" cy="980797"/>
            <a:chOff x="113769" y="634753"/>
            <a:chExt cx="1147140" cy="980797"/>
          </a:xfrm>
        </p:grpSpPr>
        <p:pic>
          <p:nvPicPr>
            <p:cNvPr id="9" name="Image 8">
              <a:extLst>
                <a:ext uri="{FF2B5EF4-FFF2-40B4-BE49-F238E27FC236}">
                  <a16:creationId xmlns:a16="http://schemas.microsoft.com/office/drawing/2014/main" id="{0341E3D9-CA0F-6388-C0CB-C762B47551E0}"/>
                </a:ext>
              </a:extLst>
            </p:cNvPr>
            <p:cNvPicPr>
              <a:picLocks noChangeAspect="1"/>
            </p:cNvPicPr>
            <p:nvPr/>
          </p:nvPicPr>
          <p:blipFill>
            <a:blip r:embed="rId3"/>
            <a:srcRect l="-8613" b="7585"/>
            <a:stretch>
              <a:fillRect/>
            </a:stretch>
          </p:blipFill>
          <p:spPr>
            <a:xfrm>
              <a:off x="442761" y="692504"/>
              <a:ext cx="818148" cy="923046"/>
            </a:xfrm>
            <a:prstGeom prst="ellipse">
              <a:avLst/>
            </a:prstGeom>
          </p:spPr>
        </p:pic>
        <p:pic>
          <p:nvPicPr>
            <p:cNvPr id="11"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145DB04F-1BEF-EA61-36BC-6F6BCBE1262B}"/>
                </a:ext>
              </a:extLst>
            </p:cNvPr>
            <p:cNvPicPr>
              <a:picLocks noChangeAspect="1"/>
            </p:cNvPicPr>
            <p:nvPr/>
          </p:nvPicPr>
          <p:blipFill rotWithShape="1">
            <a:blip r:embed="rId4">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
        <p:nvSpPr>
          <p:cNvPr id="14" name="TextBox 6">
            <a:extLst>
              <a:ext uri="{FF2B5EF4-FFF2-40B4-BE49-F238E27FC236}">
                <a16:creationId xmlns:a16="http://schemas.microsoft.com/office/drawing/2014/main" id="{51413284-CB60-3C56-DCD4-C2B0096F478E}"/>
              </a:ext>
            </a:extLst>
          </p:cNvPr>
          <p:cNvSpPr txBox="1"/>
          <p:nvPr>
            <p:custDataLst>
              <p:tags r:id="rId1"/>
            </p:custDataLst>
          </p:nvPr>
        </p:nvSpPr>
        <p:spPr>
          <a:xfrm>
            <a:off x="1864350" y="6177315"/>
            <a:ext cx="5518602" cy="215444"/>
          </a:xfrm>
          <a:prstGeom prst="rect">
            <a:avLst/>
          </a:prstGeom>
        </p:spPr>
        <p:txBody>
          <a:bodyPr wrap="square" lIns="0" tIns="0" rIns="0" bIns="0" rtlCol="0" anchor="t">
            <a:spAutoFit/>
          </a:bodyPr>
          <a:lstStyle/>
          <a:p>
            <a:pPr marL="0" marR="0" lvl="0" indent="0" algn="ctr" defTabSz="1371600" rtl="0" eaLnBrk="1" fontAlgn="auto" latinLnBrk="0" hangingPunct="1">
              <a:lnSpc>
                <a:spcPct val="100000"/>
              </a:lnSpc>
              <a:spcBef>
                <a:spcPts val="0"/>
              </a:spcBef>
              <a:spcAft>
                <a:spcPts val="2700"/>
              </a:spcAft>
              <a:buClrTx/>
              <a:buSzTx/>
              <a:buFontTx/>
              <a:buNone/>
              <a:tabLst/>
              <a:defRPr/>
            </a:pPr>
            <a:r>
              <a:rPr kumimoji="0" lang="fr-FR" sz="1400" b="1" i="0" u="none" strike="noStrike" kern="1200" cap="none" spc="0" normalizeH="0" baseline="0" noProof="0" dirty="0">
                <a:ln>
                  <a:noFill/>
                </a:ln>
                <a:solidFill>
                  <a:srgbClr val="FF0000"/>
                </a:solidFill>
                <a:effectLst/>
                <a:uLnTx/>
                <a:uFillTx/>
                <a:latin typeface="Dosis" pitchFamily="2" charset="0"/>
                <a:ea typeface="Calibri" panose="020F0502020204030204" pitchFamily="34" charset="0"/>
                <a:cs typeface="Calibri" panose="020F0502020204030204" pitchFamily="34" charset="0"/>
              </a:rPr>
              <a:t>1</a:t>
            </a:r>
            <a:r>
              <a:rPr kumimoji="0" lang="fr-FR" sz="1400" b="1" i="0" u="none" strike="noStrike" kern="1200" cap="none" spc="0" normalizeH="0" baseline="0" noProof="0" dirty="0">
                <a:ln>
                  <a:noFill/>
                </a:ln>
                <a:solidFill>
                  <a:srgbClr val="4BACC6">
                    <a:lumMod val="50000"/>
                  </a:srgbClr>
                </a:solidFill>
                <a:effectLst/>
                <a:uLnTx/>
                <a:uFillTx/>
                <a:latin typeface="Dosis" pitchFamily="2" charset="0"/>
                <a:ea typeface="Calibri" panose="020F0502020204030204" pitchFamily="34" charset="0"/>
                <a:cs typeface="Calibri" panose="020F0502020204030204" pitchFamily="34" charset="0"/>
              </a:rPr>
              <a:t> réponse correcte </a:t>
            </a:r>
            <a:r>
              <a:rPr kumimoji="0" lang="fr-FR" sz="1400" b="1" i="0" u="none" strike="noStrike" kern="1200" cap="none" spc="0" normalizeH="0" baseline="0" noProof="0" dirty="0">
                <a:ln>
                  <a:noFill/>
                </a:ln>
                <a:solidFill>
                  <a:srgbClr val="FF0000"/>
                </a:solidFill>
                <a:effectLst/>
                <a:uLnTx/>
                <a:uFillTx/>
                <a:latin typeface="Dosis" pitchFamily="2" charset="0"/>
                <a:ea typeface="Calibri" panose="020F0502020204030204" pitchFamily="34" charset="0"/>
                <a:cs typeface="Calibri" panose="020F0502020204030204" pitchFamily="34" charset="0"/>
              </a:rPr>
              <a:t>= 2 points</a:t>
            </a:r>
          </a:p>
        </p:txBody>
      </p:sp>
      <p:pic>
        <p:nvPicPr>
          <p:cNvPr id="12" name="Image 11">
            <a:extLst>
              <a:ext uri="{FF2B5EF4-FFF2-40B4-BE49-F238E27FC236}">
                <a16:creationId xmlns:a16="http://schemas.microsoft.com/office/drawing/2014/main" id="{75F7C4A9-EA8D-44F4-8DB9-85132AA7FF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60909" y="1738992"/>
            <a:ext cx="1875863" cy="2052000"/>
          </a:xfrm>
          <a:prstGeom prst="rect">
            <a:avLst/>
          </a:prstGeom>
        </p:spPr>
      </p:pic>
      <p:pic>
        <p:nvPicPr>
          <p:cNvPr id="15" name="Image 14">
            <a:extLst>
              <a:ext uri="{FF2B5EF4-FFF2-40B4-BE49-F238E27FC236}">
                <a16:creationId xmlns:a16="http://schemas.microsoft.com/office/drawing/2014/main" id="{DC69CE37-B00D-4040-9F23-25913305A9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30572" y="4047150"/>
            <a:ext cx="1878069" cy="2052000"/>
          </a:xfrm>
          <a:prstGeom prst="rect">
            <a:avLst/>
          </a:prstGeom>
        </p:spPr>
      </p:pic>
      <p:pic>
        <p:nvPicPr>
          <p:cNvPr id="18" name="Image 17">
            <a:extLst>
              <a:ext uri="{FF2B5EF4-FFF2-40B4-BE49-F238E27FC236}">
                <a16:creationId xmlns:a16="http://schemas.microsoft.com/office/drawing/2014/main" id="{9CA6BC9A-6A09-475D-A91F-06A329E8157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37564" y="4047150"/>
            <a:ext cx="1875865" cy="2052000"/>
          </a:xfrm>
          <a:prstGeom prst="rect">
            <a:avLst/>
          </a:prstGeom>
        </p:spPr>
      </p:pic>
      <p:pic>
        <p:nvPicPr>
          <p:cNvPr id="24" name="Image 23">
            <a:extLst>
              <a:ext uri="{FF2B5EF4-FFF2-40B4-BE49-F238E27FC236}">
                <a16:creationId xmlns:a16="http://schemas.microsoft.com/office/drawing/2014/main" id="{243A8F76-1B21-4260-AE3E-D098E03A939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07226" y="1738992"/>
            <a:ext cx="1875865" cy="2052000"/>
          </a:xfrm>
          <a:prstGeom prst="rect">
            <a:avLst/>
          </a:prstGeom>
        </p:spPr>
      </p:pic>
      <p:pic>
        <p:nvPicPr>
          <p:cNvPr id="25" name="Image 24">
            <a:extLst>
              <a:ext uri="{FF2B5EF4-FFF2-40B4-BE49-F238E27FC236}">
                <a16:creationId xmlns:a16="http://schemas.microsoft.com/office/drawing/2014/main" id="{AF171701-CD53-4FB7-8B33-5DFFB137A20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34068" y="1738992"/>
            <a:ext cx="1875863" cy="2052000"/>
          </a:xfrm>
          <a:prstGeom prst="rect">
            <a:avLst/>
          </a:prstGeom>
        </p:spPr>
      </p:pic>
    </p:spTree>
    <p:extLst>
      <p:ext uri="{BB962C8B-B14F-4D97-AF65-F5344CB8AC3E}">
        <p14:creationId xmlns:p14="http://schemas.microsoft.com/office/powerpoint/2010/main" val="1559817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B4BD0F-C1DA-EE8C-886B-6236F428BE46}"/>
            </a:ext>
          </a:extLst>
        </p:cNvPr>
        <p:cNvGrpSpPr/>
        <p:nvPr/>
      </p:nvGrpSpPr>
      <p:grpSpPr>
        <a:xfrm>
          <a:off x="0" y="0"/>
          <a:ext cx="0" cy="0"/>
          <a:chOff x="0" y="0"/>
          <a:chExt cx="0" cy="0"/>
        </a:xfrm>
      </p:grpSpPr>
      <p:grpSp>
        <p:nvGrpSpPr>
          <p:cNvPr id="2" name="Groupe 1">
            <a:extLst>
              <a:ext uri="{FF2B5EF4-FFF2-40B4-BE49-F238E27FC236}">
                <a16:creationId xmlns:a16="http://schemas.microsoft.com/office/drawing/2014/main" id="{9C84C5C0-8A85-F16C-49FF-E1171A806C73}"/>
              </a:ext>
            </a:extLst>
          </p:cNvPr>
          <p:cNvGrpSpPr/>
          <p:nvPr/>
        </p:nvGrpSpPr>
        <p:grpSpPr>
          <a:xfrm>
            <a:off x="2959621" y="0"/>
            <a:ext cx="2902163" cy="1096802"/>
            <a:chOff x="2911496" y="0"/>
            <a:chExt cx="2902163" cy="1096802"/>
          </a:xfrm>
        </p:grpSpPr>
        <p:sp>
          <p:nvSpPr>
            <p:cNvPr id="3" name="Rectangle 2">
              <a:extLst>
                <a:ext uri="{FF2B5EF4-FFF2-40B4-BE49-F238E27FC236}">
                  <a16:creationId xmlns:a16="http://schemas.microsoft.com/office/drawing/2014/main" id="{EF566EF3-30CC-D22E-6483-0BBF49616AA4}"/>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0B6415DF-0DA2-EDA0-CBE7-05EBE35CC0D1}"/>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re 53">
              <a:extLst>
                <a:ext uri="{FF2B5EF4-FFF2-40B4-BE49-F238E27FC236}">
                  <a16:creationId xmlns:a16="http://schemas.microsoft.com/office/drawing/2014/main" id="{AA780E1C-80E8-3A56-F3EA-3232764F7305}"/>
                </a:ext>
              </a:extLst>
            </p:cNvPr>
            <p:cNvSpPr txBox="1">
              <a:spLocks/>
            </p:cNvSpPr>
            <p:nvPr/>
          </p:nvSpPr>
          <p:spPr>
            <a:xfrm>
              <a:off x="2911496" y="484802"/>
              <a:ext cx="2902163"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MA" sz="1800" b="1" i="1" u="none" strike="noStrike" kern="1200" cap="none" spc="0" normalizeH="0" baseline="0" noProof="0" dirty="0">
                  <a:ln>
                    <a:noFill/>
                  </a:ln>
                  <a:solidFill>
                    <a:srgbClr val="5B9BD5">
                      <a:lumMod val="50000"/>
                    </a:srgbClr>
                  </a:solidFill>
                  <a:effectLst/>
                  <a:uLnTx/>
                  <a:uFillTx/>
                  <a:latin typeface="Dosis" pitchFamily="2" charset="0"/>
                  <a:ea typeface="+mj-ea"/>
                  <a:cs typeface="+mj-cs"/>
                </a:rPr>
                <a:t>Réservé à l’enseignant (e)</a:t>
              </a:r>
            </a:p>
          </p:txBody>
        </p:sp>
      </p:grpSp>
      <p:sp>
        <p:nvSpPr>
          <p:cNvPr id="7" name="TextBox 6">
            <a:extLst>
              <a:ext uri="{FF2B5EF4-FFF2-40B4-BE49-F238E27FC236}">
                <a16:creationId xmlns:a16="http://schemas.microsoft.com/office/drawing/2014/main" id="{5EA2CF0B-6D87-6921-5C20-DF525D6F1682}"/>
              </a:ext>
            </a:extLst>
          </p:cNvPr>
          <p:cNvSpPr txBox="1"/>
          <p:nvPr>
            <p:custDataLst>
              <p:tags r:id="rId1"/>
            </p:custDataLst>
          </p:nvPr>
        </p:nvSpPr>
        <p:spPr>
          <a:xfrm>
            <a:off x="726042" y="2653358"/>
            <a:ext cx="7788166" cy="1092607"/>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1800"/>
              </a:spcAft>
              <a:buClrTx/>
              <a:buSzTx/>
              <a:buFontTx/>
              <a:buNone/>
              <a:tabLst/>
              <a:defRPr/>
            </a:pPr>
            <a:r>
              <a:rPr kumimoji="0" lang="fr-FR" sz="2800" b="1" i="0" u="none" strike="noStrike" kern="1200" cap="none" spc="0" normalizeH="0" baseline="0" noProof="0" dirty="0">
                <a:ln>
                  <a:noFill/>
                </a:ln>
                <a:solidFill>
                  <a:srgbClr val="C00000"/>
                </a:solidFill>
                <a:effectLst/>
                <a:uLnTx/>
                <a:uFillTx/>
                <a:latin typeface="Dosis" pitchFamily="2" charset="0"/>
                <a:ea typeface="Calibri" panose="020F0502020204030204" pitchFamily="34" charset="0"/>
                <a:cs typeface="Calibri" panose="020F0502020204030204" pitchFamily="34" charset="0"/>
              </a:rPr>
              <a:t>PO2</a:t>
            </a:r>
            <a:r>
              <a:rPr kumimoji="0" lang="fr-FR" sz="2800" b="1" i="0" u="none" strike="noStrike" kern="1200" cap="none" spc="0" normalizeH="0" baseline="0" noProof="0" dirty="0">
                <a:ln>
                  <a:noFill/>
                </a:ln>
                <a:solidFill>
                  <a:srgbClr val="4BACC6">
                    <a:lumMod val="50000"/>
                  </a:srgbClr>
                </a:solidFill>
                <a:effectLst/>
                <a:uLnTx/>
                <a:uFillTx/>
                <a:latin typeface="Dosis" pitchFamily="2" charset="0"/>
                <a:ea typeface="Calibri" panose="020F0502020204030204" pitchFamily="34" charset="0"/>
                <a:cs typeface="Calibri" panose="020F0502020204030204" pitchFamily="34" charset="0"/>
              </a:rPr>
              <a:t>. Participer à un dialogue en mobilisant </a:t>
            </a:r>
          </a:p>
          <a:p>
            <a:pPr marL="0" marR="0" lvl="0" indent="0" algn="ctr" defTabSz="914400" rtl="0" eaLnBrk="1" fontAlgn="auto" latinLnBrk="0" hangingPunct="1">
              <a:lnSpc>
                <a:spcPct val="100000"/>
              </a:lnSpc>
              <a:spcBef>
                <a:spcPts val="0"/>
              </a:spcBef>
              <a:spcAft>
                <a:spcPts val="1800"/>
              </a:spcAft>
              <a:buClrTx/>
              <a:buSzTx/>
              <a:buFontTx/>
              <a:buNone/>
              <a:tabLst/>
              <a:defRPr/>
            </a:pPr>
            <a:r>
              <a:rPr kumimoji="0" lang="fr-FR" sz="2800" b="1" i="0" u="none" strike="noStrike" kern="1200" cap="none" spc="0" normalizeH="0" baseline="0" noProof="0" dirty="0">
                <a:ln>
                  <a:noFill/>
                </a:ln>
                <a:solidFill>
                  <a:srgbClr val="4BACC6">
                    <a:lumMod val="50000"/>
                  </a:srgbClr>
                </a:solidFill>
                <a:effectLst/>
                <a:uLnTx/>
                <a:uFillTx/>
                <a:latin typeface="Dosis" pitchFamily="2" charset="0"/>
                <a:ea typeface="Calibri" panose="020F0502020204030204" pitchFamily="34" charset="0"/>
                <a:cs typeface="Calibri" panose="020F0502020204030204" pitchFamily="34" charset="0"/>
              </a:rPr>
              <a:t>les actes de parole étudiés.</a:t>
            </a:r>
          </a:p>
        </p:txBody>
      </p:sp>
    </p:spTree>
    <p:extLst>
      <p:ext uri="{BB962C8B-B14F-4D97-AF65-F5344CB8AC3E}">
        <p14:creationId xmlns:p14="http://schemas.microsoft.com/office/powerpoint/2010/main" val="5682857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e 7">
            <a:extLst>
              <a:ext uri="{FF2B5EF4-FFF2-40B4-BE49-F238E27FC236}">
                <a16:creationId xmlns:a16="http://schemas.microsoft.com/office/drawing/2014/main" id="{2FBD7F59-4D4F-2F9C-2373-E248555710CE}"/>
              </a:ext>
            </a:extLst>
          </p:cNvPr>
          <p:cNvGrpSpPr/>
          <p:nvPr/>
        </p:nvGrpSpPr>
        <p:grpSpPr>
          <a:xfrm>
            <a:off x="96835" y="643220"/>
            <a:ext cx="1147140" cy="980797"/>
            <a:chOff x="113769" y="634753"/>
            <a:chExt cx="1147140" cy="980797"/>
          </a:xfrm>
        </p:grpSpPr>
        <p:pic>
          <p:nvPicPr>
            <p:cNvPr id="9" name="Image 8">
              <a:extLst>
                <a:ext uri="{FF2B5EF4-FFF2-40B4-BE49-F238E27FC236}">
                  <a16:creationId xmlns:a16="http://schemas.microsoft.com/office/drawing/2014/main" id="{0341E3D9-CA0F-6388-C0CB-C762B47551E0}"/>
                </a:ext>
              </a:extLst>
            </p:cNvPr>
            <p:cNvPicPr>
              <a:picLocks noChangeAspect="1"/>
            </p:cNvPicPr>
            <p:nvPr/>
          </p:nvPicPr>
          <p:blipFill>
            <a:blip r:embed="rId3"/>
            <a:srcRect l="-8613" b="7585"/>
            <a:stretch>
              <a:fillRect/>
            </a:stretch>
          </p:blipFill>
          <p:spPr>
            <a:xfrm>
              <a:off x="442761" y="692504"/>
              <a:ext cx="818148" cy="923046"/>
            </a:xfrm>
            <a:prstGeom prst="ellipse">
              <a:avLst/>
            </a:prstGeom>
          </p:spPr>
        </p:pic>
        <p:pic>
          <p:nvPicPr>
            <p:cNvPr id="11"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145DB04F-1BEF-EA61-36BC-6F6BCBE1262B}"/>
                </a:ext>
              </a:extLst>
            </p:cNvPr>
            <p:cNvPicPr>
              <a:picLocks noChangeAspect="1"/>
            </p:cNvPicPr>
            <p:nvPr/>
          </p:nvPicPr>
          <p:blipFill rotWithShape="1">
            <a:blip r:embed="rId4">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
        <p:nvSpPr>
          <p:cNvPr id="14" name="TextBox 6">
            <a:extLst>
              <a:ext uri="{FF2B5EF4-FFF2-40B4-BE49-F238E27FC236}">
                <a16:creationId xmlns:a16="http://schemas.microsoft.com/office/drawing/2014/main" id="{51413284-CB60-3C56-DCD4-C2B0096F478E}"/>
              </a:ext>
            </a:extLst>
          </p:cNvPr>
          <p:cNvSpPr txBox="1"/>
          <p:nvPr>
            <p:custDataLst>
              <p:tags r:id="rId1"/>
            </p:custDataLst>
          </p:nvPr>
        </p:nvSpPr>
        <p:spPr>
          <a:xfrm>
            <a:off x="1864350" y="6177315"/>
            <a:ext cx="5518602" cy="215444"/>
          </a:xfrm>
          <a:prstGeom prst="rect">
            <a:avLst/>
          </a:prstGeom>
        </p:spPr>
        <p:txBody>
          <a:bodyPr wrap="square" lIns="0" tIns="0" rIns="0" bIns="0" rtlCol="0" anchor="t">
            <a:spAutoFit/>
          </a:bodyPr>
          <a:lstStyle/>
          <a:p>
            <a:pPr marL="0" marR="0" lvl="0" indent="0" algn="ctr" defTabSz="1371600" rtl="0" eaLnBrk="1" fontAlgn="auto" latinLnBrk="0" hangingPunct="1">
              <a:lnSpc>
                <a:spcPct val="100000"/>
              </a:lnSpc>
              <a:spcBef>
                <a:spcPts val="0"/>
              </a:spcBef>
              <a:spcAft>
                <a:spcPts val="2700"/>
              </a:spcAft>
              <a:buClrTx/>
              <a:buSzTx/>
              <a:buFontTx/>
              <a:buNone/>
              <a:tabLst/>
              <a:defRPr/>
            </a:pPr>
            <a:r>
              <a:rPr kumimoji="0" lang="fr-FR" sz="1400" b="1" i="0" u="none" strike="noStrike" kern="1200" cap="none" spc="0" normalizeH="0" baseline="0" noProof="0" dirty="0">
                <a:ln>
                  <a:noFill/>
                </a:ln>
                <a:solidFill>
                  <a:srgbClr val="FF0000"/>
                </a:solidFill>
                <a:effectLst/>
                <a:uLnTx/>
                <a:uFillTx/>
                <a:latin typeface="Dosis" pitchFamily="2" charset="0"/>
                <a:ea typeface="Calibri" panose="020F0502020204030204" pitchFamily="34" charset="0"/>
                <a:cs typeface="Calibri" panose="020F0502020204030204" pitchFamily="34" charset="0"/>
              </a:rPr>
              <a:t>1</a:t>
            </a:r>
            <a:r>
              <a:rPr kumimoji="0" lang="fr-FR" sz="1400" b="1" i="0" u="none" strike="noStrike" kern="1200" cap="none" spc="0" normalizeH="0" baseline="0" noProof="0" dirty="0">
                <a:ln>
                  <a:noFill/>
                </a:ln>
                <a:solidFill>
                  <a:srgbClr val="4BACC6">
                    <a:lumMod val="50000"/>
                  </a:srgbClr>
                </a:solidFill>
                <a:effectLst/>
                <a:uLnTx/>
                <a:uFillTx/>
                <a:latin typeface="Dosis" pitchFamily="2" charset="0"/>
                <a:ea typeface="Calibri" panose="020F0502020204030204" pitchFamily="34" charset="0"/>
                <a:cs typeface="Calibri" panose="020F0502020204030204" pitchFamily="34" charset="0"/>
              </a:rPr>
              <a:t> réponse correcte </a:t>
            </a:r>
            <a:r>
              <a:rPr kumimoji="0" lang="fr-FR" sz="1400" b="1" i="0" u="none" strike="noStrike" kern="1200" cap="none" spc="0" normalizeH="0" baseline="0" noProof="0" dirty="0">
                <a:ln>
                  <a:noFill/>
                </a:ln>
                <a:solidFill>
                  <a:srgbClr val="FF0000"/>
                </a:solidFill>
                <a:effectLst/>
                <a:uLnTx/>
                <a:uFillTx/>
                <a:latin typeface="Dosis" pitchFamily="2" charset="0"/>
                <a:ea typeface="Calibri" panose="020F0502020204030204" pitchFamily="34" charset="0"/>
                <a:cs typeface="Calibri" panose="020F0502020204030204" pitchFamily="34" charset="0"/>
              </a:rPr>
              <a:t>=  2 points</a:t>
            </a:r>
          </a:p>
        </p:txBody>
      </p:sp>
      <p:sp>
        <p:nvSpPr>
          <p:cNvPr id="19" name="Titre 1">
            <a:extLst>
              <a:ext uri="{FF2B5EF4-FFF2-40B4-BE49-F238E27FC236}">
                <a16:creationId xmlns:a16="http://schemas.microsoft.com/office/drawing/2014/main" id="{9F166FCF-DD94-85AD-98E1-52C417BBBBCF}"/>
              </a:ext>
            </a:extLst>
          </p:cNvPr>
          <p:cNvSpPr>
            <a:spLocks noGrp="1"/>
          </p:cNvSpPr>
          <p:nvPr>
            <p:ph type="title"/>
          </p:nvPr>
        </p:nvSpPr>
        <p:spPr>
          <a:xfrm>
            <a:off x="1653499" y="755999"/>
            <a:ext cx="6840000" cy="612000"/>
          </a:xfrm>
        </p:spPr>
        <p:txBody>
          <a:bodyPr>
            <a:normAutofit/>
          </a:bodyPr>
          <a:lstStyle/>
          <a:p>
            <a:r>
              <a:rPr lang="fr-FR" dirty="0">
                <a:solidFill>
                  <a:schemeClr val="tx1">
                    <a:lumMod val="65000"/>
                    <a:lumOff val="35000"/>
                  </a:schemeClr>
                </a:solidFill>
              </a:rPr>
              <a:t>Je vais te poser des questions et tu dois répondre correctement. </a:t>
            </a:r>
            <a:endParaRPr lang="fr-FR" i="1" dirty="0">
              <a:solidFill>
                <a:schemeClr val="bg1">
                  <a:lumMod val="65000"/>
                </a:schemeClr>
              </a:solidFill>
            </a:endParaRPr>
          </a:p>
        </p:txBody>
      </p:sp>
      <p:grpSp>
        <p:nvGrpSpPr>
          <p:cNvPr id="20" name="Groupe 19">
            <a:extLst>
              <a:ext uri="{FF2B5EF4-FFF2-40B4-BE49-F238E27FC236}">
                <a16:creationId xmlns:a16="http://schemas.microsoft.com/office/drawing/2014/main" id="{1ACD7BA4-C95F-BDDA-DD17-FE6B4A36127A}"/>
              </a:ext>
            </a:extLst>
          </p:cNvPr>
          <p:cNvGrpSpPr/>
          <p:nvPr/>
        </p:nvGrpSpPr>
        <p:grpSpPr>
          <a:xfrm>
            <a:off x="96835" y="643220"/>
            <a:ext cx="1147140" cy="980797"/>
            <a:chOff x="113769" y="634753"/>
            <a:chExt cx="1147140" cy="980797"/>
          </a:xfrm>
        </p:grpSpPr>
        <p:pic>
          <p:nvPicPr>
            <p:cNvPr id="21" name="Image 20">
              <a:extLst>
                <a:ext uri="{FF2B5EF4-FFF2-40B4-BE49-F238E27FC236}">
                  <a16:creationId xmlns:a16="http://schemas.microsoft.com/office/drawing/2014/main" id="{95B8AEFB-80DB-1152-92A6-450ACFE44E19}"/>
                </a:ext>
              </a:extLst>
            </p:cNvPr>
            <p:cNvPicPr>
              <a:picLocks noChangeAspect="1"/>
            </p:cNvPicPr>
            <p:nvPr/>
          </p:nvPicPr>
          <p:blipFill>
            <a:blip r:embed="rId3"/>
            <a:srcRect l="-8613" b="7585"/>
            <a:stretch>
              <a:fillRect/>
            </a:stretch>
          </p:blipFill>
          <p:spPr>
            <a:xfrm>
              <a:off x="442761" y="692504"/>
              <a:ext cx="818148" cy="923046"/>
            </a:xfrm>
            <a:prstGeom prst="ellipse">
              <a:avLst/>
            </a:prstGeom>
          </p:spPr>
        </p:pic>
        <p:pic>
          <p:nvPicPr>
            <p:cNvPr id="22"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20C168F7-A80B-F3A1-F28F-7E849DF8B589}"/>
                </a:ext>
              </a:extLst>
            </p:cNvPr>
            <p:cNvPicPr>
              <a:picLocks noChangeAspect="1"/>
            </p:cNvPicPr>
            <p:nvPr/>
          </p:nvPicPr>
          <p:blipFill rotWithShape="1">
            <a:blip r:embed="rId4">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
        <p:nvSpPr>
          <p:cNvPr id="23" name="Titre 1">
            <a:extLst>
              <a:ext uri="{FF2B5EF4-FFF2-40B4-BE49-F238E27FC236}">
                <a16:creationId xmlns:a16="http://schemas.microsoft.com/office/drawing/2014/main" id="{8ED6E5E3-C4F1-19B3-0CA3-D422FF67D944}"/>
              </a:ext>
            </a:extLst>
          </p:cNvPr>
          <p:cNvSpPr txBox="1">
            <a:spLocks/>
          </p:cNvSpPr>
          <p:nvPr/>
        </p:nvSpPr>
        <p:spPr>
          <a:xfrm>
            <a:off x="1532313" y="1933587"/>
            <a:ext cx="6598905" cy="3194765"/>
          </a:xfrm>
          <a:prstGeom prst="rect">
            <a:avLst/>
          </a:prstGeom>
        </p:spPr>
        <p:txBody>
          <a:bodyPr vert="horz" lIns="91440" tIns="45720" rIns="91440" bIns="45720" rtlCol="0" anchor="ctr">
            <a:noAutofit/>
          </a:bodyPr>
          <a:lstStyle>
            <a:lvl1pPr algn="l" defTabSz="514337" rtl="0"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a:lstStyle>
          <a:p>
            <a:pPr marL="457200" marR="0" lvl="0" indent="-457200" algn="l" defTabSz="914400" rtl="0" eaLnBrk="1" fontAlgn="auto" latinLnBrk="0" hangingPunct="1">
              <a:lnSpc>
                <a:spcPct val="150000"/>
              </a:lnSpc>
              <a:spcBef>
                <a:spcPct val="0"/>
              </a:spcBef>
              <a:spcAft>
                <a:spcPts val="0"/>
              </a:spcAft>
              <a:buClrTx/>
              <a:buSzTx/>
              <a:buFont typeface="+mj-lt"/>
              <a:buAutoNum type="arabicPeriod"/>
              <a:tabLst/>
              <a:defRPr/>
            </a:pPr>
            <a:r>
              <a:rPr kumimoji="0" lang="fr-FR" sz="2400" b="1" i="0" u="none" strike="noStrike" kern="1200" cap="none" spc="0" normalizeH="0" baseline="0" noProof="0" dirty="0">
                <a:ln w="0"/>
                <a:solidFill>
                  <a:srgbClr val="424D7B"/>
                </a:solidFill>
                <a:effectLst/>
                <a:uLnTx/>
                <a:uFillTx/>
                <a:latin typeface="Dosis SemiBold" pitchFamily="2" charset="0"/>
                <a:ea typeface="+mn-ea"/>
                <a:cs typeface="+mn-cs"/>
              </a:rPr>
              <a:t>Tu goûtes avec quoi ? </a:t>
            </a:r>
          </a:p>
          <a:p>
            <a:pPr marL="457200" marR="0" lvl="0" indent="-457200" algn="l" defTabSz="914400" rtl="0" eaLnBrk="1" fontAlgn="auto" latinLnBrk="0" hangingPunct="1">
              <a:lnSpc>
                <a:spcPct val="150000"/>
              </a:lnSpc>
              <a:spcBef>
                <a:spcPct val="0"/>
              </a:spcBef>
              <a:spcAft>
                <a:spcPts val="0"/>
              </a:spcAft>
              <a:buClrTx/>
              <a:buSzTx/>
              <a:buFont typeface="+mj-lt"/>
              <a:buAutoNum type="arabicPeriod"/>
              <a:tabLst/>
              <a:defRPr/>
            </a:pPr>
            <a:r>
              <a:rPr kumimoji="0" lang="fr-FR" sz="2400" b="1" i="0" u="none" strike="noStrike" kern="1200" cap="none" spc="0" normalizeH="0" baseline="0" noProof="0" dirty="0">
                <a:ln w="0"/>
                <a:solidFill>
                  <a:srgbClr val="424D7B"/>
                </a:solidFill>
                <a:effectLst/>
                <a:uLnTx/>
                <a:uFillTx/>
                <a:latin typeface="Dosis SemiBold" pitchFamily="2" charset="0"/>
                <a:ea typeface="+mn-ea"/>
                <a:cs typeface="+mn-cs"/>
              </a:rPr>
              <a:t>Tu entends avec quoi ?</a:t>
            </a:r>
          </a:p>
          <a:p>
            <a:pPr marL="457200" marR="0" lvl="0" indent="-457200" algn="l" defTabSz="914400" rtl="0" eaLnBrk="1" fontAlgn="auto" latinLnBrk="0" hangingPunct="1">
              <a:lnSpc>
                <a:spcPct val="150000"/>
              </a:lnSpc>
              <a:spcBef>
                <a:spcPct val="0"/>
              </a:spcBef>
              <a:spcAft>
                <a:spcPts val="0"/>
              </a:spcAft>
              <a:buClrTx/>
              <a:buSzTx/>
              <a:buFont typeface="+mj-lt"/>
              <a:buAutoNum type="arabicPeriod"/>
              <a:tabLst/>
              <a:defRPr/>
            </a:pPr>
            <a:r>
              <a:rPr kumimoji="0" lang="fr-FR" sz="2400" b="1" i="0" u="none" strike="noStrike" kern="1200" cap="none" spc="0" normalizeH="0" baseline="0" noProof="0" dirty="0">
                <a:ln w="0"/>
                <a:solidFill>
                  <a:srgbClr val="424D7B"/>
                </a:solidFill>
                <a:effectLst/>
                <a:uLnTx/>
                <a:uFillTx/>
                <a:latin typeface="Dosis SemiBold" pitchFamily="2" charset="0"/>
                <a:ea typeface="+mn-ea"/>
                <a:cs typeface="+mn-cs"/>
              </a:rPr>
              <a:t>Tu as mal où ?</a:t>
            </a:r>
          </a:p>
          <a:p>
            <a:pPr marL="457200" marR="0" lvl="0" indent="-457200" algn="l" defTabSz="914400" rtl="0" eaLnBrk="1" fontAlgn="auto" latinLnBrk="0" hangingPunct="1">
              <a:lnSpc>
                <a:spcPct val="150000"/>
              </a:lnSpc>
              <a:spcBef>
                <a:spcPct val="0"/>
              </a:spcBef>
              <a:spcAft>
                <a:spcPts val="0"/>
              </a:spcAft>
              <a:buClrTx/>
              <a:buSzTx/>
              <a:buFont typeface="+mj-lt"/>
              <a:buAutoNum type="arabicPeriod"/>
              <a:tabLst/>
              <a:defRPr/>
            </a:pPr>
            <a:r>
              <a:rPr kumimoji="0" lang="fr-FR" sz="2400" b="1" i="0" u="none" strike="noStrike" kern="1200" cap="none" spc="0" normalizeH="0" baseline="0" noProof="0" dirty="0">
                <a:ln w="0"/>
                <a:solidFill>
                  <a:srgbClr val="424D7B"/>
                </a:solidFill>
                <a:effectLst/>
                <a:uLnTx/>
                <a:uFillTx/>
                <a:latin typeface="Dosis SemiBold" pitchFamily="2" charset="0"/>
                <a:ea typeface="+mn-ea"/>
                <a:cs typeface="+mn-cs"/>
              </a:rPr>
              <a:t>Qu’est-ce que tu veux ?</a:t>
            </a:r>
          </a:p>
          <a:p>
            <a:pPr marL="457200" marR="0" lvl="0" indent="-457200" algn="l" defTabSz="914400" rtl="0" eaLnBrk="1" fontAlgn="auto" latinLnBrk="0" hangingPunct="1">
              <a:lnSpc>
                <a:spcPct val="150000"/>
              </a:lnSpc>
              <a:spcBef>
                <a:spcPct val="0"/>
              </a:spcBef>
              <a:spcAft>
                <a:spcPts val="0"/>
              </a:spcAft>
              <a:buClrTx/>
              <a:buSzTx/>
              <a:buFont typeface="+mj-lt"/>
              <a:buAutoNum type="arabicPeriod"/>
              <a:tabLst/>
              <a:defRPr/>
            </a:pPr>
            <a:r>
              <a:rPr kumimoji="0" lang="fr-FR" sz="2400" b="1" i="0" u="none" strike="noStrike" kern="1200" cap="none" spc="0" normalizeH="0" baseline="0" noProof="0">
                <a:ln w="0"/>
                <a:solidFill>
                  <a:srgbClr val="424D7B"/>
                </a:solidFill>
                <a:effectLst/>
                <a:uLnTx/>
                <a:uFillTx/>
                <a:latin typeface="Dosis SemiBold" pitchFamily="2" charset="0"/>
                <a:ea typeface="+mn-ea"/>
                <a:cs typeface="+mn-cs"/>
              </a:rPr>
              <a:t>Que veut </a:t>
            </a:r>
            <a:r>
              <a:rPr kumimoji="0" lang="fr-FR" sz="2400" b="1" i="0" u="none" strike="noStrike" kern="1200" cap="none" spc="0" normalizeH="0" baseline="0" noProof="0" dirty="0">
                <a:ln w="0"/>
                <a:solidFill>
                  <a:srgbClr val="424D7B"/>
                </a:solidFill>
                <a:effectLst/>
                <a:uLnTx/>
                <a:uFillTx/>
                <a:latin typeface="Dosis SemiBold" pitchFamily="2" charset="0"/>
                <a:ea typeface="+mn-ea"/>
                <a:cs typeface="+mn-cs"/>
              </a:rPr>
              <a:t>ton frère ?</a:t>
            </a:r>
          </a:p>
        </p:txBody>
      </p:sp>
    </p:spTree>
    <p:extLst>
      <p:ext uri="{BB962C8B-B14F-4D97-AF65-F5344CB8AC3E}">
        <p14:creationId xmlns:p14="http://schemas.microsoft.com/office/powerpoint/2010/main" val="30517695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ECD26D-F4F8-3EB5-E117-B204C12A65BC}"/>
            </a:ext>
          </a:extLst>
        </p:cNvPr>
        <p:cNvGrpSpPr/>
        <p:nvPr/>
      </p:nvGrpSpPr>
      <p:grpSpPr>
        <a:xfrm>
          <a:off x="0" y="0"/>
          <a:ext cx="0" cy="0"/>
          <a:chOff x="0" y="0"/>
          <a:chExt cx="0" cy="0"/>
        </a:xfrm>
      </p:grpSpPr>
      <p:grpSp>
        <p:nvGrpSpPr>
          <p:cNvPr id="2" name="Groupe 1">
            <a:extLst>
              <a:ext uri="{FF2B5EF4-FFF2-40B4-BE49-F238E27FC236}">
                <a16:creationId xmlns:a16="http://schemas.microsoft.com/office/drawing/2014/main" id="{C870BD63-6704-532B-68D5-E9EF8FE04861}"/>
              </a:ext>
            </a:extLst>
          </p:cNvPr>
          <p:cNvGrpSpPr/>
          <p:nvPr/>
        </p:nvGrpSpPr>
        <p:grpSpPr>
          <a:xfrm>
            <a:off x="2959621" y="0"/>
            <a:ext cx="2902163" cy="1096802"/>
            <a:chOff x="2911496" y="0"/>
            <a:chExt cx="2902163" cy="1096802"/>
          </a:xfrm>
        </p:grpSpPr>
        <p:sp>
          <p:nvSpPr>
            <p:cNvPr id="3" name="Rectangle 2">
              <a:extLst>
                <a:ext uri="{FF2B5EF4-FFF2-40B4-BE49-F238E27FC236}">
                  <a16:creationId xmlns:a16="http://schemas.microsoft.com/office/drawing/2014/main" id="{2223799F-EBA8-F4DD-163C-89A9355B9C72}"/>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38A7F318-166E-6646-0393-E9BB69EE49D4}"/>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re 53">
              <a:extLst>
                <a:ext uri="{FF2B5EF4-FFF2-40B4-BE49-F238E27FC236}">
                  <a16:creationId xmlns:a16="http://schemas.microsoft.com/office/drawing/2014/main" id="{3293DD0F-B97E-9EF3-4D43-C83389E47B8D}"/>
                </a:ext>
              </a:extLst>
            </p:cNvPr>
            <p:cNvSpPr txBox="1">
              <a:spLocks/>
            </p:cNvSpPr>
            <p:nvPr/>
          </p:nvSpPr>
          <p:spPr>
            <a:xfrm>
              <a:off x="2911496" y="484802"/>
              <a:ext cx="2902163"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MA" sz="1800" b="1" i="1" u="none" strike="noStrike" kern="1200" cap="none" spc="0" normalizeH="0" baseline="0" noProof="0" dirty="0">
                  <a:ln>
                    <a:noFill/>
                  </a:ln>
                  <a:solidFill>
                    <a:srgbClr val="5B9BD5">
                      <a:lumMod val="50000"/>
                    </a:srgbClr>
                  </a:solidFill>
                  <a:effectLst/>
                  <a:uLnTx/>
                  <a:uFillTx/>
                  <a:latin typeface="Dosis" pitchFamily="2" charset="0"/>
                  <a:ea typeface="+mj-ea"/>
                  <a:cs typeface="+mj-cs"/>
                </a:rPr>
                <a:t>Réservé à l’enseignant (e)</a:t>
              </a:r>
            </a:p>
          </p:txBody>
        </p:sp>
      </p:grpSp>
      <p:pic>
        <p:nvPicPr>
          <p:cNvPr id="13" name="Image 12">
            <a:extLst>
              <a:ext uri="{FF2B5EF4-FFF2-40B4-BE49-F238E27FC236}">
                <a16:creationId xmlns:a16="http://schemas.microsoft.com/office/drawing/2014/main" id="{D15FBB08-9786-44A6-193B-DC38319F2885}"/>
              </a:ext>
            </a:extLst>
          </p:cNvPr>
          <p:cNvPicPr>
            <a:picLocks noChangeAspect="1"/>
          </p:cNvPicPr>
          <p:nvPr/>
        </p:nvPicPr>
        <p:blipFill>
          <a:blip r:embed="rId2"/>
          <a:srcRect l="-1" t="6341" r="53113" b="77157"/>
          <a:stretch>
            <a:fillRect/>
          </a:stretch>
        </p:blipFill>
        <p:spPr>
          <a:xfrm>
            <a:off x="544958" y="3303872"/>
            <a:ext cx="7731487" cy="1700635"/>
          </a:xfrm>
          <a:prstGeom prst="roundRect">
            <a:avLst/>
          </a:prstGeom>
        </p:spPr>
      </p:pic>
      <p:sp>
        <p:nvSpPr>
          <p:cNvPr id="14" name="Rectangle : coins arrondis 13">
            <a:extLst>
              <a:ext uri="{FF2B5EF4-FFF2-40B4-BE49-F238E27FC236}">
                <a16:creationId xmlns:a16="http://schemas.microsoft.com/office/drawing/2014/main" id="{EA893545-122C-C3DE-F934-9B53D7CA7A63}"/>
              </a:ext>
            </a:extLst>
          </p:cNvPr>
          <p:cNvSpPr/>
          <p:nvPr/>
        </p:nvSpPr>
        <p:spPr>
          <a:xfrm>
            <a:off x="375385" y="3545087"/>
            <a:ext cx="1465153" cy="1556302"/>
          </a:xfrm>
          <a:prstGeom prst="roundRect">
            <a:avLst/>
          </a:prstGeom>
          <a:noFill/>
          <a:ln w="38100">
            <a:solidFill>
              <a:srgbClr val="00AC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Titre 1">
            <a:extLst>
              <a:ext uri="{FF2B5EF4-FFF2-40B4-BE49-F238E27FC236}">
                <a16:creationId xmlns:a16="http://schemas.microsoft.com/office/drawing/2014/main" id="{83AE1F9C-3B90-289D-5694-4EB97A0CCA2C}"/>
              </a:ext>
            </a:extLst>
          </p:cNvPr>
          <p:cNvSpPr>
            <a:spLocks noGrp="1"/>
          </p:cNvSpPr>
          <p:nvPr>
            <p:ph type="title"/>
          </p:nvPr>
        </p:nvSpPr>
        <p:spPr>
          <a:xfrm>
            <a:off x="467352" y="2130317"/>
            <a:ext cx="7886700" cy="720000"/>
          </a:xfrm>
        </p:spPr>
        <p:txBody>
          <a:bodyPr/>
          <a:lstStyle/>
          <a:p>
            <a:r>
              <a:rPr lang="fr-MA" sz="2800" dirty="0">
                <a:solidFill>
                  <a:schemeClr val="accent1">
                    <a:lumMod val="50000"/>
                  </a:schemeClr>
                </a:solidFill>
              </a:rPr>
              <a:t>Il convient de lancer </a:t>
            </a:r>
            <a:r>
              <a:rPr lang="fr-MA" sz="2800" dirty="0">
                <a:solidFill>
                  <a:srgbClr val="00ACA4"/>
                </a:solidFill>
              </a:rPr>
              <a:t>le mode diaporama </a:t>
            </a:r>
            <a:r>
              <a:rPr lang="fr-MA" sz="2800" dirty="0">
                <a:solidFill>
                  <a:schemeClr val="accent1">
                    <a:lumMod val="50000"/>
                  </a:schemeClr>
                </a:solidFill>
              </a:rPr>
              <a:t>pour la diffusion de la leçon en classe</a:t>
            </a:r>
          </a:p>
        </p:txBody>
      </p:sp>
    </p:spTree>
    <p:extLst>
      <p:ext uri="{BB962C8B-B14F-4D97-AF65-F5344CB8AC3E}">
        <p14:creationId xmlns:p14="http://schemas.microsoft.com/office/powerpoint/2010/main" val="31829823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8599E5-2E76-1A99-F177-3A17D329E34D}"/>
            </a:ext>
          </a:extLst>
        </p:cNvPr>
        <p:cNvGrpSpPr/>
        <p:nvPr/>
      </p:nvGrpSpPr>
      <p:grpSpPr>
        <a:xfrm>
          <a:off x="0" y="0"/>
          <a:ext cx="0" cy="0"/>
          <a:chOff x="0" y="0"/>
          <a:chExt cx="0" cy="0"/>
        </a:xfrm>
      </p:grpSpPr>
      <p:grpSp>
        <p:nvGrpSpPr>
          <p:cNvPr id="2" name="Groupe 1">
            <a:extLst>
              <a:ext uri="{FF2B5EF4-FFF2-40B4-BE49-F238E27FC236}">
                <a16:creationId xmlns:a16="http://schemas.microsoft.com/office/drawing/2014/main" id="{40A6E950-5B09-DCE6-73CC-1FD7B7F465E6}"/>
              </a:ext>
            </a:extLst>
          </p:cNvPr>
          <p:cNvGrpSpPr/>
          <p:nvPr/>
        </p:nvGrpSpPr>
        <p:grpSpPr>
          <a:xfrm>
            <a:off x="2959621" y="0"/>
            <a:ext cx="2902163" cy="1096802"/>
            <a:chOff x="2911496" y="0"/>
            <a:chExt cx="2902163" cy="1096802"/>
          </a:xfrm>
        </p:grpSpPr>
        <p:sp>
          <p:nvSpPr>
            <p:cNvPr id="3" name="Rectangle 2">
              <a:extLst>
                <a:ext uri="{FF2B5EF4-FFF2-40B4-BE49-F238E27FC236}">
                  <a16:creationId xmlns:a16="http://schemas.microsoft.com/office/drawing/2014/main" id="{4E136519-9BE8-F951-0EE8-8B540CDDCFD3}"/>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8E1D604E-E9BC-57CC-154E-853656901840}"/>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re 53">
              <a:extLst>
                <a:ext uri="{FF2B5EF4-FFF2-40B4-BE49-F238E27FC236}">
                  <a16:creationId xmlns:a16="http://schemas.microsoft.com/office/drawing/2014/main" id="{A63E33C0-2372-342F-3301-0395E3948414}"/>
                </a:ext>
              </a:extLst>
            </p:cNvPr>
            <p:cNvSpPr txBox="1">
              <a:spLocks/>
            </p:cNvSpPr>
            <p:nvPr/>
          </p:nvSpPr>
          <p:spPr>
            <a:xfrm>
              <a:off x="2911496" y="484802"/>
              <a:ext cx="2902163"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MA" sz="1800" b="1" i="1" u="none" strike="noStrike" kern="1200" cap="none" spc="0" normalizeH="0" baseline="0" noProof="0" dirty="0">
                  <a:ln>
                    <a:noFill/>
                  </a:ln>
                  <a:solidFill>
                    <a:srgbClr val="5B9BD5">
                      <a:lumMod val="50000"/>
                    </a:srgbClr>
                  </a:solidFill>
                  <a:effectLst/>
                  <a:uLnTx/>
                  <a:uFillTx/>
                  <a:latin typeface="Dosis" pitchFamily="2" charset="0"/>
                  <a:ea typeface="+mj-ea"/>
                  <a:cs typeface="+mj-cs"/>
                </a:rPr>
                <a:t>Réservé à l’enseignant (e)</a:t>
              </a:r>
            </a:p>
          </p:txBody>
        </p:sp>
      </p:grpSp>
      <p:sp>
        <p:nvSpPr>
          <p:cNvPr id="7" name="TextBox 6">
            <a:extLst>
              <a:ext uri="{FF2B5EF4-FFF2-40B4-BE49-F238E27FC236}">
                <a16:creationId xmlns:a16="http://schemas.microsoft.com/office/drawing/2014/main" id="{0E5055A1-EBA9-EF76-516E-5BDFBAFBC6C7}"/>
              </a:ext>
            </a:extLst>
          </p:cNvPr>
          <p:cNvSpPr txBox="1"/>
          <p:nvPr>
            <p:custDataLst>
              <p:tags r:id="rId1"/>
            </p:custDataLst>
          </p:nvPr>
        </p:nvSpPr>
        <p:spPr>
          <a:xfrm>
            <a:off x="726042" y="2998113"/>
            <a:ext cx="7788166" cy="861774"/>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1800"/>
              </a:spcAft>
              <a:buClrTx/>
              <a:buSzTx/>
              <a:buFontTx/>
              <a:buNone/>
              <a:tabLst/>
              <a:defRPr/>
            </a:pPr>
            <a:r>
              <a:rPr kumimoji="0" lang="fr-FR" sz="2800" b="1" i="0" u="none" strike="noStrike" kern="1200" cap="none" spc="0" normalizeH="0" baseline="0" noProof="0" dirty="0">
                <a:ln>
                  <a:noFill/>
                </a:ln>
                <a:solidFill>
                  <a:srgbClr val="C00000"/>
                </a:solidFill>
                <a:effectLst/>
                <a:uLnTx/>
                <a:uFillTx/>
                <a:latin typeface="Dosis" pitchFamily="2" charset="0"/>
                <a:ea typeface="Calibri" panose="020F0502020204030204" pitchFamily="34" charset="0"/>
                <a:cs typeface="Calibri" panose="020F0502020204030204" pitchFamily="34" charset="0"/>
              </a:rPr>
              <a:t>PO3</a:t>
            </a:r>
            <a:r>
              <a:rPr kumimoji="0" lang="fr-FR" sz="2800" b="1" i="0" u="none" strike="noStrike" kern="1200" cap="none" spc="0" normalizeH="0" baseline="0" noProof="0" dirty="0">
                <a:ln>
                  <a:noFill/>
                </a:ln>
                <a:solidFill>
                  <a:srgbClr val="4BACC6">
                    <a:lumMod val="50000"/>
                  </a:srgbClr>
                </a:solidFill>
                <a:effectLst/>
                <a:uLnTx/>
                <a:uFillTx/>
                <a:latin typeface="Dosis" pitchFamily="2" charset="0"/>
                <a:ea typeface="Calibri" panose="020F0502020204030204" pitchFamily="34" charset="0"/>
                <a:cs typeface="Calibri" panose="020F0502020204030204" pitchFamily="34" charset="0"/>
              </a:rPr>
              <a:t>. Prendre la parole pour parler de mon corps et de ma santé.</a:t>
            </a:r>
          </a:p>
        </p:txBody>
      </p:sp>
    </p:spTree>
    <p:extLst>
      <p:ext uri="{BB962C8B-B14F-4D97-AF65-F5344CB8AC3E}">
        <p14:creationId xmlns:p14="http://schemas.microsoft.com/office/powerpoint/2010/main" val="38994817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re 1">
            <a:extLst>
              <a:ext uri="{FF2B5EF4-FFF2-40B4-BE49-F238E27FC236}">
                <a16:creationId xmlns:a16="http://schemas.microsoft.com/office/drawing/2014/main" id="{5AE8B19C-F9BD-C41B-5519-216C3062AD85}"/>
              </a:ext>
            </a:extLst>
          </p:cNvPr>
          <p:cNvSpPr>
            <a:spLocks noGrp="1"/>
          </p:cNvSpPr>
          <p:nvPr>
            <p:ph type="title"/>
          </p:nvPr>
        </p:nvSpPr>
        <p:spPr>
          <a:xfrm>
            <a:off x="1653499" y="755999"/>
            <a:ext cx="7064674" cy="612000"/>
          </a:xfrm>
        </p:spPr>
        <p:txBody>
          <a:bodyPr>
            <a:normAutofit fontScale="90000"/>
          </a:bodyPr>
          <a:lstStyle/>
          <a:p>
            <a:r>
              <a:rPr lang="fr-FR" dirty="0">
                <a:solidFill>
                  <a:schemeClr val="tx1">
                    <a:lumMod val="85000"/>
                    <a:lumOff val="15000"/>
                  </a:schemeClr>
                </a:solidFill>
              </a:rPr>
              <a:t>Présente-toi, puis dis ce que tu fais avec les yeux, le nez, les oreilles, la langue et les mains, où tu as mal, ce que tu veux manger et ce que ton frère ou ta sœur veut manger.</a:t>
            </a:r>
            <a:br>
              <a:rPr lang="fr-FR" dirty="0">
                <a:solidFill>
                  <a:schemeClr val="tx1">
                    <a:lumMod val="85000"/>
                    <a:lumOff val="15000"/>
                  </a:schemeClr>
                </a:solidFill>
              </a:rPr>
            </a:br>
            <a:r>
              <a:rPr lang="fr-FR" dirty="0">
                <a:solidFill>
                  <a:schemeClr val="tx1">
                    <a:lumMod val="85000"/>
                    <a:lumOff val="15000"/>
                  </a:schemeClr>
                </a:solidFill>
              </a:rPr>
              <a:t>Tu dois dire 5 phrases.   </a:t>
            </a:r>
            <a:r>
              <a:rPr lang="fr-FR" sz="1400" i="1" dirty="0">
                <a:solidFill>
                  <a:schemeClr val="tx1">
                    <a:lumMod val="85000"/>
                    <a:lumOff val="15000"/>
                  </a:schemeClr>
                </a:solidFill>
              </a:rPr>
              <a:t>L’enseignant explique la consigne dans la langue de l’apprenant.  </a:t>
            </a:r>
            <a:endParaRPr lang="fr-MA" i="1" dirty="0">
              <a:solidFill>
                <a:schemeClr val="tx1">
                  <a:lumMod val="85000"/>
                  <a:lumOff val="15000"/>
                </a:schemeClr>
              </a:solidFill>
            </a:endParaRPr>
          </a:p>
        </p:txBody>
      </p:sp>
      <p:pic>
        <p:nvPicPr>
          <p:cNvPr id="2" name="Image 1">
            <a:extLst>
              <a:ext uri="{FF2B5EF4-FFF2-40B4-BE49-F238E27FC236}">
                <a16:creationId xmlns:a16="http://schemas.microsoft.com/office/drawing/2014/main" id="{85F76A08-A932-AEFE-503F-9A994D31FCF5}"/>
              </a:ext>
            </a:extLst>
          </p:cNvPr>
          <p:cNvPicPr>
            <a:picLocks noChangeAspect="1"/>
          </p:cNvPicPr>
          <p:nvPr/>
        </p:nvPicPr>
        <p:blipFill>
          <a:blip r:embed="rId3"/>
          <a:stretch>
            <a:fillRect/>
          </a:stretch>
        </p:blipFill>
        <p:spPr>
          <a:xfrm>
            <a:off x="1075500" y="2398539"/>
            <a:ext cx="1865935" cy="2798902"/>
          </a:xfrm>
          <a:prstGeom prst="rect">
            <a:avLst/>
          </a:prstGeom>
        </p:spPr>
      </p:pic>
      <p:pic>
        <p:nvPicPr>
          <p:cNvPr id="4" name="Image 3">
            <a:extLst>
              <a:ext uri="{FF2B5EF4-FFF2-40B4-BE49-F238E27FC236}">
                <a16:creationId xmlns:a16="http://schemas.microsoft.com/office/drawing/2014/main" id="{9CE84284-4EA4-6D37-4CF3-54E84DAC6000}"/>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58194" y="1656183"/>
            <a:ext cx="1219370" cy="1362265"/>
          </a:xfrm>
          <a:prstGeom prst="rect">
            <a:avLst/>
          </a:prstGeom>
        </p:spPr>
      </p:pic>
      <p:grpSp>
        <p:nvGrpSpPr>
          <p:cNvPr id="11" name="Groupe 10">
            <a:extLst>
              <a:ext uri="{FF2B5EF4-FFF2-40B4-BE49-F238E27FC236}">
                <a16:creationId xmlns:a16="http://schemas.microsoft.com/office/drawing/2014/main" id="{190EB5EC-33CF-4C7D-B2C9-9648C60380B8}"/>
              </a:ext>
            </a:extLst>
          </p:cNvPr>
          <p:cNvGrpSpPr/>
          <p:nvPr/>
        </p:nvGrpSpPr>
        <p:grpSpPr>
          <a:xfrm>
            <a:off x="96835" y="643220"/>
            <a:ext cx="1147140" cy="980797"/>
            <a:chOff x="113769" y="634753"/>
            <a:chExt cx="1147140" cy="980797"/>
          </a:xfrm>
        </p:grpSpPr>
        <p:pic>
          <p:nvPicPr>
            <p:cNvPr id="12" name="Image 11">
              <a:extLst>
                <a:ext uri="{FF2B5EF4-FFF2-40B4-BE49-F238E27FC236}">
                  <a16:creationId xmlns:a16="http://schemas.microsoft.com/office/drawing/2014/main" id="{942BCEB7-516A-4AEC-AE16-46F4E94D250D}"/>
                </a:ext>
              </a:extLst>
            </p:cNvPr>
            <p:cNvPicPr>
              <a:picLocks noChangeAspect="1"/>
            </p:cNvPicPr>
            <p:nvPr/>
          </p:nvPicPr>
          <p:blipFill>
            <a:blip r:embed="rId5"/>
            <a:srcRect l="-8613" b="7585"/>
            <a:stretch>
              <a:fillRect/>
            </a:stretch>
          </p:blipFill>
          <p:spPr>
            <a:xfrm>
              <a:off x="442761" y="692504"/>
              <a:ext cx="818148" cy="923046"/>
            </a:xfrm>
            <a:prstGeom prst="ellipse">
              <a:avLst/>
            </a:prstGeom>
          </p:spPr>
        </p:pic>
        <p:pic>
          <p:nvPicPr>
            <p:cNvPr id="13"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A0C6666B-7B8E-4578-B4CE-7E1A0CB3E8D8}"/>
                </a:ext>
              </a:extLst>
            </p:cNvPr>
            <p:cNvPicPr>
              <a:picLocks noChangeAspect="1"/>
            </p:cNvPicPr>
            <p:nvPr/>
          </p:nvPicPr>
          <p:blipFill rotWithShape="1">
            <a:blip r:embed="rId6">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
        <p:nvSpPr>
          <p:cNvPr id="10" name="TextBox 6">
            <a:extLst>
              <a:ext uri="{FF2B5EF4-FFF2-40B4-BE49-F238E27FC236}">
                <a16:creationId xmlns:a16="http://schemas.microsoft.com/office/drawing/2014/main" id="{B4114D76-E8CB-4AEA-8A03-F4969FC49705}"/>
              </a:ext>
            </a:extLst>
          </p:cNvPr>
          <p:cNvSpPr txBox="1"/>
          <p:nvPr>
            <p:custDataLst>
              <p:tags r:id="rId1"/>
            </p:custDataLst>
          </p:nvPr>
        </p:nvSpPr>
        <p:spPr>
          <a:xfrm>
            <a:off x="316386" y="6130876"/>
            <a:ext cx="8511226" cy="215444"/>
          </a:xfrm>
          <a:prstGeom prst="rect">
            <a:avLst/>
          </a:prstGeom>
        </p:spPr>
        <p:txBody>
          <a:bodyPr wrap="square" lIns="0" tIns="0" rIns="0" bIns="0" rtlCol="0" anchor="t">
            <a:spAutoFit/>
          </a:bodyPr>
          <a:lstStyle/>
          <a:p>
            <a:pPr marL="0" marR="0" lvl="0" indent="0" algn="ctr" defTabSz="1371600" rtl="0" eaLnBrk="1" fontAlgn="auto" latinLnBrk="0" hangingPunct="1">
              <a:lnSpc>
                <a:spcPct val="100000"/>
              </a:lnSpc>
              <a:spcBef>
                <a:spcPts val="0"/>
              </a:spcBef>
              <a:spcAft>
                <a:spcPts val="2700"/>
              </a:spcAft>
              <a:buClrTx/>
              <a:buSzTx/>
              <a:buFontTx/>
              <a:buNone/>
              <a:tabLst/>
              <a:defRPr/>
            </a:pPr>
            <a:r>
              <a:rPr kumimoji="0" lang="fr-FR" sz="1400" b="1" i="0" u="none" strike="noStrike" kern="1200" cap="none" spc="0" normalizeH="0" baseline="0" noProof="0" dirty="0">
                <a:ln>
                  <a:noFill/>
                </a:ln>
                <a:solidFill>
                  <a:srgbClr val="FF0000"/>
                </a:solidFill>
                <a:effectLst/>
                <a:uLnTx/>
                <a:uFillTx/>
                <a:latin typeface="Dosis" pitchFamily="2" charset="0"/>
                <a:ea typeface="Calibri" panose="020F0502020204030204" pitchFamily="34" charset="0"/>
                <a:cs typeface="Calibri" panose="020F0502020204030204" pitchFamily="34" charset="0"/>
              </a:rPr>
              <a:t>1</a:t>
            </a:r>
            <a:r>
              <a:rPr kumimoji="0" lang="fr-FR" sz="1400" b="1" i="0" u="none" strike="noStrike" kern="1200" cap="none" spc="0" normalizeH="0" baseline="0" noProof="0" dirty="0">
                <a:ln>
                  <a:noFill/>
                </a:ln>
                <a:solidFill>
                  <a:srgbClr val="4BACC6">
                    <a:lumMod val="50000"/>
                  </a:srgbClr>
                </a:solidFill>
                <a:effectLst/>
                <a:uLnTx/>
                <a:uFillTx/>
                <a:latin typeface="Dosis" pitchFamily="2" charset="0"/>
                <a:ea typeface="Calibri" panose="020F0502020204030204" pitchFamily="34" charset="0"/>
                <a:cs typeface="Calibri" panose="020F0502020204030204" pitchFamily="34" charset="0"/>
              </a:rPr>
              <a:t> réponse correcte </a:t>
            </a:r>
            <a:r>
              <a:rPr kumimoji="0" lang="fr-FR" sz="1400" b="1" i="0" u="none" strike="noStrike" kern="1200" cap="none" spc="0" normalizeH="0" baseline="0" noProof="0" dirty="0">
                <a:ln>
                  <a:noFill/>
                </a:ln>
                <a:solidFill>
                  <a:srgbClr val="FF0000"/>
                </a:solidFill>
                <a:effectLst/>
                <a:uLnTx/>
                <a:uFillTx/>
                <a:latin typeface="Dosis" pitchFamily="2" charset="0"/>
                <a:ea typeface="Calibri" panose="020F0502020204030204" pitchFamily="34" charset="0"/>
                <a:cs typeface="Calibri" panose="020F0502020204030204" pitchFamily="34" charset="0"/>
              </a:rPr>
              <a:t>= 2 points</a:t>
            </a:r>
          </a:p>
        </p:txBody>
      </p:sp>
      <p:pic>
        <p:nvPicPr>
          <p:cNvPr id="5" name="Image 4">
            <a:extLst>
              <a:ext uri="{FF2B5EF4-FFF2-40B4-BE49-F238E27FC236}">
                <a16:creationId xmlns:a16="http://schemas.microsoft.com/office/drawing/2014/main" id="{E4AF8202-8D1A-42E2-A08C-17EA1D0BC2D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41435" y="1792650"/>
            <a:ext cx="5669522" cy="3781176"/>
          </a:xfrm>
          <a:prstGeom prst="roundRect">
            <a:avLst>
              <a:gd name="adj" fmla="val 11963"/>
            </a:avLst>
          </a:prstGeom>
        </p:spPr>
      </p:pic>
    </p:spTree>
    <p:extLst>
      <p:ext uri="{BB962C8B-B14F-4D97-AF65-F5344CB8AC3E}">
        <p14:creationId xmlns:p14="http://schemas.microsoft.com/office/powerpoint/2010/main" val="13369745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FACF15-EC87-ECA5-C5A2-139223BE33D1}"/>
            </a:ext>
          </a:extLst>
        </p:cNvPr>
        <p:cNvGrpSpPr/>
        <p:nvPr/>
      </p:nvGrpSpPr>
      <p:grpSpPr>
        <a:xfrm>
          <a:off x="0" y="0"/>
          <a:ext cx="0" cy="0"/>
          <a:chOff x="0" y="0"/>
          <a:chExt cx="0" cy="0"/>
        </a:xfrm>
      </p:grpSpPr>
      <p:grpSp>
        <p:nvGrpSpPr>
          <p:cNvPr id="2" name="Groupe 1">
            <a:extLst>
              <a:ext uri="{FF2B5EF4-FFF2-40B4-BE49-F238E27FC236}">
                <a16:creationId xmlns:a16="http://schemas.microsoft.com/office/drawing/2014/main" id="{A6B506F7-29E3-66D0-EF6D-14F13D5E960D}"/>
              </a:ext>
            </a:extLst>
          </p:cNvPr>
          <p:cNvGrpSpPr/>
          <p:nvPr/>
        </p:nvGrpSpPr>
        <p:grpSpPr>
          <a:xfrm>
            <a:off x="2959621" y="0"/>
            <a:ext cx="2902163" cy="1096802"/>
            <a:chOff x="2911496" y="0"/>
            <a:chExt cx="2902163" cy="1096802"/>
          </a:xfrm>
        </p:grpSpPr>
        <p:sp>
          <p:nvSpPr>
            <p:cNvPr id="3" name="Rectangle 2">
              <a:extLst>
                <a:ext uri="{FF2B5EF4-FFF2-40B4-BE49-F238E27FC236}">
                  <a16:creationId xmlns:a16="http://schemas.microsoft.com/office/drawing/2014/main" id="{BD69A319-C191-E72A-A3A9-B057CE8A551C}"/>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6295976E-7B56-3FFF-FF8F-559448C4A371}"/>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re 53">
              <a:extLst>
                <a:ext uri="{FF2B5EF4-FFF2-40B4-BE49-F238E27FC236}">
                  <a16:creationId xmlns:a16="http://schemas.microsoft.com/office/drawing/2014/main" id="{F5B20F50-F7A1-6B82-68A6-5CEAD326ED43}"/>
                </a:ext>
              </a:extLst>
            </p:cNvPr>
            <p:cNvSpPr txBox="1">
              <a:spLocks/>
            </p:cNvSpPr>
            <p:nvPr/>
          </p:nvSpPr>
          <p:spPr>
            <a:xfrm>
              <a:off x="2911496" y="484802"/>
              <a:ext cx="2902163"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MA" sz="1800" b="1" i="1" u="none" strike="noStrike" kern="1200" cap="none" spc="0" normalizeH="0" baseline="0" noProof="0" dirty="0">
                  <a:ln>
                    <a:noFill/>
                  </a:ln>
                  <a:solidFill>
                    <a:srgbClr val="5B9BD5">
                      <a:lumMod val="50000"/>
                    </a:srgbClr>
                  </a:solidFill>
                  <a:effectLst/>
                  <a:uLnTx/>
                  <a:uFillTx/>
                  <a:latin typeface="Dosis" pitchFamily="2" charset="0"/>
                  <a:ea typeface="+mj-ea"/>
                  <a:cs typeface="+mj-cs"/>
                </a:rPr>
                <a:t>Réservé à l’enseignant (e)</a:t>
              </a:r>
            </a:p>
          </p:txBody>
        </p:sp>
      </p:grpSp>
      <p:sp>
        <p:nvSpPr>
          <p:cNvPr id="7" name="TextBox 6">
            <a:extLst>
              <a:ext uri="{FF2B5EF4-FFF2-40B4-BE49-F238E27FC236}">
                <a16:creationId xmlns:a16="http://schemas.microsoft.com/office/drawing/2014/main" id="{877E1BA6-C696-F4C6-EF56-C4461C09651E}"/>
              </a:ext>
            </a:extLst>
          </p:cNvPr>
          <p:cNvSpPr txBox="1"/>
          <p:nvPr>
            <p:custDataLst>
              <p:tags r:id="rId1"/>
            </p:custDataLst>
          </p:nvPr>
        </p:nvSpPr>
        <p:spPr>
          <a:xfrm>
            <a:off x="726042" y="2998113"/>
            <a:ext cx="7788166" cy="1523494"/>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1800"/>
              </a:spcAft>
              <a:buClrTx/>
              <a:buSzTx/>
              <a:buFontTx/>
              <a:buNone/>
              <a:tabLst/>
              <a:defRPr/>
            </a:pPr>
            <a:r>
              <a:rPr kumimoji="0" lang="fr-FR" sz="2800" b="1" i="0" u="none" strike="noStrike" kern="1200" cap="none" spc="0" normalizeH="0" baseline="0" noProof="0" dirty="0">
                <a:ln>
                  <a:noFill/>
                </a:ln>
                <a:solidFill>
                  <a:srgbClr val="C00000"/>
                </a:solidFill>
                <a:effectLst/>
                <a:uLnTx/>
                <a:uFillTx/>
                <a:latin typeface="Dosis" pitchFamily="2" charset="0"/>
                <a:ea typeface="Calibri" panose="020F0502020204030204" pitchFamily="34" charset="0"/>
                <a:cs typeface="Calibri" panose="020F0502020204030204" pitchFamily="34" charset="0"/>
              </a:rPr>
              <a:t>LF1</a:t>
            </a:r>
            <a:r>
              <a:rPr kumimoji="0" lang="fr-FR" sz="2800" b="1" i="0" u="none" strike="noStrike" kern="1200" cap="none" spc="0" normalizeH="0" baseline="0" noProof="0" dirty="0">
                <a:ln>
                  <a:noFill/>
                </a:ln>
                <a:solidFill>
                  <a:srgbClr val="4BACC6">
                    <a:lumMod val="50000"/>
                  </a:srgbClr>
                </a:solidFill>
                <a:effectLst/>
                <a:uLnTx/>
                <a:uFillTx/>
                <a:latin typeface="Dosis" pitchFamily="2" charset="0"/>
                <a:ea typeface="Calibri" panose="020F0502020204030204" pitchFamily="34" charset="0"/>
                <a:cs typeface="Calibri" panose="020F0502020204030204" pitchFamily="34" charset="0"/>
              </a:rPr>
              <a:t>. Identifier et lire des lettres, des syllabes et des mots contenant les lettres étudiées.</a:t>
            </a:r>
          </a:p>
          <a:p>
            <a:pPr marL="0" marR="0" lvl="0" indent="0" algn="ctr" defTabSz="914400" rtl="0" eaLnBrk="1" fontAlgn="auto" latinLnBrk="0" hangingPunct="1">
              <a:lnSpc>
                <a:spcPct val="100000"/>
              </a:lnSpc>
              <a:spcBef>
                <a:spcPts val="0"/>
              </a:spcBef>
              <a:spcAft>
                <a:spcPts val="1800"/>
              </a:spcAft>
              <a:buClrTx/>
              <a:buSzTx/>
              <a:buFontTx/>
              <a:buNone/>
              <a:tabLst/>
              <a:defRPr/>
            </a:pPr>
            <a:endParaRPr kumimoji="0" lang="fr-FR" sz="2800" b="1" i="0" u="none" strike="noStrike" kern="1200" cap="none" spc="0" normalizeH="0" baseline="0" noProof="0" dirty="0">
              <a:ln>
                <a:noFill/>
              </a:ln>
              <a:solidFill>
                <a:srgbClr val="4BACC6">
                  <a:lumMod val="50000"/>
                </a:srgbClr>
              </a:solidFill>
              <a:effectLst/>
              <a:uLnTx/>
              <a:uFillTx/>
              <a:latin typeface="Dosis" pitchFamily="2"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323864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48D5D-B49A-9C62-DF72-BFE0D35283B9}"/>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6656CA4A-9F26-CDC0-40B5-A7DFF0D791AC}"/>
              </a:ext>
            </a:extLst>
          </p:cNvPr>
          <p:cNvSpPr>
            <a:spLocks noGrp="1"/>
          </p:cNvSpPr>
          <p:nvPr>
            <p:ph type="title"/>
          </p:nvPr>
        </p:nvSpPr>
        <p:spPr>
          <a:xfrm>
            <a:off x="1701625" y="727124"/>
            <a:ext cx="6840000" cy="612000"/>
          </a:xfrm>
        </p:spPr>
        <p:txBody>
          <a:bodyPr/>
          <a:lstStyle/>
          <a:p>
            <a:r>
              <a:rPr lang="fr-FR" dirty="0">
                <a:solidFill>
                  <a:schemeClr val="tx1">
                    <a:lumMod val="65000"/>
                    <a:lumOff val="35000"/>
                  </a:schemeClr>
                </a:solidFill>
              </a:rPr>
              <a:t>Je vais te montrer des lettres, des syllabes et des mots que  tu dois lire.</a:t>
            </a:r>
            <a:br>
              <a:rPr lang="fr-FR" dirty="0">
                <a:solidFill>
                  <a:schemeClr val="tx1">
                    <a:lumMod val="65000"/>
                    <a:lumOff val="35000"/>
                  </a:schemeClr>
                </a:solidFill>
              </a:rPr>
            </a:br>
            <a:r>
              <a:rPr lang="fr-FR" i="1" dirty="0">
                <a:solidFill>
                  <a:schemeClr val="tx1">
                    <a:lumMod val="65000"/>
                    <a:lumOff val="35000"/>
                  </a:schemeClr>
                </a:solidFill>
              </a:rPr>
              <a:t>L’enseignant guide l’élève dans sa lecture. </a:t>
            </a:r>
          </a:p>
        </p:txBody>
      </p:sp>
      <p:sp>
        <p:nvSpPr>
          <p:cNvPr id="4" name="ZoneTexte 3">
            <a:extLst>
              <a:ext uri="{FF2B5EF4-FFF2-40B4-BE49-F238E27FC236}">
                <a16:creationId xmlns:a16="http://schemas.microsoft.com/office/drawing/2014/main" id="{CE8506C9-7DE4-5B26-01EB-FDD6121FC0A7}"/>
              </a:ext>
            </a:extLst>
          </p:cNvPr>
          <p:cNvSpPr txBox="1"/>
          <p:nvPr>
            <p:custDataLst>
              <p:tags r:id="rId1"/>
            </p:custDataLst>
          </p:nvPr>
        </p:nvSpPr>
        <p:spPr>
          <a:xfrm>
            <a:off x="96835" y="1624017"/>
            <a:ext cx="8134466" cy="1506887"/>
          </a:xfrm>
          <a:prstGeom prst="rect">
            <a:avLst/>
          </a:prstGeom>
          <a:noFill/>
        </p:spPr>
        <p:txBody>
          <a:bodyPr wrap="square">
            <a:spAutoFit/>
          </a:bodyPr>
          <a:lstStyle/>
          <a:p>
            <a:pPr marL="0" marR="0" lvl="0" indent="0" algn="ctr" defTabSz="914400" rtl="0" eaLnBrk="1" fontAlgn="auto" latinLnBrk="0" hangingPunct="1">
              <a:lnSpc>
                <a:spcPct val="200000"/>
              </a:lnSpc>
              <a:spcBef>
                <a:spcPts val="0"/>
              </a:spcBef>
              <a:spcAft>
                <a:spcPts val="800"/>
              </a:spcAft>
              <a:buClrTx/>
              <a:buSzTx/>
              <a:buFontTx/>
              <a:buNone/>
              <a:tabLst/>
              <a:defRPr/>
            </a:pPr>
            <a:r>
              <a:rPr kumimoji="0" lang="pt-BR" sz="5400" b="1" i="0" u="none" strike="noStrike" kern="100" cap="none" spc="0" normalizeH="0" baseline="0" noProof="0" dirty="0">
                <a:ln>
                  <a:noFill/>
                </a:ln>
                <a:solidFill>
                  <a:prstClr val="black"/>
                </a:solidFill>
                <a:effectLst/>
                <a:uLnTx/>
                <a:uFillTx/>
                <a:latin typeface="Dosis" pitchFamily="2" charset="0"/>
                <a:ea typeface="Calibri" panose="020F0502020204030204" pitchFamily="34" charset="0"/>
                <a:cs typeface="Arial" panose="020B0604020202020204" pitchFamily="34" charset="0"/>
              </a:rPr>
              <a:t>f  </a:t>
            </a:r>
            <a:r>
              <a:rPr kumimoji="0" lang="ar-MA" sz="5400" b="1" i="0" u="none" strike="noStrike" kern="100" cap="none" spc="0" normalizeH="0" baseline="0" noProof="0" dirty="0">
                <a:ln>
                  <a:noFill/>
                </a:ln>
                <a:solidFill>
                  <a:prstClr val="black"/>
                </a:solidFill>
                <a:effectLst/>
                <a:uLnTx/>
                <a:uFillTx/>
                <a:latin typeface="Dosis" pitchFamily="2" charset="0"/>
                <a:ea typeface="Calibri" panose="020F0502020204030204" pitchFamily="34" charset="0"/>
                <a:cs typeface="Arial" panose="020B0604020202020204" pitchFamily="34" charset="0"/>
              </a:rPr>
              <a:t>   </a:t>
            </a:r>
            <a:r>
              <a:rPr kumimoji="0" lang="pt-BR" sz="5400" b="1" i="0" u="none" strike="noStrike" kern="100" cap="none" spc="0" normalizeH="0" baseline="0" noProof="0" dirty="0">
                <a:ln>
                  <a:noFill/>
                </a:ln>
                <a:solidFill>
                  <a:prstClr val="black"/>
                </a:solidFill>
                <a:effectLst/>
                <a:uLnTx/>
                <a:uFillTx/>
                <a:latin typeface="Dosis" pitchFamily="2" charset="0"/>
                <a:ea typeface="Calibri" panose="020F0502020204030204" pitchFamily="34" charset="0"/>
                <a:cs typeface="Arial" panose="020B0604020202020204" pitchFamily="34" charset="0"/>
              </a:rPr>
              <a:t>     c</a:t>
            </a:r>
            <a:r>
              <a:rPr kumimoji="0" lang="pt-BR" sz="5400" b="1" i="0" u="none" strike="noStrike" kern="100" cap="none" spc="0" normalizeH="0" baseline="0" noProof="0" dirty="0">
                <a:ln>
                  <a:noFill/>
                </a:ln>
                <a:solidFill>
                  <a:prstClr val="black"/>
                </a:solidFill>
                <a:effectLst/>
                <a:uLnTx/>
                <a:uFillTx/>
                <a:latin typeface="Bahnschrift SemiBold" panose="020B0502040204020203" pitchFamily="34" charset="0"/>
                <a:ea typeface="Calibri" panose="020F0502020204030204" pitchFamily="34" charset="0"/>
                <a:cs typeface="Arial" panose="020B0604020202020204" pitchFamily="34" charset="0"/>
              </a:rPr>
              <a:t>   </a:t>
            </a:r>
            <a:r>
              <a:rPr kumimoji="0" lang="pt-BR" sz="5400" b="1" i="0" u="none" strike="noStrike" kern="100" cap="none" spc="0" normalizeH="0" baseline="0" noProof="0" dirty="0">
                <a:ln>
                  <a:noFill/>
                </a:ln>
                <a:solidFill>
                  <a:prstClr val="black"/>
                </a:solidFill>
                <a:effectLst/>
                <a:uLnTx/>
                <a:uFillTx/>
                <a:latin typeface="Dosis" pitchFamily="2" charset="0"/>
                <a:ea typeface="Calibri" panose="020F0502020204030204" pitchFamily="34" charset="0"/>
                <a:cs typeface="Arial" panose="020B0604020202020204" pitchFamily="34" charset="0"/>
              </a:rPr>
              <a:t> </a:t>
            </a:r>
            <a:r>
              <a:rPr kumimoji="0" lang="ar-MA" sz="5400" b="1" i="0" u="none" strike="noStrike" kern="100" cap="none" spc="0" normalizeH="0" baseline="0" noProof="0" dirty="0">
                <a:ln>
                  <a:noFill/>
                </a:ln>
                <a:solidFill>
                  <a:prstClr val="black"/>
                </a:solidFill>
                <a:effectLst/>
                <a:uLnTx/>
                <a:uFillTx/>
                <a:latin typeface="Dosis" pitchFamily="2" charset="0"/>
                <a:ea typeface="Calibri" panose="020F0502020204030204" pitchFamily="34" charset="0"/>
                <a:cs typeface="Arial" panose="020B0604020202020204" pitchFamily="34" charset="0"/>
              </a:rPr>
              <a:t>  </a:t>
            </a:r>
            <a:r>
              <a:rPr kumimoji="0" lang="pt-BR" sz="5400" b="1" i="0" u="none" strike="noStrike" kern="100" cap="none" spc="0" normalizeH="0" baseline="0" noProof="0" dirty="0">
                <a:ln>
                  <a:noFill/>
                </a:ln>
                <a:solidFill>
                  <a:prstClr val="black"/>
                </a:solidFill>
                <a:effectLst/>
                <a:uLnTx/>
                <a:uFillTx/>
                <a:latin typeface="Dosis" pitchFamily="2" charset="0"/>
                <a:ea typeface="Calibri" panose="020F0502020204030204" pitchFamily="34" charset="0"/>
                <a:cs typeface="Arial" panose="020B0604020202020204" pitchFamily="34" charset="0"/>
              </a:rPr>
              <a:t>  </a:t>
            </a:r>
            <a:r>
              <a:rPr kumimoji="0" lang="pt-BR" sz="5400" b="1" i="0" u="none" strike="noStrike" kern="100" cap="none" spc="0" normalizeH="0" baseline="0" noProof="0" dirty="0">
                <a:ln>
                  <a:noFill/>
                </a:ln>
                <a:solidFill>
                  <a:prstClr val="black"/>
                </a:solidFill>
                <a:effectLst/>
                <a:uLnTx/>
                <a:uFillTx/>
                <a:latin typeface="Dosis" pitchFamily="2" charset="0"/>
                <a:ea typeface="Calibri" panose="020F0502020204030204" pitchFamily="34" charset="0"/>
                <a:cs typeface="Calibri" panose="020F0502020204030204" pitchFamily="34" charset="0"/>
              </a:rPr>
              <a:t>V         z</a:t>
            </a:r>
            <a:endParaRPr kumimoji="0" lang="it-IT" sz="5400" b="1" i="0" u="none" strike="noStrike" kern="100" cap="none" spc="0" normalizeH="0" baseline="0" noProof="0" dirty="0">
              <a:ln>
                <a:noFill/>
              </a:ln>
              <a:solidFill>
                <a:prstClr val="black"/>
              </a:solidFill>
              <a:effectLst/>
              <a:uLnTx/>
              <a:uFillTx/>
              <a:latin typeface="Dosis" pitchFamily="2" charset="0"/>
              <a:ea typeface="Calibri" panose="020F0502020204030204" pitchFamily="34" charset="0"/>
              <a:cs typeface="Arial" panose="020B0604020202020204" pitchFamily="34" charset="0"/>
            </a:endParaRPr>
          </a:p>
        </p:txBody>
      </p:sp>
      <p:sp>
        <p:nvSpPr>
          <p:cNvPr id="5" name="TextBox 6">
            <a:extLst>
              <a:ext uri="{FF2B5EF4-FFF2-40B4-BE49-F238E27FC236}">
                <a16:creationId xmlns:a16="http://schemas.microsoft.com/office/drawing/2014/main" id="{8ACE7F27-B8F6-1DF0-A182-A6B9DD8C3E3C}"/>
              </a:ext>
            </a:extLst>
          </p:cNvPr>
          <p:cNvSpPr txBox="1"/>
          <p:nvPr>
            <p:custDataLst>
              <p:tags r:id="rId2"/>
            </p:custDataLst>
          </p:nvPr>
        </p:nvSpPr>
        <p:spPr>
          <a:xfrm>
            <a:off x="96835" y="5822719"/>
            <a:ext cx="8511226" cy="215444"/>
          </a:xfrm>
          <a:prstGeom prst="rect">
            <a:avLst/>
          </a:prstGeom>
        </p:spPr>
        <p:txBody>
          <a:bodyPr wrap="square" lIns="0" tIns="0" rIns="0" bIns="0" rtlCol="0" anchor="t">
            <a:spAutoFit/>
          </a:bodyPr>
          <a:lstStyle/>
          <a:p>
            <a:pPr marL="0" marR="0" lvl="0" indent="0" algn="ctr" defTabSz="1371600" rtl="0" eaLnBrk="1" fontAlgn="auto" latinLnBrk="0" hangingPunct="1">
              <a:lnSpc>
                <a:spcPct val="100000"/>
              </a:lnSpc>
              <a:spcBef>
                <a:spcPts val="0"/>
              </a:spcBef>
              <a:spcAft>
                <a:spcPts val="2700"/>
              </a:spcAft>
              <a:buClrTx/>
              <a:buSzTx/>
              <a:buFontTx/>
              <a:buNone/>
              <a:tabLst/>
              <a:defRPr/>
            </a:pPr>
            <a:r>
              <a:rPr kumimoji="0" lang="fr-FR" sz="1400" b="1" i="0" u="none" strike="noStrike" kern="1200" cap="none" spc="0" normalizeH="0" baseline="0" noProof="0" dirty="0">
                <a:ln>
                  <a:noFill/>
                </a:ln>
                <a:solidFill>
                  <a:srgbClr val="FF0000"/>
                </a:solidFill>
                <a:effectLst/>
                <a:uLnTx/>
                <a:uFillTx/>
                <a:latin typeface="Dosis" pitchFamily="2" charset="0"/>
                <a:ea typeface="Calibri" panose="020F0502020204030204" pitchFamily="34" charset="0"/>
                <a:cs typeface="Calibri" panose="020F0502020204030204" pitchFamily="34" charset="0"/>
              </a:rPr>
              <a:t>1</a:t>
            </a:r>
            <a:r>
              <a:rPr kumimoji="0" lang="fr-FR" sz="1400" b="1" i="0" u="none" strike="noStrike" kern="1200" cap="none" spc="0" normalizeH="0" baseline="0" noProof="0" dirty="0">
                <a:ln>
                  <a:noFill/>
                </a:ln>
                <a:solidFill>
                  <a:srgbClr val="4BACC6">
                    <a:lumMod val="50000"/>
                  </a:srgbClr>
                </a:solidFill>
                <a:effectLst/>
                <a:uLnTx/>
                <a:uFillTx/>
                <a:latin typeface="Dosis" pitchFamily="2" charset="0"/>
                <a:ea typeface="Calibri" panose="020F0502020204030204" pitchFamily="34" charset="0"/>
                <a:cs typeface="Calibri" panose="020F0502020204030204" pitchFamily="34" charset="0"/>
              </a:rPr>
              <a:t> lettre </a:t>
            </a:r>
            <a:r>
              <a:rPr kumimoji="0" lang="fr-FR" sz="1400" b="1" i="0" u="none" strike="noStrike" kern="1200" cap="none" spc="0" normalizeH="0" baseline="0" noProof="0" dirty="0">
                <a:ln>
                  <a:noFill/>
                </a:ln>
                <a:solidFill>
                  <a:srgbClr val="FF0000"/>
                </a:solidFill>
                <a:effectLst/>
                <a:uLnTx/>
                <a:uFillTx/>
                <a:latin typeface="Dosis" pitchFamily="2" charset="0"/>
                <a:ea typeface="Calibri" panose="020F0502020204030204" pitchFamily="34" charset="0"/>
                <a:cs typeface="Calibri" panose="020F0502020204030204" pitchFamily="34" charset="0"/>
              </a:rPr>
              <a:t>= 0,5 point (2 pts)</a:t>
            </a:r>
            <a:r>
              <a:rPr kumimoji="0" lang="fr-FR" sz="1400" b="1" i="0" u="none" strike="noStrike" kern="1200" cap="none" spc="0" normalizeH="0" baseline="0" noProof="0" dirty="0">
                <a:ln>
                  <a:noFill/>
                </a:ln>
                <a:solidFill>
                  <a:srgbClr val="4BACC6">
                    <a:lumMod val="50000"/>
                  </a:srgbClr>
                </a:solidFill>
                <a:effectLst/>
                <a:uLnTx/>
                <a:uFillTx/>
                <a:latin typeface="Dosis" pitchFamily="2" charset="0"/>
                <a:ea typeface="Calibri" panose="020F0502020204030204" pitchFamily="34" charset="0"/>
                <a:cs typeface="Calibri" panose="020F0502020204030204" pitchFamily="34" charset="0"/>
              </a:rPr>
              <a:t>                      syllabe   </a:t>
            </a:r>
            <a:r>
              <a:rPr kumimoji="0" lang="fr-FR" sz="1400" b="1" i="0" u="none" strike="noStrike" kern="1200" cap="none" spc="0" normalizeH="0" baseline="0" noProof="0" dirty="0">
                <a:ln>
                  <a:noFill/>
                </a:ln>
                <a:solidFill>
                  <a:srgbClr val="FF0000"/>
                </a:solidFill>
                <a:effectLst/>
                <a:uLnTx/>
                <a:uFillTx/>
                <a:latin typeface="Dosis" pitchFamily="2" charset="0"/>
                <a:ea typeface="Calibri" panose="020F0502020204030204" pitchFamily="34" charset="0"/>
                <a:cs typeface="Calibri" panose="020F0502020204030204" pitchFamily="34" charset="0"/>
              </a:rPr>
              <a:t>= 1 point (4 pts)</a:t>
            </a:r>
          </a:p>
        </p:txBody>
      </p:sp>
      <p:grpSp>
        <p:nvGrpSpPr>
          <p:cNvPr id="6" name="Groupe 5">
            <a:extLst>
              <a:ext uri="{FF2B5EF4-FFF2-40B4-BE49-F238E27FC236}">
                <a16:creationId xmlns:a16="http://schemas.microsoft.com/office/drawing/2014/main" id="{899A5752-C111-4CC4-9602-DAC414FC8ECD}"/>
              </a:ext>
            </a:extLst>
          </p:cNvPr>
          <p:cNvGrpSpPr/>
          <p:nvPr/>
        </p:nvGrpSpPr>
        <p:grpSpPr>
          <a:xfrm>
            <a:off x="96835" y="643220"/>
            <a:ext cx="1147140" cy="980797"/>
            <a:chOff x="113769" y="634753"/>
            <a:chExt cx="1147140" cy="980797"/>
          </a:xfrm>
        </p:grpSpPr>
        <p:pic>
          <p:nvPicPr>
            <p:cNvPr id="7" name="Image 6">
              <a:extLst>
                <a:ext uri="{FF2B5EF4-FFF2-40B4-BE49-F238E27FC236}">
                  <a16:creationId xmlns:a16="http://schemas.microsoft.com/office/drawing/2014/main" id="{FACED1A1-267D-483A-B76E-BB942A2D3026}"/>
                </a:ext>
              </a:extLst>
            </p:cNvPr>
            <p:cNvPicPr>
              <a:picLocks noChangeAspect="1"/>
            </p:cNvPicPr>
            <p:nvPr/>
          </p:nvPicPr>
          <p:blipFill>
            <a:blip r:embed="rId5"/>
            <a:srcRect l="-8613" b="7585"/>
            <a:stretch>
              <a:fillRect/>
            </a:stretch>
          </p:blipFill>
          <p:spPr>
            <a:xfrm>
              <a:off x="442761" y="692504"/>
              <a:ext cx="818148" cy="923046"/>
            </a:xfrm>
            <a:prstGeom prst="ellipse">
              <a:avLst/>
            </a:prstGeom>
          </p:spPr>
        </p:pic>
        <p:pic>
          <p:nvPicPr>
            <p:cNvPr id="8"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CC928A60-161E-4CD3-8A9B-ACC4ED52E987}"/>
                </a:ext>
              </a:extLst>
            </p:cNvPr>
            <p:cNvPicPr>
              <a:picLocks noChangeAspect="1"/>
            </p:cNvPicPr>
            <p:nvPr/>
          </p:nvPicPr>
          <p:blipFill rotWithShape="1">
            <a:blip r:embed="rId6">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graphicFrame>
        <p:nvGraphicFramePr>
          <p:cNvPr id="3" name="Tableau 2">
            <a:extLst>
              <a:ext uri="{FF2B5EF4-FFF2-40B4-BE49-F238E27FC236}">
                <a16:creationId xmlns:a16="http://schemas.microsoft.com/office/drawing/2014/main" id="{B628AFF1-13C3-4B54-6AA2-044254D662E1}"/>
              </a:ext>
            </a:extLst>
          </p:cNvPr>
          <p:cNvGraphicFramePr>
            <a:graphicFrameLocks noGrp="1"/>
          </p:cNvGraphicFramePr>
          <p:nvPr/>
        </p:nvGraphicFramePr>
        <p:xfrm>
          <a:off x="1173007" y="3326524"/>
          <a:ext cx="1898277" cy="1304365"/>
        </p:xfrm>
        <a:graphic>
          <a:graphicData uri="http://schemas.openxmlformats.org/drawingml/2006/table">
            <a:tbl>
              <a:tblPr firstRow="1" bandRow="1">
                <a:tableStyleId>{2D5ABB26-0587-4C30-8999-92F81FD0307C}</a:tableStyleId>
              </a:tblPr>
              <a:tblGrid>
                <a:gridCol w="1898277">
                  <a:extLst>
                    <a:ext uri="{9D8B030D-6E8A-4147-A177-3AD203B41FA5}">
                      <a16:colId xmlns:a16="http://schemas.microsoft.com/office/drawing/2014/main" val="2780603077"/>
                    </a:ext>
                  </a:extLst>
                </a:gridCol>
              </a:tblGrid>
              <a:tr h="1304365">
                <a:tc>
                  <a:txBody>
                    <a:bodyPr/>
                    <a:lstStyle/>
                    <a:p>
                      <a:pPr algn="ctr"/>
                      <a:endParaRPr kumimoji="0" lang="fr-FR" sz="5400" b="1" i="0" u="none" strike="noStrike" kern="100" cap="none" spc="0" normalizeH="0" baseline="0" dirty="0">
                        <a:ln>
                          <a:noFill/>
                        </a:ln>
                        <a:solidFill>
                          <a:prstClr val="black"/>
                        </a:solidFill>
                        <a:effectLst/>
                        <a:uLnTx/>
                        <a:uFillTx/>
                        <a:latin typeface="Dosis" pitchFamily="2"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4268679932"/>
                  </a:ext>
                </a:extLst>
              </a:tr>
            </a:tbl>
          </a:graphicData>
        </a:graphic>
      </p:graphicFrame>
      <p:graphicFrame>
        <p:nvGraphicFramePr>
          <p:cNvPr id="9" name="Tableau 8">
            <a:extLst>
              <a:ext uri="{FF2B5EF4-FFF2-40B4-BE49-F238E27FC236}">
                <a16:creationId xmlns:a16="http://schemas.microsoft.com/office/drawing/2014/main" id="{E16C654B-A151-A52F-C88F-47F9052ACE59}"/>
              </a:ext>
            </a:extLst>
          </p:cNvPr>
          <p:cNvGraphicFramePr>
            <a:graphicFrameLocks noGrp="1"/>
          </p:cNvGraphicFramePr>
          <p:nvPr>
            <p:extLst>
              <p:ext uri="{D42A27DB-BD31-4B8C-83A1-F6EECF244321}">
                <p14:modId xmlns:p14="http://schemas.microsoft.com/office/powerpoint/2010/main" val="1393818130"/>
              </p:ext>
            </p:extLst>
          </p:nvPr>
        </p:nvGraphicFramePr>
        <p:xfrm>
          <a:off x="1458410" y="3299428"/>
          <a:ext cx="6512584" cy="1304365"/>
        </p:xfrm>
        <a:graphic>
          <a:graphicData uri="http://schemas.openxmlformats.org/drawingml/2006/table">
            <a:tbl>
              <a:tblPr firstRow="1" bandRow="1">
                <a:tableStyleId>{2D5ABB26-0587-4C30-8999-92F81FD0307C}</a:tableStyleId>
              </a:tblPr>
              <a:tblGrid>
                <a:gridCol w="3256292">
                  <a:extLst>
                    <a:ext uri="{9D8B030D-6E8A-4147-A177-3AD203B41FA5}">
                      <a16:colId xmlns:a16="http://schemas.microsoft.com/office/drawing/2014/main" val="3258839349"/>
                    </a:ext>
                  </a:extLst>
                </a:gridCol>
                <a:gridCol w="3256292">
                  <a:extLst>
                    <a:ext uri="{9D8B030D-6E8A-4147-A177-3AD203B41FA5}">
                      <a16:colId xmlns:a16="http://schemas.microsoft.com/office/drawing/2014/main" val="2734644631"/>
                    </a:ext>
                  </a:extLst>
                </a:gridCol>
              </a:tblGrid>
              <a:tr h="1304365">
                <a:tc>
                  <a:txBody>
                    <a:bodyPr/>
                    <a:lstStyle/>
                    <a:p>
                      <a:pPr marL="0" marR="0" lvl="0" indent="0" algn="ctr" defTabSz="514337" rtl="0" eaLnBrk="1" fontAlgn="auto" latinLnBrk="0" hangingPunct="1">
                        <a:lnSpc>
                          <a:spcPct val="100000"/>
                        </a:lnSpc>
                        <a:spcBef>
                          <a:spcPts val="0"/>
                        </a:spcBef>
                        <a:spcAft>
                          <a:spcPts val="0"/>
                        </a:spcAft>
                        <a:buClrTx/>
                        <a:buSzTx/>
                        <a:buFontTx/>
                        <a:buNone/>
                        <a:tabLst/>
                        <a:defRPr/>
                      </a:pPr>
                      <a:r>
                        <a:rPr kumimoji="0" lang="fr-FR" sz="5400" b="1" i="0" u="none" strike="noStrike" kern="100" cap="none" spc="0" normalizeH="0" baseline="0" dirty="0" err="1">
                          <a:ln>
                            <a:noFill/>
                          </a:ln>
                          <a:solidFill>
                            <a:prstClr val="black"/>
                          </a:solidFill>
                          <a:effectLst/>
                          <a:uLnTx/>
                          <a:uFillTx/>
                          <a:latin typeface="Dosis" pitchFamily="2" charset="0"/>
                          <a:ea typeface="Calibri" panose="020F0502020204030204" pitchFamily="34" charset="0"/>
                          <a:cs typeface="Arial" panose="020B0604020202020204" pitchFamily="34" charset="0"/>
                        </a:rPr>
                        <a:t>ve</a:t>
                      </a:r>
                      <a:r>
                        <a:rPr kumimoji="0" lang="fr-FR" sz="5400" b="1" i="0" u="none" strike="noStrike" kern="100" cap="none" spc="0" normalizeH="0" baseline="0" dirty="0">
                          <a:ln>
                            <a:noFill/>
                          </a:ln>
                          <a:solidFill>
                            <a:prstClr val="black"/>
                          </a:solidFill>
                          <a:effectLst/>
                          <a:uLnTx/>
                          <a:uFillTx/>
                          <a:latin typeface="Dosis" pitchFamily="2" charset="0"/>
                          <a:ea typeface="Calibri" panose="020F0502020204030204" pitchFamily="34" charset="0"/>
                          <a:cs typeface="Arial" panose="020B0604020202020204" pitchFamily="34" charset="0"/>
                        </a:rPr>
                        <a:t>       </a:t>
                      </a:r>
                      <a:r>
                        <a:rPr kumimoji="0" lang="fr-FR" sz="5400" b="1" i="0" u="none" strike="noStrike" kern="100" cap="none" spc="0" normalizeH="0" baseline="0" dirty="0" err="1">
                          <a:ln>
                            <a:noFill/>
                          </a:ln>
                          <a:solidFill>
                            <a:prstClr val="black"/>
                          </a:solidFill>
                          <a:effectLst/>
                          <a:uLnTx/>
                          <a:uFillTx/>
                          <a:latin typeface="Dosis" pitchFamily="2" charset="0"/>
                          <a:ea typeface="Calibri" panose="020F0502020204030204" pitchFamily="34" charset="0"/>
                          <a:cs typeface="Arial" panose="020B0604020202020204" pitchFamily="34" charset="0"/>
                        </a:rPr>
                        <a:t>ja</a:t>
                      </a:r>
                      <a:r>
                        <a:rPr kumimoji="0" lang="fr-FR" sz="5400" b="1" i="0" u="none" strike="noStrike" kern="100" cap="none" spc="0" normalizeH="0" baseline="0" dirty="0">
                          <a:ln>
                            <a:noFill/>
                          </a:ln>
                          <a:solidFill>
                            <a:prstClr val="black"/>
                          </a:solidFill>
                          <a:effectLst/>
                          <a:uLnTx/>
                          <a:uFillTx/>
                          <a:latin typeface="Dosis" pitchFamily="2" charset="0"/>
                          <a:ea typeface="Calibri" panose="020F0502020204030204" pitchFamily="34" charset="0"/>
                          <a:cs typeface="Arial" panose="020B0604020202020204" pitchFamily="34" charset="0"/>
                        </a:rPr>
                        <a:t>       </a:t>
                      </a:r>
                    </a:p>
                  </a:txBody>
                  <a:tcPr/>
                </a:tc>
                <a:tc>
                  <a:txBody>
                    <a:bodyPr/>
                    <a:lstStyle/>
                    <a:p>
                      <a:pPr algn="ctr"/>
                      <a:r>
                        <a:rPr kumimoji="0" lang="fr-FR" sz="5400" b="1" i="0" u="none" strike="noStrike" kern="100" cap="none" spc="0" normalizeH="0" baseline="0" dirty="0">
                          <a:ln>
                            <a:noFill/>
                          </a:ln>
                          <a:solidFill>
                            <a:prstClr val="black"/>
                          </a:solidFill>
                          <a:effectLst/>
                          <a:uLnTx/>
                          <a:uFillTx/>
                          <a:latin typeface="Dosis" pitchFamily="2" charset="0"/>
                          <a:ea typeface="Calibri" panose="020F0502020204030204" pitchFamily="34" charset="0"/>
                          <a:cs typeface="Arial" panose="020B0604020202020204" pitchFamily="34" charset="0"/>
                        </a:rPr>
                        <a:t>ci        </a:t>
                      </a:r>
                      <a:r>
                        <a:rPr kumimoji="0" lang="fr-FR" sz="5400" b="1" i="0" u="none" strike="noStrike" kern="100" cap="none" spc="0" normalizeH="0" baseline="0" dirty="0" err="1">
                          <a:ln>
                            <a:noFill/>
                          </a:ln>
                          <a:solidFill>
                            <a:prstClr val="black"/>
                          </a:solidFill>
                          <a:effectLst/>
                          <a:uLnTx/>
                          <a:uFillTx/>
                          <a:latin typeface="Dosis" pitchFamily="2" charset="0"/>
                          <a:ea typeface="Calibri" panose="020F0502020204030204" pitchFamily="34" charset="0"/>
                          <a:cs typeface="Arial" panose="020B0604020202020204" pitchFamily="34" charset="0"/>
                        </a:rPr>
                        <a:t>fé</a:t>
                      </a:r>
                      <a:endParaRPr kumimoji="0" lang="fr-FR" sz="5400" b="1" i="0" u="none" strike="noStrike" kern="100" cap="none" spc="0" normalizeH="0" baseline="0" dirty="0">
                        <a:ln>
                          <a:noFill/>
                        </a:ln>
                        <a:solidFill>
                          <a:prstClr val="black"/>
                        </a:solidFill>
                        <a:effectLst/>
                        <a:uLnTx/>
                        <a:uFillTx/>
                        <a:latin typeface="Dosis" pitchFamily="2"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18115811"/>
                  </a:ext>
                </a:extLst>
              </a:tr>
            </a:tbl>
          </a:graphicData>
        </a:graphic>
      </p:graphicFrame>
      <p:sp>
        <p:nvSpPr>
          <p:cNvPr id="11" name="ZoneTexte 10">
            <a:extLst>
              <a:ext uri="{FF2B5EF4-FFF2-40B4-BE49-F238E27FC236}">
                <a16:creationId xmlns:a16="http://schemas.microsoft.com/office/drawing/2014/main" id="{3A5ADF8C-768A-C2A3-6C0E-A018A5076886}"/>
              </a:ext>
            </a:extLst>
          </p:cNvPr>
          <p:cNvSpPr txBox="1"/>
          <p:nvPr/>
        </p:nvSpPr>
        <p:spPr>
          <a:xfrm>
            <a:off x="1458410" y="4457552"/>
            <a:ext cx="6412602"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5400" b="1" kern="100" dirty="0">
                <a:solidFill>
                  <a:prstClr val="black"/>
                </a:solidFill>
                <a:latin typeface="Dosis" pitchFamily="2" charset="0"/>
                <a:ea typeface="Calibri" panose="020F0502020204030204" pitchFamily="34" charset="0"/>
                <a:cs typeface="Arial" panose="020B0604020202020204" pitchFamily="34" charset="0"/>
              </a:rPr>
              <a:t>Douze         bijou</a:t>
            </a:r>
            <a:endParaRPr kumimoji="0" lang="fr-FR" sz="5400" b="1" i="0" u="none" strike="noStrike" kern="100" cap="none" spc="0" normalizeH="0" baseline="0" noProof="0" dirty="0">
              <a:ln>
                <a:noFill/>
              </a:ln>
              <a:solidFill>
                <a:prstClr val="black"/>
              </a:solidFill>
              <a:effectLst/>
              <a:uLnTx/>
              <a:uFillTx/>
              <a:latin typeface="Dosis" pitchFamily="2" charset="0"/>
              <a:ea typeface="Calibri" panose="020F0502020204030204" pitchFamily="34" charset="0"/>
              <a:cs typeface="Arial" panose="020B0604020202020204" pitchFamily="34" charset="0"/>
            </a:endParaRPr>
          </a:p>
        </p:txBody>
      </p:sp>
      <p:sp>
        <p:nvSpPr>
          <p:cNvPr id="12" name="TextBox 6">
            <a:extLst>
              <a:ext uri="{FF2B5EF4-FFF2-40B4-BE49-F238E27FC236}">
                <a16:creationId xmlns:a16="http://schemas.microsoft.com/office/drawing/2014/main" id="{A899D49B-7E0B-C70E-D707-F42643AE3A5F}"/>
              </a:ext>
            </a:extLst>
          </p:cNvPr>
          <p:cNvSpPr txBox="1"/>
          <p:nvPr>
            <p:custDataLst>
              <p:tags r:id="rId3"/>
            </p:custDataLst>
          </p:nvPr>
        </p:nvSpPr>
        <p:spPr>
          <a:xfrm>
            <a:off x="0" y="6130876"/>
            <a:ext cx="8511226" cy="215444"/>
          </a:xfrm>
          <a:prstGeom prst="rect">
            <a:avLst/>
          </a:prstGeom>
        </p:spPr>
        <p:txBody>
          <a:bodyPr wrap="square" lIns="0" tIns="0" rIns="0" bIns="0" rtlCol="0" anchor="t">
            <a:spAutoFit/>
          </a:bodyPr>
          <a:lstStyle/>
          <a:p>
            <a:pPr marL="0" marR="0" lvl="0" indent="0" algn="ctr" defTabSz="1371600" rtl="0" eaLnBrk="1" fontAlgn="auto" latinLnBrk="0" hangingPunct="1">
              <a:lnSpc>
                <a:spcPct val="100000"/>
              </a:lnSpc>
              <a:spcBef>
                <a:spcPts val="0"/>
              </a:spcBef>
              <a:spcAft>
                <a:spcPts val="2700"/>
              </a:spcAft>
              <a:buClrTx/>
              <a:buSzTx/>
              <a:buFontTx/>
              <a:buNone/>
              <a:tabLst/>
              <a:defRPr/>
            </a:pPr>
            <a:r>
              <a:rPr kumimoji="0" lang="fr-FR" sz="1400" b="1" i="0" u="none" strike="noStrike" kern="1200" cap="none" spc="0" normalizeH="0" baseline="0" noProof="0" dirty="0">
                <a:ln>
                  <a:noFill/>
                </a:ln>
                <a:solidFill>
                  <a:srgbClr val="FF0000"/>
                </a:solidFill>
                <a:effectLst/>
                <a:uLnTx/>
                <a:uFillTx/>
                <a:latin typeface="Dosis" pitchFamily="2" charset="0"/>
                <a:ea typeface="Calibri" panose="020F0502020204030204" pitchFamily="34" charset="0"/>
                <a:cs typeface="Calibri" panose="020F0502020204030204" pitchFamily="34" charset="0"/>
              </a:rPr>
              <a:t>1</a:t>
            </a:r>
            <a:r>
              <a:rPr kumimoji="0" lang="fr-FR" sz="1400" b="1" i="0" u="none" strike="noStrike" kern="1200" cap="none" spc="0" normalizeH="0" baseline="0" noProof="0" dirty="0">
                <a:ln>
                  <a:noFill/>
                </a:ln>
                <a:solidFill>
                  <a:srgbClr val="4BACC6">
                    <a:lumMod val="50000"/>
                  </a:srgbClr>
                </a:solidFill>
                <a:effectLst/>
                <a:uLnTx/>
                <a:uFillTx/>
                <a:latin typeface="Dosis" pitchFamily="2" charset="0"/>
                <a:ea typeface="Calibri" panose="020F0502020204030204" pitchFamily="34" charset="0"/>
                <a:cs typeface="Calibri" panose="020F0502020204030204" pitchFamily="34" charset="0"/>
              </a:rPr>
              <a:t> mot </a:t>
            </a:r>
            <a:r>
              <a:rPr kumimoji="0" lang="fr-FR" sz="1400" b="1" i="0" u="none" strike="noStrike" kern="1200" cap="none" spc="0" normalizeH="0" baseline="0" noProof="0" dirty="0">
                <a:ln>
                  <a:noFill/>
                </a:ln>
                <a:solidFill>
                  <a:srgbClr val="FF0000"/>
                </a:solidFill>
                <a:effectLst/>
                <a:uLnTx/>
                <a:uFillTx/>
                <a:latin typeface="Dosis" pitchFamily="2" charset="0"/>
                <a:ea typeface="Calibri" panose="020F0502020204030204" pitchFamily="34" charset="0"/>
                <a:cs typeface="Calibri" panose="020F0502020204030204" pitchFamily="34" charset="0"/>
              </a:rPr>
              <a:t>= 2 points (4pts) </a:t>
            </a:r>
          </a:p>
        </p:txBody>
      </p:sp>
    </p:spTree>
    <p:extLst>
      <p:ext uri="{BB962C8B-B14F-4D97-AF65-F5344CB8AC3E}">
        <p14:creationId xmlns:p14="http://schemas.microsoft.com/office/powerpoint/2010/main" val="40117366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B4BD0F-C1DA-EE8C-886B-6236F428BE46}"/>
            </a:ext>
          </a:extLst>
        </p:cNvPr>
        <p:cNvGrpSpPr/>
        <p:nvPr/>
      </p:nvGrpSpPr>
      <p:grpSpPr>
        <a:xfrm>
          <a:off x="0" y="0"/>
          <a:ext cx="0" cy="0"/>
          <a:chOff x="0" y="0"/>
          <a:chExt cx="0" cy="0"/>
        </a:xfrm>
      </p:grpSpPr>
      <p:grpSp>
        <p:nvGrpSpPr>
          <p:cNvPr id="2" name="Groupe 1">
            <a:extLst>
              <a:ext uri="{FF2B5EF4-FFF2-40B4-BE49-F238E27FC236}">
                <a16:creationId xmlns:a16="http://schemas.microsoft.com/office/drawing/2014/main" id="{9C84C5C0-8A85-F16C-49FF-E1171A806C73}"/>
              </a:ext>
            </a:extLst>
          </p:cNvPr>
          <p:cNvGrpSpPr/>
          <p:nvPr/>
        </p:nvGrpSpPr>
        <p:grpSpPr>
          <a:xfrm>
            <a:off x="2959621" y="0"/>
            <a:ext cx="2902163" cy="1096802"/>
            <a:chOff x="2911496" y="0"/>
            <a:chExt cx="2902163" cy="1096802"/>
          </a:xfrm>
        </p:grpSpPr>
        <p:sp>
          <p:nvSpPr>
            <p:cNvPr id="3" name="Rectangle 2">
              <a:extLst>
                <a:ext uri="{FF2B5EF4-FFF2-40B4-BE49-F238E27FC236}">
                  <a16:creationId xmlns:a16="http://schemas.microsoft.com/office/drawing/2014/main" id="{EF566EF3-30CC-D22E-6483-0BBF49616AA4}"/>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0B6415DF-0DA2-EDA0-CBE7-05EBE35CC0D1}"/>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re 53">
              <a:extLst>
                <a:ext uri="{FF2B5EF4-FFF2-40B4-BE49-F238E27FC236}">
                  <a16:creationId xmlns:a16="http://schemas.microsoft.com/office/drawing/2014/main" id="{AA780E1C-80E8-3A56-F3EA-3232764F7305}"/>
                </a:ext>
              </a:extLst>
            </p:cNvPr>
            <p:cNvSpPr txBox="1">
              <a:spLocks/>
            </p:cNvSpPr>
            <p:nvPr/>
          </p:nvSpPr>
          <p:spPr>
            <a:xfrm>
              <a:off x="2911496" y="484802"/>
              <a:ext cx="2902163"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MA" sz="1800" b="1" i="1" u="none" strike="noStrike" kern="1200" cap="none" spc="0" normalizeH="0" baseline="0" noProof="0" dirty="0">
                  <a:ln>
                    <a:noFill/>
                  </a:ln>
                  <a:solidFill>
                    <a:srgbClr val="5B9BD5">
                      <a:lumMod val="50000"/>
                    </a:srgbClr>
                  </a:solidFill>
                  <a:effectLst/>
                  <a:uLnTx/>
                  <a:uFillTx/>
                  <a:latin typeface="Dosis" pitchFamily="2" charset="0"/>
                  <a:ea typeface="+mj-ea"/>
                  <a:cs typeface="+mj-cs"/>
                </a:rPr>
                <a:t>Réservé à l’enseignant (e)</a:t>
              </a:r>
            </a:p>
          </p:txBody>
        </p:sp>
      </p:grpSp>
      <p:sp>
        <p:nvSpPr>
          <p:cNvPr id="7" name="TextBox 6">
            <a:extLst>
              <a:ext uri="{FF2B5EF4-FFF2-40B4-BE49-F238E27FC236}">
                <a16:creationId xmlns:a16="http://schemas.microsoft.com/office/drawing/2014/main" id="{5EA2CF0B-6D87-6921-5C20-DF525D6F1682}"/>
              </a:ext>
            </a:extLst>
          </p:cNvPr>
          <p:cNvSpPr txBox="1"/>
          <p:nvPr>
            <p:custDataLst>
              <p:tags r:id="rId1"/>
            </p:custDataLst>
          </p:nvPr>
        </p:nvSpPr>
        <p:spPr>
          <a:xfrm>
            <a:off x="726042" y="2498491"/>
            <a:ext cx="7788166" cy="861774"/>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1800"/>
              </a:spcAft>
              <a:buClrTx/>
              <a:buSzTx/>
              <a:buFontTx/>
              <a:buNone/>
              <a:tabLst/>
              <a:defRPr/>
            </a:pPr>
            <a:r>
              <a:rPr kumimoji="0" lang="fr-FR" sz="2800" b="1" i="0" u="none" strike="noStrike" kern="1200" cap="none" spc="0" normalizeH="0" baseline="0" noProof="0" dirty="0">
                <a:ln>
                  <a:noFill/>
                </a:ln>
                <a:solidFill>
                  <a:srgbClr val="C00000"/>
                </a:solidFill>
                <a:effectLst/>
                <a:uLnTx/>
                <a:uFillTx/>
                <a:latin typeface="Dosis" pitchFamily="2" charset="0"/>
                <a:ea typeface="Calibri" panose="020F0502020204030204" pitchFamily="34" charset="0"/>
                <a:cs typeface="Calibri" panose="020F0502020204030204" pitchFamily="34" charset="0"/>
              </a:rPr>
              <a:t>LF2 : </a:t>
            </a:r>
            <a:r>
              <a:rPr kumimoji="0" lang="fr-FR" sz="2800" b="1" i="0" u="none" strike="noStrike" kern="1200" cap="none" spc="0" normalizeH="0" baseline="0" noProof="0" dirty="0">
                <a:ln>
                  <a:noFill/>
                </a:ln>
                <a:solidFill>
                  <a:srgbClr val="4BACC6">
                    <a:lumMod val="50000"/>
                  </a:srgbClr>
                </a:solidFill>
                <a:effectLst/>
                <a:uLnTx/>
                <a:uFillTx/>
                <a:latin typeface="Dosis" pitchFamily="2" charset="0"/>
                <a:ea typeface="Calibri" panose="020F0502020204030204" pitchFamily="34" charset="0"/>
                <a:cs typeface="Calibri" panose="020F0502020204030204" pitchFamily="34" charset="0"/>
              </a:rPr>
              <a:t>Lire des phrases simples contenant les lettres étudiées.</a:t>
            </a:r>
          </a:p>
        </p:txBody>
      </p:sp>
    </p:spTree>
    <p:extLst>
      <p:ext uri="{BB962C8B-B14F-4D97-AF65-F5344CB8AC3E}">
        <p14:creationId xmlns:p14="http://schemas.microsoft.com/office/powerpoint/2010/main" val="3001455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e 7">
            <a:extLst>
              <a:ext uri="{FF2B5EF4-FFF2-40B4-BE49-F238E27FC236}">
                <a16:creationId xmlns:a16="http://schemas.microsoft.com/office/drawing/2014/main" id="{2FBD7F59-4D4F-2F9C-2373-E248555710CE}"/>
              </a:ext>
            </a:extLst>
          </p:cNvPr>
          <p:cNvGrpSpPr/>
          <p:nvPr/>
        </p:nvGrpSpPr>
        <p:grpSpPr>
          <a:xfrm>
            <a:off x="96835" y="643220"/>
            <a:ext cx="1147140" cy="980797"/>
            <a:chOff x="113769" y="634753"/>
            <a:chExt cx="1147140" cy="980797"/>
          </a:xfrm>
        </p:grpSpPr>
        <p:pic>
          <p:nvPicPr>
            <p:cNvPr id="9" name="Image 8">
              <a:extLst>
                <a:ext uri="{FF2B5EF4-FFF2-40B4-BE49-F238E27FC236}">
                  <a16:creationId xmlns:a16="http://schemas.microsoft.com/office/drawing/2014/main" id="{0341E3D9-CA0F-6388-C0CB-C762B47551E0}"/>
                </a:ext>
              </a:extLst>
            </p:cNvPr>
            <p:cNvPicPr>
              <a:picLocks noChangeAspect="1"/>
            </p:cNvPicPr>
            <p:nvPr/>
          </p:nvPicPr>
          <p:blipFill>
            <a:blip r:embed="rId3"/>
            <a:srcRect l="-8613" b="7585"/>
            <a:stretch>
              <a:fillRect/>
            </a:stretch>
          </p:blipFill>
          <p:spPr>
            <a:xfrm>
              <a:off x="442761" y="692504"/>
              <a:ext cx="818148" cy="923046"/>
            </a:xfrm>
            <a:prstGeom prst="ellipse">
              <a:avLst/>
            </a:prstGeom>
          </p:spPr>
        </p:pic>
        <p:pic>
          <p:nvPicPr>
            <p:cNvPr id="11"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145DB04F-1BEF-EA61-36BC-6F6BCBE1262B}"/>
                </a:ext>
              </a:extLst>
            </p:cNvPr>
            <p:cNvPicPr>
              <a:picLocks noChangeAspect="1"/>
            </p:cNvPicPr>
            <p:nvPr/>
          </p:nvPicPr>
          <p:blipFill rotWithShape="1">
            <a:blip r:embed="rId4">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
        <p:nvSpPr>
          <p:cNvPr id="14" name="TextBox 6">
            <a:extLst>
              <a:ext uri="{FF2B5EF4-FFF2-40B4-BE49-F238E27FC236}">
                <a16:creationId xmlns:a16="http://schemas.microsoft.com/office/drawing/2014/main" id="{51413284-CB60-3C56-DCD4-C2B0096F478E}"/>
              </a:ext>
            </a:extLst>
          </p:cNvPr>
          <p:cNvSpPr txBox="1"/>
          <p:nvPr>
            <p:custDataLst>
              <p:tags r:id="rId1"/>
            </p:custDataLst>
          </p:nvPr>
        </p:nvSpPr>
        <p:spPr>
          <a:xfrm>
            <a:off x="3715353" y="5441038"/>
            <a:ext cx="5518602" cy="430887"/>
          </a:xfrm>
          <a:prstGeom prst="rect">
            <a:avLst/>
          </a:prstGeom>
        </p:spPr>
        <p:txBody>
          <a:bodyPr wrap="square" lIns="0" tIns="0" rIns="0" bIns="0" rtlCol="0" anchor="t">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4BACC6">
                    <a:lumMod val="50000"/>
                  </a:srgbClr>
                </a:solidFill>
                <a:effectLst/>
                <a:uLnTx/>
                <a:uFillTx/>
                <a:latin typeface="Dosis" pitchFamily="2" charset="0"/>
                <a:ea typeface="Calibri" panose="020F0502020204030204" pitchFamily="34" charset="0"/>
                <a:cs typeface="Calibri" panose="020F0502020204030204" pitchFamily="34" charset="0"/>
              </a:rPr>
              <a:t>Fluidité </a:t>
            </a:r>
            <a:r>
              <a:rPr kumimoji="0" lang="fr-FR" sz="1400" b="1" i="0" u="none" strike="noStrike" kern="1200" cap="none" spc="0" normalizeH="0" baseline="0" noProof="0" dirty="0">
                <a:ln>
                  <a:noFill/>
                </a:ln>
                <a:solidFill>
                  <a:srgbClr val="FF0000"/>
                </a:solidFill>
                <a:effectLst/>
                <a:uLnTx/>
                <a:uFillTx/>
                <a:latin typeface="Dosis" pitchFamily="2" charset="0"/>
                <a:ea typeface="Calibri" panose="020F0502020204030204" pitchFamily="34" charset="0"/>
                <a:cs typeface="Calibri" panose="020F0502020204030204" pitchFamily="34" charset="0"/>
              </a:rPr>
              <a:t>=  2 points ( 1 point  par phrase)</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4BACC6">
                    <a:lumMod val="50000"/>
                  </a:srgbClr>
                </a:solidFill>
                <a:effectLst/>
                <a:uLnTx/>
                <a:uFillTx/>
                <a:latin typeface="Dosis" pitchFamily="2" charset="0"/>
                <a:ea typeface="Calibri" panose="020F0502020204030204" pitchFamily="34" charset="0"/>
                <a:cs typeface="Calibri" panose="020F0502020204030204" pitchFamily="34" charset="0"/>
              </a:rPr>
              <a:t>Correction </a:t>
            </a:r>
            <a:r>
              <a:rPr kumimoji="0" lang="fr-FR" sz="1400" b="1" i="0" u="none" strike="noStrike" kern="1200" cap="none" spc="0" normalizeH="0" baseline="0" noProof="0" dirty="0">
                <a:ln>
                  <a:noFill/>
                </a:ln>
                <a:solidFill>
                  <a:srgbClr val="FF0000"/>
                </a:solidFill>
                <a:effectLst/>
                <a:uLnTx/>
                <a:uFillTx/>
                <a:latin typeface="Dosis" pitchFamily="2" charset="0"/>
                <a:ea typeface="Calibri" panose="020F0502020204030204" pitchFamily="34" charset="0"/>
                <a:cs typeface="Calibri" panose="020F0502020204030204" pitchFamily="34" charset="0"/>
              </a:rPr>
              <a:t>=  8 points ( 1  point par mot )</a:t>
            </a:r>
          </a:p>
        </p:txBody>
      </p:sp>
      <p:sp>
        <p:nvSpPr>
          <p:cNvPr id="19" name="Titre 1">
            <a:extLst>
              <a:ext uri="{FF2B5EF4-FFF2-40B4-BE49-F238E27FC236}">
                <a16:creationId xmlns:a16="http://schemas.microsoft.com/office/drawing/2014/main" id="{9F166FCF-DD94-85AD-98E1-52C417BBBBCF}"/>
              </a:ext>
            </a:extLst>
          </p:cNvPr>
          <p:cNvSpPr>
            <a:spLocks noGrp="1"/>
          </p:cNvSpPr>
          <p:nvPr>
            <p:ph type="title"/>
          </p:nvPr>
        </p:nvSpPr>
        <p:spPr>
          <a:xfrm>
            <a:off x="1653499" y="755999"/>
            <a:ext cx="6840000" cy="612000"/>
          </a:xfrm>
        </p:spPr>
        <p:txBody>
          <a:bodyPr>
            <a:normAutofit/>
          </a:bodyPr>
          <a:lstStyle/>
          <a:p>
            <a:r>
              <a:rPr lang="fr-FR" dirty="0">
                <a:solidFill>
                  <a:schemeClr val="tx1">
                    <a:lumMod val="65000"/>
                    <a:lumOff val="35000"/>
                  </a:schemeClr>
                </a:solidFill>
              </a:rPr>
              <a:t>Tu vas lire ces phrases correctement et avec fluidité.</a:t>
            </a:r>
            <a:endParaRPr lang="fr-FR" i="1" dirty="0">
              <a:solidFill>
                <a:schemeClr val="bg1">
                  <a:lumMod val="65000"/>
                </a:schemeClr>
              </a:solidFill>
            </a:endParaRPr>
          </a:p>
        </p:txBody>
      </p:sp>
      <p:grpSp>
        <p:nvGrpSpPr>
          <p:cNvPr id="20" name="Groupe 19">
            <a:extLst>
              <a:ext uri="{FF2B5EF4-FFF2-40B4-BE49-F238E27FC236}">
                <a16:creationId xmlns:a16="http://schemas.microsoft.com/office/drawing/2014/main" id="{1ACD7BA4-C95F-BDDA-DD17-FE6B4A36127A}"/>
              </a:ext>
            </a:extLst>
          </p:cNvPr>
          <p:cNvGrpSpPr/>
          <p:nvPr/>
        </p:nvGrpSpPr>
        <p:grpSpPr>
          <a:xfrm>
            <a:off x="96835" y="643220"/>
            <a:ext cx="1147140" cy="980797"/>
            <a:chOff x="113769" y="634753"/>
            <a:chExt cx="1147140" cy="980797"/>
          </a:xfrm>
        </p:grpSpPr>
        <p:pic>
          <p:nvPicPr>
            <p:cNvPr id="21" name="Image 20">
              <a:extLst>
                <a:ext uri="{FF2B5EF4-FFF2-40B4-BE49-F238E27FC236}">
                  <a16:creationId xmlns:a16="http://schemas.microsoft.com/office/drawing/2014/main" id="{95B8AEFB-80DB-1152-92A6-450ACFE44E19}"/>
                </a:ext>
              </a:extLst>
            </p:cNvPr>
            <p:cNvPicPr>
              <a:picLocks noChangeAspect="1"/>
            </p:cNvPicPr>
            <p:nvPr/>
          </p:nvPicPr>
          <p:blipFill>
            <a:blip r:embed="rId3"/>
            <a:srcRect l="-8613" b="7585"/>
            <a:stretch>
              <a:fillRect/>
            </a:stretch>
          </p:blipFill>
          <p:spPr>
            <a:xfrm>
              <a:off x="442761" y="692504"/>
              <a:ext cx="818148" cy="923046"/>
            </a:xfrm>
            <a:prstGeom prst="ellipse">
              <a:avLst/>
            </a:prstGeom>
          </p:spPr>
        </p:pic>
        <p:pic>
          <p:nvPicPr>
            <p:cNvPr id="22"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20C168F7-A80B-F3A1-F28F-7E849DF8B589}"/>
                </a:ext>
              </a:extLst>
            </p:cNvPr>
            <p:cNvPicPr>
              <a:picLocks noChangeAspect="1"/>
            </p:cNvPicPr>
            <p:nvPr/>
          </p:nvPicPr>
          <p:blipFill rotWithShape="1">
            <a:blip r:embed="rId4">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
        <p:nvSpPr>
          <p:cNvPr id="23" name="Titre 1">
            <a:extLst>
              <a:ext uri="{FF2B5EF4-FFF2-40B4-BE49-F238E27FC236}">
                <a16:creationId xmlns:a16="http://schemas.microsoft.com/office/drawing/2014/main" id="{8ED6E5E3-C4F1-19B3-0CA3-D422FF67D944}"/>
              </a:ext>
            </a:extLst>
          </p:cNvPr>
          <p:cNvSpPr txBox="1">
            <a:spLocks/>
          </p:cNvSpPr>
          <p:nvPr/>
        </p:nvSpPr>
        <p:spPr>
          <a:xfrm>
            <a:off x="1119478" y="1964267"/>
            <a:ext cx="7516346" cy="2370667"/>
          </a:xfrm>
          <a:prstGeom prst="rect">
            <a:avLst/>
          </a:prstGeom>
        </p:spPr>
        <p:txBody>
          <a:bodyPr vert="horz" lIns="91440" tIns="45720" rIns="91440" bIns="45720" rtlCol="0" anchor="ctr">
            <a:noAutofit/>
          </a:bodyPr>
          <a:lstStyle>
            <a:lvl1pPr algn="l" defTabSz="514337" rtl="0"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a:lstStyle>
          <a:p>
            <a:pPr marL="342900" marR="0" lvl="0" indent="-342900" algn="l" defTabSz="914400" rtl="0" eaLnBrk="1" fontAlgn="auto" latinLnBrk="0" hangingPunct="1">
              <a:lnSpc>
                <a:spcPct val="150000"/>
              </a:lnSpc>
              <a:spcBef>
                <a:spcPct val="0"/>
              </a:spcBef>
              <a:spcAft>
                <a:spcPts val="0"/>
              </a:spcAft>
              <a:buClrTx/>
              <a:buSzTx/>
              <a:buFont typeface="Arial" panose="020B0604020202020204" pitchFamily="34" charset="0"/>
              <a:buChar char="•"/>
              <a:tabLst/>
              <a:defRPr/>
            </a:pPr>
            <a:r>
              <a:rPr lang="fr-FR" sz="2400" b="1" dirty="0">
                <a:ln w="0"/>
                <a:solidFill>
                  <a:srgbClr val="424D7B"/>
                </a:solidFill>
                <a:latin typeface="Dosis SemiBold" pitchFamily="2" charset="0"/>
              </a:rPr>
              <a:t>Zora</a:t>
            </a:r>
            <a:r>
              <a:rPr kumimoji="0" lang="fr-FR" sz="2400" b="1" i="0" u="none" strike="noStrike" kern="1200" cap="none" spc="0" normalizeH="0" baseline="0" noProof="0" dirty="0">
                <a:ln w="0"/>
                <a:solidFill>
                  <a:srgbClr val="424D7B"/>
                </a:solidFill>
                <a:effectLst/>
                <a:uLnTx/>
                <a:uFillTx/>
                <a:latin typeface="Dosis SemiBold" pitchFamily="2" charset="0"/>
                <a:ea typeface="+mn-ea"/>
                <a:cs typeface="+mn-cs"/>
              </a:rPr>
              <a:t> a un joujou. </a:t>
            </a:r>
          </a:p>
          <a:p>
            <a:pPr marL="342900" marR="0" lvl="0" indent="-342900" algn="l" defTabSz="914400" rtl="0" eaLnBrk="1" fontAlgn="auto" latinLnBrk="0" hangingPunct="1">
              <a:lnSpc>
                <a:spcPct val="150000"/>
              </a:lnSpc>
              <a:spcBef>
                <a:spcPct val="0"/>
              </a:spcBef>
              <a:spcAft>
                <a:spcPts val="0"/>
              </a:spcAft>
              <a:buClrTx/>
              <a:buSzTx/>
              <a:buFont typeface="Arial" panose="020B0604020202020204" pitchFamily="34" charset="0"/>
              <a:buChar char="•"/>
              <a:tabLst/>
              <a:defRPr/>
            </a:pPr>
            <a:r>
              <a:rPr lang="fr-FR" sz="2400" b="1" dirty="0">
                <a:ln w="0"/>
                <a:solidFill>
                  <a:srgbClr val="424D7B"/>
                </a:solidFill>
                <a:latin typeface="Dosis SemiBold" pitchFamily="2" charset="0"/>
              </a:rPr>
              <a:t>J</a:t>
            </a:r>
            <a:r>
              <a:rPr kumimoji="0" lang="fr-FR" sz="2400" b="1" i="0" u="none" strike="noStrike" kern="1200" cap="none" spc="0" normalizeH="0" baseline="0" noProof="0" dirty="0" err="1">
                <a:ln w="0"/>
                <a:solidFill>
                  <a:srgbClr val="424D7B"/>
                </a:solidFill>
                <a:effectLst/>
                <a:uLnTx/>
                <a:uFillTx/>
                <a:latin typeface="Dosis SemiBold" pitchFamily="2" charset="0"/>
                <a:ea typeface="+mn-ea"/>
                <a:cs typeface="+mn-cs"/>
              </a:rPr>
              <a:t>amila</a:t>
            </a:r>
            <a:r>
              <a:rPr kumimoji="0" lang="fr-FR" sz="2400" b="1" i="0" u="none" strike="noStrike" kern="1200" cap="none" spc="0" normalizeH="0" baseline="0" noProof="0" dirty="0">
                <a:ln w="0"/>
                <a:solidFill>
                  <a:srgbClr val="424D7B"/>
                </a:solidFill>
                <a:effectLst/>
                <a:uLnTx/>
                <a:uFillTx/>
                <a:latin typeface="Dosis SemiBold" pitchFamily="2" charset="0"/>
                <a:ea typeface="+mn-ea"/>
                <a:cs typeface="+mn-cs"/>
              </a:rPr>
              <a:t> </a:t>
            </a:r>
            <a:r>
              <a:rPr lang="fr-FR" sz="2400" b="1" dirty="0">
                <a:ln w="0"/>
                <a:solidFill>
                  <a:srgbClr val="424D7B"/>
                </a:solidFill>
                <a:latin typeface="Dosis SemiBold" pitchFamily="2" charset="0"/>
              </a:rPr>
              <a:t>a</a:t>
            </a:r>
            <a:r>
              <a:rPr kumimoji="0" lang="fr-FR" sz="2400" b="1" i="0" u="none" strike="noStrike" kern="1200" cap="none" spc="0" normalizeH="0" baseline="0" noProof="0" dirty="0">
                <a:ln w="0"/>
                <a:solidFill>
                  <a:srgbClr val="424D7B"/>
                </a:solidFill>
                <a:effectLst/>
                <a:uLnTx/>
                <a:uFillTx/>
                <a:latin typeface="Dosis SemiBold" pitchFamily="2" charset="0"/>
                <a:ea typeface="+mn-ea"/>
                <a:cs typeface="+mn-cs"/>
              </a:rPr>
              <a:t> une fourmi.</a:t>
            </a:r>
          </a:p>
        </p:txBody>
      </p:sp>
    </p:spTree>
    <p:extLst>
      <p:ext uri="{BB962C8B-B14F-4D97-AF65-F5344CB8AC3E}">
        <p14:creationId xmlns:p14="http://schemas.microsoft.com/office/powerpoint/2010/main" val="24855551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330B7BA-C657-4500-9080-BFC92F4BC7F6}"/>
              </a:ext>
            </a:extLst>
          </p:cNvPr>
          <p:cNvSpPr>
            <a:spLocks noGrp="1"/>
          </p:cNvSpPr>
          <p:nvPr>
            <p:ph type="title"/>
          </p:nvPr>
        </p:nvSpPr>
        <p:spPr/>
        <p:txBody>
          <a:bodyPr/>
          <a:lstStyle/>
          <a:p>
            <a:r>
              <a:rPr lang="fr-FR" dirty="0">
                <a:solidFill>
                  <a:schemeClr val="tx1">
                    <a:lumMod val="65000"/>
                    <a:lumOff val="35000"/>
                  </a:schemeClr>
                </a:solidFill>
              </a:rPr>
              <a:t>L’évaluation est terminée.</a:t>
            </a:r>
          </a:p>
        </p:txBody>
      </p:sp>
      <p:pic>
        <p:nvPicPr>
          <p:cNvPr id="7" name="Image 6">
            <a:extLst>
              <a:ext uri="{FF2B5EF4-FFF2-40B4-BE49-F238E27FC236}">
                <a16:creationId xmlns:a16="http://schemas.microsoft.com/office/drawing/2014/main" id="{55DFC5A5-93A6-B16F-46B2-0A9BA480AAAF}"/>
              </a:ext>
            </a:extLst>
          </p:cNvPr>
          <p:cNvPicPr>
            <a:picLocks noChangeAspect="1"/>
          </p:cNvPicPr>
          <p:nvPr/>
        </p:nvPicPr>
        <p:blipFill>
          <a:blip r:embed="rId6">
            <a:extLst>
              <a:ext uri="{28A0092B-C50C-407E-A947-70E740481C1C}">
                <a14:useLocalDpi xmlns:a14="http://schemas.microsoft.com/office/drawing/2010/main" val="0"/>
              </a:ext>
            </a:extLst>
          </a:blip>
          <a:srcRect b="26481"/>
          <a:stretch>
            <a:fillRect/>
          </a:stretch>
        </p:blipFill>
        <p:spPr>
          <a:xfrm>
            <a:off x="69048" y="575254"/>
            <a:ext cx="1393241" cy="1024294"/>
          </a:xfrm>
          <a:prstGeom prst="ellipse">
            <a:avLst/>
          </a:prstGeom>
        </p:spPr>
      </p:pic>
      <p:pic>
        <p:nvPicPr>
          <p:cNvPr id="9" name="Nada-Wave">
            <a:hlinkClick r:id="" action="ppaction://media"/>
            <a:extLst>
              <a:ext uri="{FF2B5EF4-FFF2-40B4-BE49-F238E27FC236}">
                <a16:creationId xmlns:a16="http://schemas.microsoft.com/office/drawing/2014/main" id="{366B4315-512B-95B5-C6C5-0BE4BCB92EB2}"/>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684327" y="2377440"/>
            <a:ext cx="2138280" cy="3414864"/>
          </a:xfrm>
          <a:prstGeom prst="rect">
            <a:avLst/>
          </a:prstGeom>
        </p:spPr>
      </p:pic>
      <p:pic>
        <p:nvPicPr>
          <p:cNvPr id="10" name="majd_wave">
            <a:hlinkClick r:id="" action="ppaction://media"/>
            <a:extLst>
              <a:ext uri="{FF2B5EF4-FFF2-40B4-BE49-F238E27FC236}">
                <a16:creationId xmlns:a16="http://schemas.microsoft.com/office/drawing/2014/main" id="{A7E9F1CB-EA6C-1B6A-6840-2B76C6198EE1}"/>
              </a:ext>
            </a:extLst>
          </p:cNvPr>
          <p:cNvPicPr>
            <a:picLocks noChangeAspect="1"/>
          </p:cNvPicPr>
          <p:nvPr>
            <a:videoFile r:link="rId4"/>
            <p:extLst>
              <p:ext uri="{DAA4B4D4-6D71-4841-9C94-3DE7FCFB9230}">
                <p14:media xmlns:p14="http://schemas.microsoft.com/office/powerpoint/2010/main" r:embed="rId3"/>
              </p:ext>
            </p:extLst>
          </p:nvPr>
        </p:nvPicPr>
        <p:blipFill>
          <a:blip r:embed="rId8"/>
          <a:srcRect b="1386"/>
          <a:stretch>
            <a:fillRect/>
          </a:stretch>
        </p:blipFill>
        <p:spPr>
          <a:xfrm>
            <a:off x="2479764" y="2377440"/>
            <a:ext cx="1947857" cy="3414865"/>
          </a:xfrm>
          <a:prstGeom prst="rect">
            <a:avLst/>
          </a:prstGeom>
        </p:spPr>
      </p:pic>
    </p:spTree>
    <p:extLst>
      <p:ext uri="{BB962C8B-B14F-4D97-AF65-F5344CB8AC3E}">
        <p14:creationId xmlns:p14="http://schemas.microsoft.com/office/powerpoint/2010/main" val="38898362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394" fill="hold"/>
                                        <p:tgtEl>
                                          <p:spTgt spid="9"/>
                                        </p:tgtEl>
                                      </p:cBhvr>
                                    </p:cmd>
                                  </p:childTnLst>
                                </p:cTn>
                              </p:par>
                              <p:par>
                                <p:cTn id="7" presetID="1" presetClass="mediacall" presetSubtype="0" fill="hold" nodeType="withEffect">
                                  <p:stCondLst>
                                    <p:cond delay="0"/>
                                  </p:stCondLst>
                                  <p:childTnLst>
                                    <p:cmd type="call" cmd="playFrom(0.0)">
                                      <p:cBhvr>
                                        <p:cTn id="8" dur="322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9"/>
                </p:tgtEl>
              </p:cMediaNode>
            </p:video>
            <p:video>
              <p:cMediaNode vol="80000">
                <p:cTn id="10" fill="hold" display="0">
                  <p:stCondLst>
                    <p:cond delay="indefinite"/>
                  </p:stCondLst>
                </p:cTn>
                <p:tgtEl>
                  <p:spTgt spid="10"/>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8A4169DB-E4D1-7C6D-4EE9-718DE6CF13E3}"/>
              </a:ext>
            </a:extLst>
          </p:cNvPr>
          <p:cNvGrpSpPr/>
          <p:nvPr/>
        </p:nvGrpSpPr>
        <p:grpSpPr>
          <a:xfrm>
            <a:off x="3120265" y="0"/>
            <a:ext cx="2741519" cy="1084434"/>
            <a:chOff x="3072140" y="0"/>
            <a:chExt cx="2741519" cy="1084434"/>
          </a:xfrm>
        </p:grpSpPr>
        <p:sp>
          <p:nvSpPr>
            <p:cNvPr id="5" name="Rectangle 4">
              <a:extLst>
                <a:ext uri="{FF2B5EF4-FFF2-40B4-BE49-F238E27FC236}">
                  <a16:creationId xmlns:a16="http://schemas.microsoft.com/office/drawing/2014/main" id="{27A39F50-33BD-B486-03A4-6A680CB17867}"/>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83FBA5B5-54B2-9678-F62D-CA621C951F8A}"/>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itre 53">
              <a:extLst>
                <a:ext uri="{FF2B5EF4-FFF2-40B4-BE49-F238E27FC236}">
                  <a16:creationId xmlns:a16="http://schemas.microsoft.com/office/drawing/2014/main" id="{E5A07AC2-DF3E-B6F2-143B-054E07511E74}"/>
                </a:ext>
              </a:extLst>
            </p:cNvPr>
            <p:cNvSpPr txBox="1">
              <a:spLocks/>
            </p:cNvSpPr>
            <p:nvPr/>
          </p:nvSpPr>
          <p:spPr>
            <a:xfrm>
              <a:off x="3072140" y="472434"/>
              <a:ext cx="2660360"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MA" sz="1800" b="1" i="1" u="none" strike="noStrike" kern="1200" cap="none" spc="0" normalizeH="0" baseline="0" noProof="0" dirty="0">
                  <a:ln>
                    <a:noFill/>
                  </a:ln>
                  <a:solidFill>
                    <a:srgbClr val="5B9BD5">
                      <a:lumMod val="50000"/>
                    </a:srgbClr>
                  </a:solidFill>
                  <a:effectLst/>
                  <a:uLnTx/>
                  <a:uFillTx/>
                  <a:latin typeface="Dosis" pitchFamily="2" charset="0"/>
                  <a:ea typeface="+mj-ea"/>
                  <a:cs typeface="+mj-cs"/>
                </a:rPr>
                <a:t>Réservé à l’enseignant (e)</a:t>
              </a:r>
            </a:p>
          </p:txBody>
        </p:sp>
      </p:grpSp>
      <p:sp>
        <p:nvSpPr>
          <p:cNvPr id="11" name="Titre 1">
            <a:extLst>
              <a:ext uri="{FF2B5EF4-FFF2-40B4-BE49-F238E27FC236}">
                <a16:creationId xmlns:a16="http://schemas.microsoft.com/office/drawing/2014/main" id="{C4E1D551-D9DA-307E-06BB-BF8B547CF81C}"/>
              </a:ext>
            </a:extLst>
          </p:cNvPr>
          <p:cNvSpPr>
            <a:spLocks noGrp="1"/>
          </p:cNvSpPr>
          <p:nvPr>
            <p:ph type="title"/>
          </p:nvPr>
        </p:nvSpPr>
        <p:spPr>
          <a:xfrm>
            <a:off x="647900" y="1419408"/>
            <a:ext cx="7886700" cy="720000"/>
          </a:xfrm>
        </p:spPr>
        <p:txBody>
          <a:bodyPr/>
          <a:lstStyle/>
          <a:p>
            <a:r>
              <a:rPr lang="fr-MA" sz="3200" dirty="0">
                <a:solidFill>
                  <a:srgbClr val="424D7B"/>
                </a:solidFill>
              </a:rPr>
              <a:t>Pictogrammes</a:t>
            </a:r>
          </a:p>
        </p:txBody>
      </p:sp>
      <p:pic>
        <p:nvPicPr>
          <p:cNvPr id="2" name="Image 1">
            <a:extLst>
              <a:ext uri="{FF2B5EF4-FFF2-40B4-BE49-F238E27FC236}">
                <a16:creationId xmlns:a16="http://schemas.microsoft.com/office/drawing/2014/main" id="{E3E8EFFE-F92D-6AFB-141F-8C8242CD16AF}"/>
              </a:ext>
            </a:extLst>
          </p:cNvPr>
          <p:cNvPicPr>
            <a:picLocks noChangeAspect="1"/>
          </p:cNvPicPr>
          <p:nvPr/>
        </p:nvPicPr>
        <p:blipFill>
          <a:blip r:embed="rId3"/>
          <a:stretch>
            <a:fillRect/>
          </a:stretch>
        </p:blipFill>
        <p:spPr>
          <a:xfrm>
            <a:off x="763400" y="2474382"/>
            <a:ext cx="7520578" cy="2799510"/>
          </a:xfrm>
          <a:prstGeom prst="rect">
            <a:avLst/>
          </a:prstGeom>
        </p:spPr>
      </p:pic>
    </p:spTree>
    <p:extLst>
      <p:ext uri="{BB962C8B-B14F-4D97-AF65-F5344CB8AC3E}">
        <p14:creationId xmlns:p14="http://schemas.microsoft.com/office/powerpoint/2010/main" val="5692771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23D50F-7CCD-D5E8-7AEF-7A166F1DEC6D}"/>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3F234B80-2CF9-AC4E-219D-0333FBFCE57A}"/>
              </a:ext>
            </a:extLst>
          </p:cNvPr>
          <p:cNvSpPr>
            <a:spLocks noGrp="1"/>
          </p:cNvSpPr>
          <p:nvPr>
            <p:ph type="title"/>
          </p:nvPr>
        </p:nvSpPr>
        <p:spPr>
          <a:xfrm>
            <a:off x="583334" y="1366599"/>
            <a:ext cx="7886700" cy="720000"/>
          </a:xfrm>
        </p:spPr>
        <p:txBody>
          <a:bodyPr/>
          <a:lstStyle/>
          <a:p>
            <a:r>
              <a:rPr lang="fr-MA" sz="3200" dirty="0">
                <a:solidFill>
                  <a:srgbClr val="424D7B"/>
                </a:solidFill>
              </a:rPr>
              <a:t>Contenu de la semaine </a:t>
            </a:r>
          </a:p>
        </p:txBody>
      </p:sp>
      <p:grpSp>
        <p:nvGrpSpPr>
          <p:cNvPr id="3" name="Groupe 2">
            <a:extLst>
              <a:ext uri="{FF2B5EF4-FFF2-40B4-BE49-F238E27FC236}">
                <a16:creationId xmlns:a16="http://schemas.microsoft.com/office/drawing/2014/main" id="{C9DFD4E1-4E0E-1962-4D6A-CAA194C79384}"/>
              </a:ext>
            </a:extLst>
          </p:cNvPr>
          <p:cNvGrpSpPr/>
          <p:nvPr/>
        </p:nvGrpSpPr>
        <p:grpSpPr>
          <a:xfrm>
            <a:off x="3120265" y="0"/>
            <a:ext cx="2741519" cy="1084434"/>
            <a:chOff x="3072140" y="0"/>
            <a:chExt cx="2741519" cy="1084434"/>
          </a:xfrm>
        </p:grpSpPr>
        <p:sp>
          <p:nvSpPr>
            <p:cNvPr id="8" name="Rectangle 7">
              <a:extLst>
                <a:ext uri="{FF2B5EF4-FFF2-40B4-BE49-F238E27FC236}">
                  <a16:creationId xmlns:a16="http://schemas.microsoft.com/office/drawing/2014/main" id="{18768EAC-AAE5-5AAF-67A5-EE315A59F0D0}"/>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15C71E94-B8BD-4CD4-8E1B-35F71F26F07D}"/>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itre 53">
              <a:extLst>
                <a:ext uri="{FF2B5EF4-FFF2-40B4-BE49-F238E27FC236}">
                  <a16:creationId xmlns:a16="http://schemas.microsoft.com/office/drawing/2014/main" id="{DF1F6A5D-DBB2-615B-46CB-C38EB8ED173D}"/>
                </a:ext>
              </a:extLst>
            </p:cNvPr>
            <p:cNvSpPr txBox="1">
              <a:spLocks/>
            </p:cNvSpPr>
            <p:nvPr/>
          </p:nvSpPr>
          <p:spPr>
            <a:xfrm>
              <a:off x="3072140" y="472434"/>
              <a:ext cx="2660360"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MA" sz="1800" b="1" i="1" u="none" strike="noStrike" kern="1200" cap="none" spc="0" normalizeH="0" baseline="0" noProof="0" dirty="0">
                  <a:ln>
                    <a:noFill/>
                  </a:ln>
                  <a:solidFill>
                    <a:srgbClr val="5B9BD5">
                      <a:lumMod val="50000"/>
                    </a:srgbClr>
                  </a:solidFill>
                  <a:effectLst/>
                  <a:uLnTx/>
                  <a:uFillTx/>
                  <a:latin typeface="Dosis" pitchFamily="2" charset="0"/>
                  <a:ea typeface="+mj-ea"/>
                  <a:cs typeface="+mj-cs"/>
                </a:rPr>
                <a:t>Réservé à l’enseignant (e)</a:t>
              </a:r>
            </a:p>
          </p:txBody>
        </p:sp>
      </p:grpSp>
      <p:grpSp>
        <p:nvGrpSpPr>
          <p:cNvPr id="14" name="Groupe 13">
            <a:extLst>
              <a:ext uri="{FF2B5EF4-FFF2-40B4-BE49-F238E27FC236}">
                <a16:creationId xmlns:a16="http://schemas.microsoft.com/office/drawing/2014/main" id="{8547869A-F13C-44A5-B480-7AF8D8B9455F}"/>
              </a:ext>
            </a:extLst>
          </p:cNvPr>
          <p:cNvGrpSpPr/>
          <p:nvPr/>
        </p:nvGrpSpPr>
        <p:grpSpPr>
          <a:xfrm>
            <a:off x="277792" y="2368761"/>
            <a:ext cx="8484243" cy="3233385"/>
            <a:chOff x="1338961" y="2294837"/>
            <a:chExt cx="6955122" cy="2649560"/>
          </a:xfrm>
        </p:grpSpPr>
        <p:pic>
          <p:nvPicPr>
            <p:cNvPr id="15" name="Image 14" descr="Une image contenant texte, capture d’écran&#10;&#10;Le contenu généré par l’IA peut être incorrect.">
              <a:extLst>
                <a:ext uri="{FF2B5EF4-FFF2-40B4-BE49-F238E27FC236}">
                  <a16:creationId xmlns:a16="http://schemas.microsoft.com/office/drawing/2014/main" id="{551F467A-0B77-47D3-8353-978E8C9122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8961" y="2294840"/>
              <a:ext cx="1727377" cy="2649557"/>
            </a:xfrm>
            <a:prstGeom prst="rect">
              <a:avLst/>
            </a:prstGeom>
          </p:spPr>
        </p:pic>
        <p:pic>
          <p:nvPicPr>
            <p:cNvPr id="16" name="Image 15" descr="Une image contenant texte, Visage humain, capture d’écran, Publicité en ligne&#10;&#10;Le contenu généré par l’IA peut être incorrect.">
              <a:extLst>
                <a:ext uri="{FF2B5EF4-FFF2-40B4-BE49-F238E27FC236}">
                  <a16:creationId xmlns:a16="http://schemas.microsoft.com/office/drawing/2014/main" id="{CF8CE6AA-CDA9-4F48-842F-3E831B0B0E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65760" y="2294840"/>
              <a:ext cx="1727377" cy="2649557"/>
            </a:xfrm>
            <a:prstGeom prst="rect">
              <a:avLst/>
            </a:prstGeom>
          </p:spPr>
        </p:pic>
        <p:pic>
          <p:nvPicPr>
            <p:cNvPr id="18" name="Image 17" descr="Une image contenant texte, Appareils électroniques, capture d’écran, Système d’exploitation&#10;&#10;Le contenu généré par l’IA peut être incorrect.">
              <a:extLst>
                <a:ext uri="{FF2B5EF4-FFF2-40B4-BE49-F238E27FC236}">
                  <a16:creationId xmlns:a16="http://schemas.microsoft.com/office/drawing/2014/main" id="{DEC3B54B-214D-4395-B78C-E028A74B78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9907" y="2294838"/>
              <a:ext cx="1727377" cy="2649557"/>
            </a:xfrm>
            <a:prstGeom prst="rect">
              <a:avLst/>
            </a:prstGeom>
          </p:spPr>
        </p:pic>
        <p:pic>
          <p:nvPicPr>
            <p:cNvPr id="20" name="Image 19" descr="Une image contenant texte, nombre, écriture manuscrite, Police&#10;&#10;Le contenu généré par l’IA peut être incorrect.">
              <a:extLst>
                <a:ext uri="{FF2B5EF4-FFF2-40B4-BE49-F238E27FC236}">
                  <a16:creationId xmlns:a16="http://schemas.microsoft.com/office/drawing/2014/main" id="{A666FA7B-C5DF-4672-89E9-A3BF03787A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66706" y="2294837"/>
              <a:ext cx="1727377" cy="2649557"/>
            </a:xfrm>
            <a:prstGeom prst="rect">
              <a:avLst/>
            </a:prstGeom>
          </p:spPr>
        </p:pic>
      </p:grpSp>
    </p:spTree>
    <p:extLst>
      <p:ext uri="{BB962C8B-B14F-4D97-AF65-F5344CB8AC3E}">
        <p14:creationId xmlns:p14="http://schemas.microsoft.com/office/powerpoint/2010/main" val="590573129"/>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 coins arrondis 24">
            <a:extLst>
              <a:ext uri="{FF2B5EF4-FFF2-40B4-BE49-F238E27FC236}">
                <a16:creationId xmlns:a16="http://schemas.microsoft.com/office/drawing/2014/main" id="{47274137-CE1D-4407-B60C-2D2E47B07AF4}"/>
              </a:ext>
            </a:extLst>
          </p:cNvPr>
          <p:cNvSpPr/>
          <p:nvPr/>
        </p:nvSpPr>
        <p:spPr>
          <a:xfrm>
            <a:off x="4860984" y="2021294"/>
            <a:ext cx="3780000" cy="1080000"/>
          </a:xfrm>
          <a:prstGeom prst="roundRect">
            <a:avLst/>
          </a:prstGeom>
          <a:solidFill>
            <a:srgbClr val="AFABAB"/>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 coins arrondis 35">
            <a:extLst>
              <a:ext uri="{FF2B5EF4-FFF2-40B4-BE49-F238E27FC236}">
                <a16:creationId xmlns:a16="http://schemas.microsoft.com/office/drawing/2014/main" id="{637F9C9C-A02D-128C-B58A-E9E349CF8C1B}"/>
              </a:ext>
            </a:extLst>
          </p:cNvPr>
          <p:cNvSpPr/>
          <p:nvPr/>
        </p:nvSpPr>
        <p:spPr>
          <a:xfrm>
            <a:off x="577948" y="20009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Organigramme : Terminateur 36">
            <a:extLst>
              <a:ext uri="{FF2B5EF4-FFF2-40B4-BE49-F238E27FC236}">
                <a16:creationId xmlns:a16="http://schemas.microsoft.com/office/drawing/2014/main" id="{39E02ABA-FCC4-BB47-BAC3-A50DD832EB82}"/>
              </a:ext>
            </a:extLst>
          </p:cNvPr>
          <p:cNvSpPr/>
          <p:nvPr/>
        </p:nvSpPr>
        <p:spPr>
          <a:xfrm>
            <a:off x="793948" y="17489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MA" dirty="0">
                <a:solidFill>
                  <a:srgbClr val="757575"/>
                </a:solidFill>
                <a:latin typeface="Dosis ExtraBold" pitchFamily="2" charset="0"/>
              </a:rPr>
              <a:t>Séance 1</a:t>
            </a:r>
          </a:p>
        </p:txBody>
      </p:sp>
      <p:sp>
        <p:nvSpPr>
          <p:cNvPr id="38" name="Rectangle : coins arrondis 37">
            <a:extLst>
              <a:ext uri="{FF2B5EF4-FFF2-40B4-BE49-F238E27FC236}">
                <a16:creationId xmlns:a16="http://schemas.microsoft.com/office/drawing/2014/main" id="{89520A0F-6357-5518-6C05-8C7A31290014}"/>
              </a:ext>
            </a:extLst>
          </p:cNvPr>
          <p:cNvSpPr/>
          <p:nvPr/>
        </p:nvSpPr>
        <p:spPr>
          <a:xfrm>
            <a:off x="473267" y="349794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Organigramme : Terminateur 38">
            <a:extLst>
              <a:ext uri="{FF2B5EF4-FFF2-40B4-BE49-F238E27FC236}">
                <a16:creationId xmlns:a16="http://schemas.microsoft.com/office/drawing/2014/main" id="{6841D22E-7F63-0123-DE78-6B7D3949BFF3}"/>
              </a:ext>
            </a:extLst>
          </p:cNvPr>
          <p:cNvSpPr/>
          <p:nvPr/>
        </p:nvSpPr>
        <p:spPr>
          <a:xfrm>
            <a:off x="689267" y="324594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2</a:t>
            </a:r>
          </a:p>
        </p:txBody>
      </p:sp>
      <p:sp>
        <p:nvSpPr>
          <p:cNvPr id="43" name="Espace réservé du texte 5">
            <a:extLst>
              <a:ext uri="{FF2B5EF4-FFF2-40B4-BE49-F238E27FC236}">
                <a16:creationId xmlns:a16="http://schemas.microsoft.com/office/drawing/2014/main" id="{C38A13D4-E9E5-6277-73ED-BAC95D25BA9D}"/>
              </a:ext>
            </a:extLst>
          </p:cNvPr>
          <p:cNvSpPr txBox="1">
            <a:spLocks/>
          </p:cNvSpPr>
          <p:nvPr/>
        </p:nvSpPr>
        <p:spPr>
          <a:xfrm>
            <a:off x="653267" y="3726756"/>
            <a:ext cx="3420000" cy="792000"/>
          </a:xfrm>
          <a:prstGeom prst="roundRect">
            <a:avLst/>
          </a:prstGeom>
          <a:solidFill>
            <a:schemeClr val="bg2"/>
          </a:solidFill>
        </p:spPr>
        <p:txBody>
          <a:bodyPr anchor="ctr"/>
          <a:lstStyle>
            <a:defPPr>
              <a:defRPr lang="fr-FR"/>
            </a:defPPr>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Arial" panose="020B0604020202020204" pitchFamily="34" charset="0"/>
              <a:buChar char="•"/>
              <a:defRPr sz="1100">
                <a:solidFill>
                  <a:srgbClr val="757575"/>
                </a:solidFill>
                <a:latin typeface="Dosis SemiBold" pitchFamily="2" charset="0"/>
              </a:defRPr>
            </a:lvl2pPr>
            <a:lvl3pPr marL="1143000" indent="-228600">
              <a:lnSpc>
                <a:spcPct val="90000"/>
              </a:lnSpc>
              <a:spcBef>
                <a:spcPts val="500"/>
              </a:spcBef>
              <a:buFont typeface="Arial" panose="020B0604020202020204" pitchFamily="34" charset="0"/>
              <a:buChar char="•"/>
              <a:defRPr sz="1100">
                <a:solidFill>
                  <a:srgbClr val="474F71"/>
                </a:solidFill>
                <a:latin typeface="Dosis SemiBold" pitchFamily="2" charset="0"/>
              </a:defRPr>
            </a:lvl3pPr>
            <a:lvl4pPr marL="16002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4pPr>
            <a:lvl5pPr marL="20574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FR" sz="1600" b="0" i="0" u="none" strike="noStrike" kern="1200" cap="none" spc="0" normalizeH="0" baseline="0" noProof="0" dirty="0">
                <a:ln>
                  <a:noFill/>
                </a:ln>
                <a:solidFill>
                  <a:srgbClr val="757575"/>
                </a:solidFill>
                <a:effectLst/>
                <a:uLnTx/>
                <a:uFillTx/>
                <a:latin typeface="Dosis SemiBold" pitchFamily="2" charset="0"/>
                <a:ea typeface="+mn-ea"/>
                <a:cs typeface="+mn-cs"/>
              </a:rPr>
              <a:t>Activités orales</a:t>
            </a:r>
          </a:p>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FR" sz="1600" b="0" i="0" u="none" strike="noStrike" kern="1200" cap="none" spc="0" normalizeH="0" baseline="0" noProof="0" dirty="0">
                <a:ln>
                  <a:noFill/>
                </a:ln>
                <a:solidFill>
                  <a:srgbClr val="757575"/>
                </a:solidFill>
                <a:effectLst/>
                <a:uLnTx/>
                <a:uFillTx/>
                <a:latin typeface="Dosis SemiBold" pitchFamily="2" charset="0"/>
                <a:ea typeface="+mn-ea"/>
                <a:cs typeface="+mn-cs"/>
              </a:rPr>
              <a:t>Évaluation  </a:t>
            </a:r>
          </a:p>
        </p:txBody>
      </p:sp>
      <p:sp>
        <p:nvSpPr>
          <p:cNvPr id="8" name="Titre 30">
            <a:extLst>
              <a:ext uri="{FF2B5EF4-FFF2-40B4-BE49-F238E27FC236}">
                <a16:creationId xmlns:a16="http://schemas.microsoft.com/office/drawing/2014/main" id="{E7505BF1-9FB3-A3D9-F1AE-40542186D09D}"/>
              </a:ext>
            </a:extLst>
          </p:cNvPr>
          <p:cNvSpPr>
            <a:spLocks noGrp="1"/>
          </p:cNvSpPr>
          <p:nvPr>
            <p:ph type="title"/>
          </p:nvPr>
        </p:nvSpPr>
        <p:spPr>
          <a:xfrm>
            <a:off x="552443" y="875187"/>
            <a:ext cx="7886700" cy="720000"/>
          </a:xfrm>
        </p:spPr>
        <p:txBody>
          <a:bodyPr/>
          <a:lstStyle/>
          <a:p>
            <a:r>
              <a:rPr lang="fr-MA" sz="2400" dirty="0"/>
              <a:t>Organisation de la semaine </a:t>
            </a:r>
          </a:p>
        </p:txBody>
      </p:sp>
      <p:sp>
        <p:nvSpPr>
          <p:cNvPr id="2" name="Rectangle : coins arrondis 1">
            <a:extLst>
              <a:ext uri="{FF2B5EF4-FFF2-40B4-BE49-F238E27FC236}">
                <a16:creationId xmlns:a16="http://schemas.microsoft.com/office/drawing/2014/main" id="{397D6792-77EF-964B-8655-3B3059F55CA8}"/>
              </a:ext>
            </a:extLst>
          </p:cNvPr>
          <p:cNvSpPr/>
          <p:nvPr/>
        </p:nvSpPr>
        <p:spPr>
          <a:xfrm>
            <a:off x="473267" y="4950756"/>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Organigramme : Terminateur 2">
            <a:extLst>
              <a:ext uri="{FF2B5EF4-FFF2-40B4-BE49-F238E27FC236}">
                <a16:creationId xmlns:a16="http://schemas.microsoft.com/office/drawing/2014/main" id="{5658D257-978F-A594-EEA1-56A5EF90062C}"/>
              </a:ext>
            </a:extLst>
          </p:cNvPr>
          <p:cNvSpPr/>
          <p:nvPr/>
        </p:nvSpPr>
        <p:spPr>
          <a:xfrm>
            <a:off x="689267" y="4698756"/>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3</a:t>
            </a:r>
          </a:p>
        </p:txBody>
      </p:sp>
      <p:sp>
        <p:nvSpPr>
          <p:cNvPr id="42" name="Espace réservé du texte 5">
            <a:extLst>
              <a:ext uri="{FF2B5EF4-FFF2-40B4-BE49-F238E27FC236}">
                <a16:creationId xmlns:a16="http://schemas.microsoft.com/office/drawing/2014/main" id="{F17D042A-9C0B-3691-ABA9-FFC53DBA5F5E}"/>
              </a:ext>
            </a:extLst>
          </p:cNvPr>
          <p:cNvSpPr txBox="1">
            <a:spLocks/>
          </p:cNvSpPr>
          <p:nvPr/>
        </p:nvSpPr>
        <p:spPr>
          <a:xfrm>
            <a:off x="653267" y="5150044"/>
            <a:ext cx="3420000" cy="792000"/>
          </a:xfrm>
          <a:prstGeom prst="roundRect">
            <a:avLst/>
          </a:prstGeom>
          <a:solidFill>
            <a:schemeClr val="bg2"/>
          </a:solid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sz="1200" kern="120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Arial" panose="020B0604020202020204" pitchFamily="34" charset="0"/>
              <a:buChar char="•"/>
              <a:defRPr sz="1100" kern="120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marR="0" lvl="0" indent="-266700"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FR" sz="1600" b="0" i="0" u="none" strike="noStrike" kern="1200" cap="none" spc="0" normalizeH="0" baseline="0" noProof="0" dirty="0">
                <a:ln>
                  <a:noFill/>
                </a:ln>
                <a:solidFill>
                  <a:srgbClr val="757575"/>
                </a:solidFill>
                <a:effectLst/>
                <a:uLnTx/>
                <a:uFillTx/>
                <a:latin typeface="Dosis SemiBold" pitchFamily="2" charset="0"/>
                <a:ea typeface="+mn-ea"/>
                <a:cs typeface="+mn-cs"/>
              </a:rPr>
              <a:t>Activités de lecture</a:t>
            </a:r>
          </a:p>
          <a:p>
            <a:pPr marL="266700" marR="0" lvl="0" indent="-266700"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FR" sz="1600" b="0" i="0" u="none" strike="noStrike" kern="1200" cap="none" spc="0" normalizeH="0" baseline="0" noProof="0" dirty="0">
                <a:ln>
                  <a:noFill/>
                </a:ln>
                <a:solidFill>
                  <a:srgbClr val="757575"/>
                </a:solidFill>
                <a:effectLst/>
                <a:uLnTx/>
                <a:uFillTx/>
                <a:latin typeface="Dosis SemiBold" pitchFamily="2" charset="0"/>
                <a:ea typeface="+mn-ea"/>
                <a:cs typeface="+mn-cs"/>
              </a:rPr>
              <a:t>Évaluation</a:t>
            </a:r>
          </a:p>
        </p:txBody>
      </p:sp>
      <p:grpSp>
        <p:nvGrpSpPr>
          <p:cNvPr id="5" name="Groupe 4">
            <a:extLst>
              <a:ext uri="{FF2B5EF4-FFF2-40B4-BE49-F238E27FC236}">
                <a16:creationId xmlns:a16="http://schemas.microsoft.com/office/drawing/2014/main" id="{FFE98D44-242C-B857-A26E-6C7163C42EFF}"/>
              </a:ext>
            </a:extLst>
          </p:cNvPr>
          <p:cNvGrpSpPr/>
          <p:nvPr/>
        </p:nvGrpSpPr>
        <p:grpSpPr>
          <a:xfrm>
            <a:off x="3072140" y="0"/>
            <a:ext cx="2812683" cy="1084434"/>
            <a:chOff x="3072140" y="0"/>
            <a:chExt cx="2812683" cy="1084434"/>
          </a:xfrm>
        </p:grpSpPr>
        <p:sp>
          <p:nvSpPr>
            <p:cNvPr id="6" name="Rectangle 5">
              <a:extLst>
                <a:ext uri="{FF2B5EF4-FFF2-40B4-BE49-F238E27FC236}">
                  <a16:creationId xmlns:a16="http://schemas.microsoft.com/office/drawing/2014/main" id="{3188F2D0-04BB-A251-DD36-D1B8EDEBD6A0}"/>
                </a:ext>
              </a:extLst>
            </p:cNvPr>
            <p:cNvSpPr/>
            <p:nvPr/>
          </p:nvSpPr>
          <p:spPr>
            <a:xfrm>
              <a:off x="3224463" y="365760"/>
              <a:ext cx="2660360"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CC9464FC-2A84-044F-BACA-8005915C7C3B}"/>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Titre 53">
              <a:extLst>
                <a:ext uri="{FF2B5EF4-FFF2-40B4-BE49-F238E27FC236}">
                  <a16:creationId xmlns:a16="http://schemas.microsoft.com/office/drawing/2014/main" id="{76D3DCA5-D411-2F51-DEC5-EBA796C6E078}"/>
                </a:ext>
              </a:extLst>
            </p:cNvPr>
            <p:cNvSpPr txBox="1">
              <a:spLocks/>
            </p:cNvSpPr>
            <p:nvPr/>
          </p:nvSpPr>
          <p:spPr>
            <a:xfrm>
              <a:off x="3072140" y="472434"/>
              <a:ext cx="2660360"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MA" sz="1800" b="1" i="1" u="none" strike="noStrike" kern="1200" cap="none" spc="0" normalizeH="0" baseline="0" noProof="0" dirty="0">
                  <a:ln>
                    <a:noFill/>
                  </a:ln>
                  <a:solidFill>
                    <a:srgbClr val="5B9BD5">
                      <a:lumMod val="50000"/>
                    </a:srgbClr>
                  </a:solidFill>
                  <a:effectLst/>
                  <a:uLnTx/>
                  <a:uFillTx/>
                  <a:latin typeface="Dosis" pitchFamily="2" charset="0"/>
                  <a:ea typeface="+mj-ea"/>
                  <a:cs typeface="+mj-cs"/>
                </a:rPr>
                <a:t>Réservé à l’enseignant (e)</a:t>
              </a:r>
            </a:p>
          </p:txBody>
        </p:sp>
      </p:grpSp>
      <p:sp>
        <p:nvSpPr>
          <p:cNvPr id="17" name="Espace réservé du texte 5">
            <a:extLst>
              <a:ext uri="{FF2B5EF4-FFF2-40B4-BE49-F238E27FC236}">
                <a16:creationId xmlns:a16="http://schemas.microsoft.com/office/drawing/2014/main" id="{A5E18E04-36C4-DDBA-D36A-2F6CAF012C20}"/>
              </a:ext>
            </a:extLst>
          </p:cNvPr>
          <p:cNvSpPr txBox="1">
            <a:spLocks/>
          </p:cNvSpPr>
          <p:nvPr/>
        </p:nvSpPr>
        <p:spPr>
          <a:xfrm>
            <a:off x="825143" y="2194099"/>
            <a:ext cx="3420000" cy="792000"/>
          </a:xfrm>
          <a:prstGeom prst="roundRect">
            <a:avLst/>
          </a:prstGeom>
          <a:solidFill>
            <a:schemeClr val="bg2"/>
          </a:solid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sz="1200" kern="120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Arial" panose="020B0604020202020204" pitchFamily="34" charset="0"/>
              <a:buChar char="•"/>
              <a:defRPr sz="1100" kern="120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fr-FR" sz="1600" dirty="0"/>
              <a:t>Activités de vocabulaire</a:t>
            </a:r>
          </a:p>
          <a:p>
            <a:pPr marL="266700" marR="0" lvl="0" indent="-266700"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lang="fr-FR" sz="1600" dirty="0"/>
              <a:t>Évaluation </a:t>
            </a:r>
          </a:p>
        </p:txBody>
      </p:sp>
      <p:sp>
        <p:nvSpPr>
          <p:cNvPr id="4" name="Rectangle : coins arrondis 3">
            <a:extLst>
              <a:ext uri="{FF2B5EF4-FFF2-40B4-BE49-F238E27FC236}">
                <a16:creationId xmlns:a16="http://schemas.microsoft.com/office/drawing/2014/main" id="{A2A74291-E7E7-13E4-B65A-C8356CD292FE}"/>
              </a:ext>
            </a:extLst>
          </p:cNvPr>
          <p:cNvSpPr/>
          <p:nvPr/>
        </p:nvSpPr>
        <p:spPr>
          <a:xfrm>
            <a:off x="4839143" y="4950756"/>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rganigramme : Terminateur 10">
            <a:extLst>
              <a:ext uri="{FF2B5EF4-FFF2-40B4-BE49-F238E27FC236}">
                <a16:creationId xmlns:a16="http://schemas.microsoft.com/office/drawing/2014/main" id="{CFC503CC-4FA1-9F10-684E-6C928131AD4B}"/>
              </a:ext>
            </a:extLst>
          </p:cNvPr>
          <p:cNvSpPr/>
          <p:nvPr/>
        </p:nvSpPr>
        <p:spPr>
          <a:xfrm>
            <a:off x="5055143" y="4698756"/>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6</a:t>
            </a:r>
          </a:p>
        </p:txBody>
      </p:sp>
      <p:sp>
        <p:nvSpPr>
          <p:cNvPr id="12" name="Rectangle : coins arrondis 11">
            <a:extLst>
              <a:ext uri="{FF2B5EF4-FFF2-40B4-BE49-F238E27FC236}">
                <a16:creationId xmlns:a16="http://schemas.microsoft.com/office/drawing/2014/main" id="{E2007DED-A7A4-1496-C6CA-3C0B3D55903F}"/>
              </a:ext>
            </a:extLst>
          </p:cNvPr>
          <p:cNvSpPr/>
          <p:nvPr/>
        </p:nvSpPr>
        <p:spPr>
          <a:xfrm>
            <a:off x="4890735" y="3501000"/>
            <a:ext cx="3780000" cy="1080000"/>
          </a:xfrm>
          <a:prstGeom prst="roundRect">
            <a:avLst/>
          </a:prstGeom>
          <a:solidFill>
            <a:srgbClr val="9EE0F4"/>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rganigramme : Terminateur 12">
            <a:extLst>
              <a:ext uri="{FF2B5EF4-FFF2-40B4-BE49-F238E27FC236}">
                <a16:creationId xmlns:a16="http://schemas.microsoft.com/office/drawing/2014/main" id="{2CC04B81-2F68-9145-2BD8-E6E9F41E90B1}"/>
              </a:ext>
            </a:extLst>
          </p:cNvPr>
          <p:cNvSpPr/>
          <p:nvPr/>
        </p:nvSpPr>
        <p:spPr>
          <a:xfrm>
            <a:off x="5106735" y="3249000"/>
            <a:ext cx="1260000" cy="360000"/>
          </a:xfrm>
          <a:prstGeom prst="flowChartTerminator">
            <a:avLst/>
          </a:prstGeom>
          <a:solidFill>
            <a:srgbClr val="9EE0F4"/>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MA" dirty="0">
                <a:solidFill>
                  <a:srgbClr val="474F71"/>
                </a:solidFill>
                <a:latin typeface="Dosis ExtraBold" pitchFamily="2" charset="0"/>
              </a:rPr>
              <a:t>Séance 5</a:t>
            </a:r>
          </a:p>
        </p:txBody>
      </p:sp>
      <p:sp>
        <p:nvSpPr>
          <p:cNvPr id="14" name="Espace réservé du texte 5">
            <a:extLst>
              <a:ext uri="{FF2B5EF4-FFF2-40B4-BE49-F238E27FC236}">
                <a16:creationId xmlns:a16="http://schemas.microsoft.com/office/drawing/2014/main" id="{AF0CA50C-2275-E5C0-2D7C-487CAD1753CB}"/>
              </a:ext>
            </a:extLst>
          </p:cNvPr>
          <p:cNvSpPr txBox="1">
            <a:spLocks/>
          </p:cNvSpPr>
          <p:nvPr/>
        </p:nvSpPr>
        <p:spPr>
          <a:xfrm>
            <a:off x="5070735" y="3729813"/>
            <a:ext cx="3420000" cy="792000"/>
          </a:xfrm>
          <a:prstGeom prst="roundRect">
            <a:avLst/>
          </a:prstGeom>
          <a:solidFill>
            <a:srgbClr val="E6F3FA"/>
          </a:solidFill>
        </p:spPr>
        <p:txBody>
          <a:bodyPr anchor="ctr"/>
          <a:lstStyle>
            <a:defPPr>
              <a:defRPr lang="fr-FR"/>
            </a:defPPr>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Arial" panose="020B0604020202020204" pitchFamily="34" charset="0"/>
              <a:buChar char="•"/>
              <a:defRPr sz="1100">
                <a:solidFill>
                  <a:srgbClr val="757575"/>
                </a:solidFill>
                <a:latin typeface="Dosis SemiBold" pitchFamily="2" charset="0"/>
              </a:defRPr>
            </a:lvl2pPr>
            <a:lvl3pPr marL="1143000" indent="-228600">
              <a:lnSpc>
                <a:spcPct val="90000"/>
              </a:lnSpc>
              <a:spcBef>
                <a:spcPts val="500"/>
              </a:spcBef>
              <a:buFont typeface="Arial" panose="020B0604020202020204" pitchFamily="34" charset="0"/>
              <a:buChar char="•"/>
              <a:defRPr sz="1100">
                <a:solidFill>
                  <a:srgbClr val="474F71"/>
                </a:solidFill>
                <a:latin typeface="Dosis SemiBold" pitchFamily="2" charset="0"/>
              </a:defRPr>
            </a:lvl3pPr>
            <a:lvl4pPr marL="16002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4pPr>
            <a:lvl5pPr marL="20574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266700" marR="0" lvl="0" indent="-266700" fontAlgn="auto">
              <a:lnSpc>
                <a:spcPct val="100000"/>
              </a:lnSpc>
              <a:spcAft>
                <a:spcPts val="0"/>
              </a:spcAft>
              <a:buClrTx/>
              <a:buSzTx/>
              <a:tabLst/>
              <a:defRPr/>
            </a:pPr>
            <a:r>
              <a:rPr lang="fr-FR" sz="1600" b="1" dirty="0">
                <a:solidFill>
                  <a:srgbClr val="565F88"/>
                </a:solidFill>
              </a:rPr>
              <a:t>Évaluation  </a:t>
            </a:r>
          </a:p>
        </p:txBody>
      </p:sp>
      <p:sp>
        <p:nvSpPr>
          <p:cNvPr id="18" name="Espace réservé du texte 5">
            <a:extLst>
              <a:ext uri="{FF2B5EF4-FFF2-40B4-BE49-F238E27FC236}">
                <a16:creationId xmlns:a16="http://schemas.microsoft.com/office/drawing/2014/main" id="{ECE942AC-D1E4-7C1A-AB4A-F1F11950B0CE}"/>
              </a:ext>
            </a:extLst>
          </p:cNvPr>
          <p:cNvSpPr txBox="1">
            <a:spLocks/>
          </p:cNvSpPr>
          <p:nvPr/>
        </p:nvSpPr>
        <p:spPr>
          <a:xfrm>
            <a:off x="5086338" y="5143867"/>
            <a:ext cx="3420000" cy="792000"/>
          </a:xfrm>
          <a:prstGeom prst="roundRect">
            <a:avLst/>
          </a:prstGeom>
          <a:solidFill>
            <a:schemeClr val="bg2"/>
          </a:solid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sz="1200" kern="120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Arial" panose="020B0604020202020204" pitchFamily="34" charset="0"/>
              <a:buChar char="•"/>
              <a:defRPr sz="1100" kern="120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marR="0" lvl="0" indent="-266700"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FR" sz="1600" b="0" i="0" u="none" strike="noStrike" kern="1200" cap="none" spc="0" normalizeH="0" baseline="0" noProof="0" dirty="0">
                <a:ln>
                  <a:noFill/>
                </a:ln>
                <a:solidFill>
                  <a:srgbClr val="757575"/>
                </a:solidFill>
                <a:effectLst/>
                <a:uLnTx/>
                <a:uFillTx/>
                <a:latin typeface="Dosis SemiBold" pitchFamily="2" charset="0"/>
                <a:ea typeface="+mn-ea"/>
                <a:cs typeface="+mn-cs"/>
              </a:rPr>
              <a:t>Évaluation</a:t>
            </a:r>
          </a:p>
        </p:txBody>
      </p:sp>
      <p:sp>
        <p:nvSpPr>
          <p:cNvPr id="26" name="Organigramme : Terminateur 25">
            <a:extLst>
              <a:ext uri="{FF2B5EF4-FFF2-40B4-BE49-F238E27FC236}">
                <a16:creationId xmlns:a16="http://schemas.microsoft.com/office/drawing/2014/main" id="{D2C53A34-0295-4437-938B-B5779B67C1DC}"/>
              </a:ext>
            </a:extLst>
          </p:cNvPr>
          <p:cNvSpPr/>
          <p:nvPr/>
        </p:nvSpPr>
        <p:spPr>
          <a:xfrm>
            <a:off x="5076984" y="1769294"/>
            <a:ext cx="1260000" cy="360000"/>
          </a:xfrm>
          <a:prstGeom prst="flowChartTerminator">
            <a:avLst/>
          </a:prstGeom>
          <a:solidFill>
            <a:srgbClr val="AFABAB"/>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MA" dirty="0">
              <a:solidFill>
                <a:srgbClr val="474F71"/>
              </a:solidFill>
              <a:latin typeface="Dosis ExtraBold" pitchFamily="2" charset="0"/>
            </a:endParaRPr>
          </a:p>
        </p:txBody>
      </p:sp>
      <p:sp>
        <p:nvSpPr>
          <p:cNvPr id="28" name="Espace réservé du texte 5">
            <a:extLst>
              <a:ext uri="{FF2B5EF4-FFF2-40B4-BE49-F238E27FC236}">
                <a16:creationId xmlns:a16="http://schemas.microsoft.com/office/drawing/2014/main" id="{2CE841BB-B888-45CE-A6A9-2E41B95735F7}"/>
              </a:ext>
            </a:extLst>
          </p:cNvPr>
          <p:cNvSpPr txBox="1">
            <a:spLocks/>
          </p:cNvSpPr>
          <p:nvPr/>
        </p:nvSpPr>
        <p:spPr>
          <a:xfrm>
            <a:off x="5108179" y="2215164"/>
            <a:ext cx="3420000" cy="792000"/>
          </a:xfrm>
          <a:prstGeom prst="roundRect">
            <a:avLst/>
          </a:prstGeom>
          <a:solidFill>
            <a:srgbClr val="E7E6E6"/>
          </a:solid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sz="1200" kern="120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Arial" panose="020B0604020202020204" pitchFamily="34" charset="0"/>
              <a:buChar char="•"/>
              <a:defRPr sz="1100" kern="120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endParaRPr lang="fr-FR" sz="1600" b="1" dirty="0">
              <a:solidFill>
                <a:srgbClr val="565F88"/>
              </a:solidFill>
            </a:endParaRPr>
          </a:p>
        </p:txBody>
      </p:sp>
      <p:sp>
        <p:nvSpPr>
          <p:cNvPr id="29" name="Organigramme : Terminateur 28">
            <a:extLst>
              <a:ext uri="{FF2B5EF4-FFF2-40B4-BE49-F238E27FC236}">
                <a16:creationId xmlns:a16="http://schemas.microsoft.com/office/drawing/2014/main" id="{201D42C0-4977-4789-B3BA-3207FD333E6D}"/>
              </a:ext>
            </a:extLst>
          </p:cNvPr>
          <p:cNvSpPr/>
          <p:nvPr/>
        </p:nvSpPr>
        <p:spPr>
          <a:xfrm>
            <a:off x="5102500" y="1788298"/>
            <a:ext cx="1260000" cy="360000"/>
          </a:xfrm>
          <a:prstGeom prst="flowChartTerminator">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MA" dirty="0">
                <a:solidFill>
                  <a:srgbClr val="757575"/>
                </a:solidFill>
                <a:latin typeface="Dosis ExtraBold" pitchFamily="2" charset="0"/>
              </a:rPr>
              <a:t>Séance 4</a:t>
            </a:r>
          </a:p>
        </p:txBody>
      </p:sp>
      <p:sp>
        <p:nvSpPr>
          <p:cNvPr id="30" name="ZoneTexte 29">
            <a:extLst>
              <a:ext uri="{FF2B5EF4-FFF2-40B4-BE49-F238E27FC236}">
                <a16:creationId xmlns:a16="http://schemas.microsoft.com/office/drawing/2014/main" id="{590964FF-2EDB-470E-AECA-412D0A617788}"/>
              </a:ext>
            </a:extLst>
          </p:cNvPr>
          <p:cNvSpPr txBox="1"/>
          <p:nvPr/>
        </p:nvSpPr>
        <p:spPr>
          <a:xfrm>
            <a:off x="5102500" y="2294477"/>
            <a:ext cx="3831420" cy="623248"/>
          </a:xfrm>
          <a:prstGeom prst="rect">
            <a:avLst/>
          </a:prstGeom>
          <a:noFill/>
        </p:spPr>
        <p:txBody>
          <a:bodyPr wrap="square">
            <a:spAutoFit/>
          </a:bodyPr>
          <a:lstStyle/>
          <a:p>
            <a:pPr marL="269875" indent="-269875">
              <a:spcBef>
                <a:spcPts val="300"/>
              </a:spcBef>
              <a:buFont typeface="Wingdings" panose="05000000000000000000" pitchFamily="2" charset="2"/>
              <a:buChar char="m"/>
              <a:defRPr/>
            </a:pPr>
            <a:r>
              <a:rPr lang="fr-FR" sz="1600" dirty="0">
                <a:solidFill>
                  <a:srgbClr val="757575"/>
                </a:solidFill>
                <a:latin typeface="Dosis SemiBold" pitchFamily="2" charset="0"/>
              </a:rPr>
              <a:t>Activités d’écriture</a:t>
            </a:r>
          </a:p>
          <a:p>
            <a:pPr marL="269875" indent="-269875">
              <a:spcBef>
                <a:spcPts val="300"/>
              </a:spcBef>
              <a:buFont typeface="Wingdings" panose="05000000000000000000" pitchFamily="2" charset="2"/>
              <a:buChar char="m"/>
              <a:defRPr/>
            </a:pPr>
            <a:r>
              <a:rPr lang="fr-FR" sz="1600" dirty="0">
                <a:solidFill>
                  <a:srgbClr val="757575"/>
                </a:solidFill>
                <a:latin typeface="Dosis SemiBold" pitchFamily="2" charset="0"/>
              </a:rPr>
              <a:t>Évaluation </a:t>
            </a:r>
          </a:p>
        </p:txBody>
      </p:sp>
    </p:spTree>
    <p:extLst>
      <p:ext uri="{BB962C8B-B14F-4D97-AF65-F5344CB8AC3E}">
        <p14:creationId xmlns:p14="http://schemas.microsoft.com/office/powerpoint/2010/main" val="3791462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e 4">
            <a:extLst>
              <a:ext uri="{FF2B5EF4-FFF2-40B4-BE49-F238E27FC236}">
                <a16:creationId xmlns:a16="http://schemas.microsoft.com/office/drawing/2014/main" id="{FFE98D44-242C-B857-A26E-6C7163C42EFF}"/>
              </a:ext>
            </a:extLst>
          </p:cNvPr>
          <p:cNvGrpSpPr/>
          <p:nvPr/>
        </p:nvGrpSpPr>
        <p:grpSpPr>
          <a:xfrm>
            <a:off x="3072140" y="0"/>
            <a:ext cx="2812683" cy="1084434"/>
            <a:chOff x="3072140" y="0"/>
            <a:chExt cx="2812683" cy="1084434"/>
          </a:xfrm>
        </p:grpSpPr>
        <p:sp>
          <p:nvSpPr>
            <p:cNvPr id="6" name="Rectangle 5">
              <a:extLst>
                <a:ext uri="{FF2B5EF4-FFF2-40B4-BE49-F238E27FC236}">
                  <a16:creationId xmlns:a16="http://schemas.microsoft.com/office/drawing/2014/main" id="{3188F2D0-04BB-A251-DD36-D1B8EDEBD6A0}"/>
                </a:ext>
              </a:extLst>
            </p:cNvPr>
            <p:cNvSpPr/>
            <p:nvPr/>
          </p:nvSpPr>
          <p:spPr>
            <a:xfrm>
              <a:off x="3224463" y="365760"/>
              <a:ext cx="2660360"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CC9464FC-2A84-044F-BACA-8005915C7C3B}"/>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Titre 53">
              <a:extLst>
                <a:ext uri="{FF2B5EF4-FFF2-40B4-BE49-F238E27FC236}">
                  <a16:creationId xmlns:a16="http://schemas.microsoft.com/office/drawing/2014/main" id="{76D3DCA5-D411-2F51-DEC5-EBA796C6E078}"/>
                </a:ext>
              </a:extLst>
            </p:cNvPr>
            <p:cNvSpPr txBox="1">
              <a:spLocks/>
            </p:cNvSpPr>
            <p:nvPr/>
          </p:nvSpPr>
          <p:spPr>
            <a:xfrm>
              <a:off x="3072140" y="472434"/>
              <a:ext cx="2660360"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MA" sz="1800" b="1" i="1" u="none" strike="noStrike" kern="1200" cap="none" spc="0" normalizeH="0" baseline="0" noProof="0" dirty="0">
                  <a:ln>
                    <a:noFill/>
                  </a:ln>
                  <a:solidFill>
                    <a:srgbClr val="5B9BD5">
                      <a:lumMod val="50000"/>
                    </a:srgbClr>
                  </a:solidFill>
                  <a:effectLst/>
                  <a:uLnTx/>
                  <a:uFillTx/>
                  <a:latin typeface="Dosis" pitchFamily="2" charset="0"/>
                  <a:ea typeface="+mj-ea"/>
                  <a:cs typeface="+mj-cs"/>
                </a:rPr>
                <a:t>Réservé à l’enseignant (e)</a:t>
              </a:r>
            </a:p>
          </p:txBody>
        </p:sp>
      </p:grpSp>
      <p:sp>
        <p:nvSpPr>
          <p:cNvPr id="55" name="TextBox 10">
            <a:extLst>
              <a:ext uri="{FF2B5EF4-FFF2-40B4-BE49-F238E27FC236}">
                <a16:creationId xmlns:a16="http://schemas.microsoft.com/office/drawing/2014/main" id="{B761553D-2FE4-9121-D8B8-6D3E8CDA1A53}"/>
              </a:ext>
            </a:extLst>
          </p:cNvPr>
          <p:cNvSpPr txBox="1"/>
          <p:nvPr>
            <p:custDataLst>
              <p:tags r:id="rId1"/>
            </p:custDataLst>
          </p:nvPr>
        </p:nvSpPr>
        <p:spPr>
          <a:xfrm>
            <a:off x="688794" y="3211919"/>
            <a:ext cx="7766412" cy="434161"/>
          </a:xfrm>
          <a:prstGeom prst="roundRect">
            <a:avLst/>
          </a:prstGeom>
          <a:noFill/>
        </p:spPr>
        <p:txBody>
          <a:bodyPr wrap="square" lIns="0" tIns="0" rIns="0" bIns="0" rtlCol="0" anchor="t">
            <a:spAutoFit/>
          </a:bodyPr>
          <a:lstStyle/>
          <a:p>
            <a:pPr marL="0" marR="0" lvl="0" indent="0" algn="ctr" defTabSz="685904" rtl="0" eaLnBrk="1" fontAlgn="auto" latinLnBrk="0" hangingPunct="1">
              <a:lnSpc>
                <a:spcPts val="3026"/>
              </a:lnSpc>
              <a:spcBef>
                <a:spcPts val="0"/>
              </a:spcBef>
              <a:spcAft>
                <a:spcPts val="600"/>
              </a:spcAft>
              <a:buClrTx/>
              <a:buSzTx/>
              <a:buFontTx/>
              <a:buNone/>
              <a:tabLst/>
              <a:defRPr/>
            </a:pPr>
            <a:r>
              <a:rPr kumimoji="0" lang="fr-FR" sz="3600" b="1" i="0" u="none" strike="noStrike" kern="1200" cap="none" spc="0" normalizeH="0" baseline="0" noProof="0" dirty="0">
                <a:ln>
                  <a:noFill/>
                </a:ln>
                <a:solidFill>
                  <a:srgbClr val="4BACC6">
                    <a:lumMod val="50000"/>
                  </a:srgbClr>
                </a:solidFill>
                <a:effectLst/>
                <a:uLnTx/>
                <a:uFillTx/>
                <a:latin typeface="Dosis SemiBold" pitchFamily="2" charset="0"/>
                <a:ea typeface="+mn-ea"/>
                <a:cs typeface="+mn-cs"/>
              </a:rPr>
              <a:t>Évaluer les acquis de la période 5</a:t>
            </a:r>
          </a:p>
        </p:txBody>
      </p:sp>
    </p:spTree>
    <p:extLst>
      <p:ext uri="{BB962C8B-B14F-4D97-AF65-F5344CB8AC3E}">
        <p14:creationId xmlns:p14="http://schemas.microsoft.com/office/powerpoint/2010/main" val="23822076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649E62-5D54-DEB1-59B4-B137DB63942B}"/>
            </a:ext>
          </a:extLst>
        </p:cNvPr>
        <p:cNvGrpSpPr/>
        <p:nvPr/>
      </p:nvGrpSpPr>
      <p:grpSpPr>
        <a:xfrm>
          <a:off x="0" y="0"/>
          <a:ext cx="0" cy="0"/>
          <a:chOff x="0" y="0"/>
          <a:chExt cx="0" cy="0"/>
        </a:xfrm>
      </p:grpSpPr>
      <p:grpSp>
        <p:nvGrpSpPr>
          <p:cNvPr id="5" name="Groupe 4">
            <a:extLst>
              <a:ext uri="{FF2B5EF4-FFF2-40B4-BE49-F238E27FC236}">
                <a16:creationId xmlns:a16="http://schemas.microsoft.com/office/drawing/2014/main" id="{F984329C-9080-CCA8-8A31-B0D53E4130A1}"/>
              </a:ext>
            </a:extLst>
          </p:cNvPr>
          <p:cNvGrpSpPr/>
          <p:nvPr/>
        </p:nvGrpSpPr>
        <p:grpSpPr>
          <a:xfrm>
            <a:off x="3072140" y="0"/>
            <a:ext cx="2812683" cy="1084434"/>
            <a:chOff x="3072140" y="0"/>
            <a:chExt cx="2812683" cy="1084434"/>
          </a:xfrm>
        </p:grpSpPr>
        <p:sp>
          <p:nvSpPr>
            <p:cNvPr id="6" name="Rectangle 5">
              <a:extLst>
                <a:ext uri="{FF2B5EF4-FFF2-40B4-BE49-F238E27FC236}">
                  <a16:creationId xmlns:a16="http://schemas.microsoft.com/office/drawing/2014/main" id="{295B853A-E9BC-33AE-1774-4B1AE38649B0}"/>
                </a:ext>
              </a:extLst>
            </p:cNvPr>
            <p:cNvSpPr/>
            <p:nvPr/>
          </p:nvSpPr>
          <p:spPr>
            <a:xfrm>
              <a:off x="3224463" y="365760"/>
              <a:ext cx="2660360"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4A7D1827-0DD5-22F7-C028-D10A701CBBBA}"/>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Titre 53">
              <a:extLst>
                <a:ext uri="{FF2B5EF4-FFF2-40B4-BE49-F238E27FC236}">
                  <a16:creationId xmlns:a16="http://schemas.microsoft.com/office/drawing/2014/main" id="{F92A7BD9-9E88-218E-B1C9-6A2F1CF6CA0C}"/>
                </a:ext>
              </a:extLst>
            </p:cNvPr>
            <p:cNvSpPr txBox="1">
              <a:spLocks/>
            </p:cNvSpPr>
            <p:nvPr/>
          </p:nvSpPr>
          <p:spPr>
            <a:xfrm>
              <a:off x="3072140" y="472434"/>
              <a:ext cx="2660360"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MA" sz="1800" b="1" i="1" u="none" strike="noStrike" kern="1200" cap="none" spc="0" normalizeH="0" baseline="0" noProof="0" dirty="0">
                  <a:ln>
                    <a:noFill/>
                  </a:ln>
                  <a:solidFill>
                    <a:srgbClr val="5B9BD5">
                      <a:lumMod val="50000"/>
                    </a:srgbClr>
                  </a:solidFill>
                  <a:effectLst/>
                  <a:uLnTx/>
                  <a:uFillTx/>
                  <a:latin typeface="Dosis" pitchFamily="2" charset="0"/>
                  <a:ea typeface="+mj-ea"/>
                  <a:cs typeface="+mj-cs"/>
                </a:rPr>
                <a:t>Réservé à l’enseignant (e)</a:t>
              </a:r>
            </a:p>
          </p:txBody>
        </p:sp>
      </p:grpSp>
      <p:sp>
        <p:nvSpPr>
          <p:cNvPr id="2" name="TextBox 10">
            <a:extLst>
              <a:ext uri="{FF2B5EF4-FFF2-40B4-BE49-F238E27FC236}">
                <a16:creationId xmlns:a16="http://schemas.microsoft.com/office/drawing/2014/main" id="{CC832EE0-6DF7-A0E0-F06E-7C9F081354B1}"/>
              </a:ext>
            </a:extLst>
          </p:cNvPr>
          <p:cNvSpPr txBox="1"/>
          <p:nvPr/>
        </p:nvSpPr>
        <p:spPr>
          <a:xfrm>
            <a:off x="901599" y="1191108"/>
            <a:ext cx="7001441" cy="395853"/>
          </a:xfrm>
          <a:prstGeom prst="roundRect">
            <a:avLst/>
          </a:prstGeom>
          <a:noFill/>
        </p:spPr>
        <p:txBody>
          <a:bodyPr wrap="square" lIns="0" tIns="0" rIns="0" bIns="0" rtlCol="0" anchor="t">
            <a:spAutoFit/>
          </a:bodyPr>
          <a:lstStyle/>
          <a:p>
            <a:pPr marL="0" marR="0" lvl="0" indent="0" algn="ctr" defTabSz="685904" rtl="0" eaLnBrk="1" fontAlgn="auto" latinLnBrk="0" hangingPunct="1">
              <a:lnSpc>
                <a:spcPts val="3026"/>
              </a:lnSpc>
              <a:spcBef>
                <a:spcPts val="0"/>
              </a:spcBef>
              <a:spcAft>
                <a:spcPts val="600"/>
              </a:spcAft>
              <a:buClrTx/>
              <a:buSzTx/>
              <a:buFontTx/>
              <a:buNone/>
              <a:tabLst/>
              <a:defRPr/>
            </a:pPr>
            <a:r>
              <a:rPr kumimoji="0" lang="fr-FR" sz="2400" b="1" i="0" u="none" strike="noStrike" kern="1200" cap="none" spc="0" normalizeH="0" baseline="0" noProof="0" dirty="0">
                <a:ln>
                  <a:noFill/>
                </a:ln>
                <a:solidFill>
                  <a:srgbClr val="4BACC6">
                    <a:lumMod val="50000"/>
                  </a:srgbClr>
                </a:solidFill>
                <a:effectLst/>
                <a:uLnTx/>
                <a:uFillTx/>
                <a:latin typeface="Dosis" pitchFamily="2" charset="0"/>
                <a:ea typeface="+mn-ea"/>
                <a:cs typeface="+mn-cs"/>
              </a:rPr>
              <a:t>Les compétences évaluées</a:t>
            </a:r>
          </a:p>
        </p:txBody>
      </p:sp>
      <p:sp>
        <p:nvSpPr>
          <p:cNvPr id="3" name="TextBox 6">
            <a:extLst>
              <a:ext uri="{FF2B5EF4-FFF2-40B4-BE49-F238E27FC236}">
                <a16:creationId xmlns:a16="http://schemas.microsoft.com/office/drawing/2014/main" id="{A48854FD-AAD0-BC61-5DB6-723DDF2B8418}"/>
              </a:ext>
            </a:extLst>
          </p:cNvPr>
          <p:cNvSpPr txBox="1"/>
          <p:nvPr/>
        </p:nvSpPr>
        <p:spPr>
          <a:xfrm>
            <a:off x="597222" y="1863192"/>
            <a:ext cx="7815905" cy="3323987"/>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fr-FR" sz="1800" b="1" i="0" u="none" strike="noStrike" kern="1200" cap="none" spc="0" normalizeH="0" baseline="0" noProof="0" dirty="0">
                <a:ln>
                  <a:noFill/>
                </a:ln>
                <a:solidFill>
                  <a:srgbClr val="C00000"/>
                </a:solidFill>
                <a:effectLst/>
                <a:uLnTx/>
                <a:uFillTx/>
                <a:latin typeface="Dosis SemiBold" pitchFamily="2" charset="0"/>
                <a:ea typeface="Calibri" panose="020F0502020204030204" pitchFamily="34" charset="0"/>
                <a:cs typeface="Calibri" panose="020F0502020204030204" pitchFamily="34" charset="0"/>
              </a:rPr>
              <a:t>CO1 : </a:t>
            </a:r>
            <a:r>
              <a:rPr kumimoji="0" lang="fr-FR" sz="1800" b="1" i="0" u="none" strike="noStrike" kern="1200" cap="none" spc="0" normalizeH="0" baseline="0" noProof="0" dirty="0">
                <a:ln>
                  <a:noFill/>
                </a:ln>
                <a:solidFill>
                  <a:srgbClr val="424D7B"/>
                </a:solidFill>
                <a:effectLst/>
                <a:uLnTx/>
                <a:uFillTx/>
                <a:latin typeface="Dosis SemiBold" pitchFamily="2" charset="0"/>
                <a:ea typeface="Calibri" panose="020F0502020204030204" pitchFamily="34" charset="0"/>
                <a:cs typeface="Calibri" panose="020F0502020204030204" pitchFamily="34" charset="0"/>
              </a:rPr>
              <a:t>Comprendre à l’oral des mots de vocabulaire.</a:t>
            </a:r>
          </a:p>
          <a:p>
            <a:pPr marL="0" marR="0" lvl="0" indent="0" algn="l" defTabSz="914400" rtl="0" eaLnBrk="1" fontAlgn="auto" latinLnBrk="0" hangingPunct="1">
              <a:lnSpc>
                <a:spcPct val="100000"/>
              </a:lnSpc>
              <a:spcBef>
                <a:spcPts val="0"/>
              </a:spcBef>
              <a:spcAft>
                <a:spcPts val="1800"/>
              </a:spcAft>
              <a:buClrTx/>
              <a:buSzTx/>
              <a:buFontTx/>
              <a:buNone/>
              <a:tabLst/>
              <a:defRPr/>
            </a:pPr>
            <a:r>
              <a:rPr kumimoji="0" lang="fr-FR" sz="1800" b="1" i="0" u="none" strike="noStrike" kern="1200" cap="none" spc="0" normalizeH="0" baseline="0" noProof="0" dirty="0">
                <a:ln>
                  <a:noFill/>
                </a:ln>
                <a:solidFill>
                  <a:srgbClr val="C00000"/>
                </a:solidFill>
                <a:effectLst/>
                <a:uLnTx/>
                <a:uFillTx/>
                <a:latin typeface="Dosis SemiBold" pitchFamily="2" charset="0"/>
                <a:ea typeface="Calibri" panose="020F0502020204030204" pitchFamily="34" charset="0"/>
                <a:cs typeface="Calibri" panose="020F0502020204030204" pitchFamily="34" charset="0"/>
              </a:rPr>
              <a:t>CO2 : </a:t>
            </a:r>
            <a:r>
              <a:rPr kumimoji="0" lang="fr-FR" sz="1800" b="1" i="0" u="none" strike="noStrike" kern="1200" cap="none" spc="0" normalizeH="0" baseline="0" noProof="0" dirty="0">
                <a:ln>
                  <a:noFill/>
                </a:ln>
                <a:solidFill>
                  <a:srgbClr val="424D7B"/>
                </a:solidFill>
                <a:effectLst/>
                <a:uLnTx/>
                <a:uFillTx/>
                <a:latin typeface="Dosis SemiBold" pitchFamily="2" charset="0"/>
                <a:ea typeface="Calibri" panose="020F0502020204030204" pitchFamily="34" charset="0"/>
                <a:cs typeface="Calibri" panose="020F0502020204030204" pitchFamily="34" charset="0"/>
              </a:rPr>
              <a:t>Comprendre à l’oral des phrases et des textes.</a:t>
            </a:r>
          </a:p>
          <a:p>
            <a:pPr marL="0" marR="0" lvl="0" indent="0" algn="l" defTabSz="914400" rtl="0" eaLnBrk="1" fontAlgn="auto" latinLnBrk="0" hangingPunct="1">
              <a:lnSpc>
                <a:spcPct val="100000"/>
              </a:lnSpc>
              <a:spcBef>
                <a:spcPts val="0"/>
              </a:spcBef>
              <a:spcAft>
                <a:spcPts val="1800"/>
              </a:spcAft>
              <a:buClrTx/>
              <a:buSzTx/>
              <a:buFontTx/>
              <a:buNone/>
              <a:tabLst/>
              <a:defRPr/>
            </a:pPr>
            <a:r>
              <a:rPr kumimoji="0" lang="fr-FR" sz="1800" b="1" i="0" u="none" strike="noStrike" kern="1200" cap="none" spc="0" normalizeH="0" baseline="0" noProof="0" dirty="0">
                <a:ln>
                  <a:noFill/>
                </a:ln>
                <a:solidFill>
                  <a:srgbClr val="C00000"/>
                </a:solidFill>
                <a:effectLst/>
                <a:uLnTx/>
                <a:uFillTx/>
                <a:latin typeface="Dosis SemiBold" pitchFamily="2" charset="0"/>
                <a:ea typeface="Calibri" panose="020F0502020204030204" pitchFamily="34" charset="0"/>
                <a:cs typeface="Calibri" panose="020F0502020204030204" pitchFamily="34" charset="0"/>
              </a:rPr>
              <a:t>PO1 : </a:t>
            </a:r>
            <a:r>
              <a:rPr kumimoji="0" lang="fr-FR" sz="1800" b="1" i="0" u="none" strike="noStrike" kern="1200" cap="none" spc="0" normalizeH="0" baseline="0" noProof="0" dirty="0">
                <a:ln>
                  <a:noFill/>
                </a:ln>
                <a:solidFill>
                  <a:srgbClr val="424D7B"/>
                </a:solidFill>
                <a:effectLst/>
                <a:uLnTx/>
                <a:uFillTx/>
                <a:latin typeface="Dosis SemiBold" pitchFamily="2" charset="0"/>
                <a:ea typeface="Calibri" panose="020F0502020204030204" pitchFamily="34" charset="0"/>
                <a:cs typeface="Calibri" panose="020F0502020204030204" pitchFamily="34" charset="0"/>
              </a:rPr>
              <a:t>Produire, à l’oral, des mots de vocabulaire.</a:t>
            </a:r>
          </a:p>
          <a:p>
            <a:pPr marL="1165225" marR="0" lvl="0" indent="-1165225" algn="l" defTabSz="914400" rtl="0" eaLnBrk="1" fontAlgn="auto" latinLnBrk="0" hangingPunct="1">
              <a:lnSpc>
                <a:spcPct val="100000"/>
              </a:lnSpc>
              <a:spcBef>
                <a:spcPts val="0"/>
              </a:spcBef>
              <a:spcAft>
                <a:spcPts val="1800"/>
              </a:spcAft>
              <a:buClrTx/>
              <a:buSzTx/>
              <a:buFontTx/>
              <a:buNone/>
              <a:tabLst/>
              <a:defRPr/>
            </a:pPr>
            <a:r>
              <a:rPr kumimoji="0" lang="fr-FR" sz="1800" b="1" i="0" u="none" strike="noStrike" kern="1200" cap="none" spc="0" normalizeH="0" baseline="0" noProof="0" dirty="0">
                <a:ln>
                  <a:noFill/>
                </a:ln>
                <a:solidFill>
                  <a:srgbClr val="C00000"/>
                </a:solidFill>
                <a:effectLst/>
                <a:uLnTx/>
                <a:uFillTx/>
                <a:latin typeface="Dosis SemiBold" pitchFamily="2" charset="0"/>
                <a:ea typeface="Calibri" panose="020F0502020204030204" pitchFamily="34" charset="0"/>
                <a:cs typeface="Calibri" panose="020F0502020204030204" pitchFamily="34" charset="0"/>
              </a:rPr>
              <a:t>PO2 : </a:t>
            </a:r>
            <a:r>
              <a:rPr kumimoji="0" lang="fr-FR" sz="1800" b="1" i="0" u="none" strike="noStrike" kern="1200" cap="none" spc="0" normalizeH="0" baseline="0" noProof="0" dirty="0">
                <a:ln>
                  <a:noFill/>
                </a:ln>
                <a:solidFill>
                  <a:srgbClr val="424D7B"/>
                </a:solidFill>
                <a:effectLst/>
                <a:uLnTx/>
                <a:uFillTx/>
                <a:latin typeface="Dosis SemiBold" pitchFamily="2" charset="0"/>
                <a:ea typeface="Calibri" panose="020F0502020204030204" pitchFamily="34" charset="0"/>
                <a:cs typeface="Calibri" panose="020F0502020204030204" pitchFamily="34" charset="0"/>
              </a:rPr>
              <a:t>Participer à un dialogue en mobilisant les actes de paroles étudiés.</a:t>
            </a:r>
          </a:p>
          <a:p>
            <a:pPr marL="1165225" marR="0" lvl="0" indent="-1165225" algn="l" defTabSz="914400" rtl="0" eaLnBrk="1" fontAlgn="auto" latinLnBrk="0" hangingPunct="1">
              <a:lnSpc>
                <a:spcPct val="100000"/>
              </a:lnSpc>
              <a:spcBef>
                <a:spcPts val="0"/>
              </a:spcBef>
              <a:spcAft>
                <a:spcPts val="1800"/>
              </a:spcAft>
              <a:buClrTx/>
              <a:buSzTx/>
              <a:buFontTx/>
              <a:buNone/>
              <a:tabLst/>
              <a:defRPr/>
            </a:pPr>
            <a:r>
              <a:rPr kumimoji="0" lang="fr-FR" sz="1800" b="1" i="0" u="none" strike="noStrike" kern="1200" cap="none" spc="0" normalizeH="0" baseline="0" noProof="0" dirty="0">
                <a:ln>
                  <a:noFill/>
                </a:ln>
                <a:solidFill>
                  <a:srgbClr val="C00000"/>
                </a:solidFill>
                <a:effectLst/>
                <a:uLnTx/>
                <a:uFillTx/>
                <a:latin typeface="Dosis SemiBold" pitchFamily="2" charset="0"/>
                <a:ea typeface="Calibri" panose="020F0502020204030204" pitchFamily="34" charset="0"/>
                <a:cs typeface="Calibri" panose="020F0502020204030204" pitchFamily="34" charset="0"/>
              </a:rPr>
              <a:t>PO3 : </a:t>
            </a:r>
            <a:r>
              <a:rPr kumimoji="0" lang="fr-FR" sz="1800" b="1" i="0" u="none" strike="noStrike" kern="1200" cap="none" spc="0" normalizeH="0" baseline="0" noProof="0" dirty="0">
                <a:ln>
                  <a:noFill/>
                </a:ln>
                <a:solidFill>
                  <a:srgbClr val="424D7B"/>
                </a:solidFill>
                <a:effectLst/>
                <a:uLnTx/>
                <a:uFillTx/>
                <a:latin typeface="Dosis SemiBold" pitchFamily="2" charset="0"/>
                <a:ea typeface="Calibri" panose="020F0502020204030204" pitchFamily="34" charset="0"/>
                <a:cs typeface="Calibri" panose="020F0502020204030204" pitchFamily="34" charset="0"/>
              </a:rPr>
              <a:t>Prendre la parole pour parler de mon corps et de ma santé.</a:t>
            </a:r>
          </a:p>
          <a:p>
            <a:pPr marL="0" marR="0" lvl="0" indent="0" algn="l" defTabSz="914400" rtl="0" eaLnBrk="1" fontAlgn="auto" latinLnBrk="0" hangingPunct="1">
              <a:lnSpc>
                <a:spcPct val="100000"/>
              </a:lnSpc>
              <a:spcBef>
                <a:spcPts val="0"/>
              </a:spcBef>
              <a:spcAft>
                <a:spcPts val="1800"/>
              </a:spcAft>
              <a:buClrTx/>
              <a:buSzTx/>
              <a:buFontTx/>
              <a:buNone/>
              <a:tabLst/>
              <a:defRPr/>
            </a:pPr>
            <a:r>
              <a:rPr kumimoji="0" lang="fr-FR" sz="1800" b="1" i="0" u="none" strike="noStrike" kern="1200" cap="none" spc="0" normalizeH="0" baseline="0" noProof="0" dirty="0">
                <a:ln>
                  <a:noFill/>
                </a:ln>
                <a:solidFill>
                  <a:srgbClr val="C00000"/>
                </a:solidFill>
                <a:effectLst/>
                <a:uLnTx/>
                <a:uFillTx/>
                <a:latin typeface="Dosis SemiBold" pitchFamily="2" charset="0"/>
                <a:ea typeface="Calibri" panose="020F0502020204030204" pitchFamily="34" charset="0"/>
                <a:cs typeface="Calibri" panose="020F0502020204030204" pitchFamily="34" charset="0"/>
              </a:rPr>
              <a:t>LF1 : </a:t>
            </a:r>
            <a:r>
              <a:rPr kumimoji="0" lang="fr-FR" sz="1800" b="1" i="0" u="none" strike="noStrike" kern="1200" cap="none" spc="0" normalizeH="0" baseline="0" noProof="0" dirty="0">
                <a:ln>
                  <a:noFill/>
                </a:ln>
                <a:solidFill>
                  <a:srgbClr val="424D7B"/>
                </a:solidFill>
                <a:effectLst/>
                <a:uLnTx/>
                <a:uFillTx/>
                <a:latin typeface="Dosis SemiBold" pitchFamily="2" charset="0"/>
                <a:ea typeface="Calibri" panose="020F0502020204030204" pitchFamily="34" charset="0"/>
                <a:cs typeface="Calibri" panose="020F0502020204030204" pitchFamily="34" charset="0"/>
              </a:rPr>
              <a:t>Identifier et lire les lettres, des syllabes et des mots contenant les lettres étudiées.</a:t>
            </a:r>
          </a:p>
          <a:p>
            <a:pPr marL="0" marR="0" lvl="0" indent="0" algn="l" defTabSz="914400" rtl="0" eaLnBrk="1" fontAlgn="auto" latinLnBrk="0" hangingPunct="1">
              <a:lnSpc>
                <a:spcPct val="100000"/>
              </a:lnSpc>
              <a:spcBef>
                <a:spcPts val="0"/>
              </a:spcBef>
              <a:spcAft>
                <a:spcPts val="1800"/>
              </a:spcAft>
              <a:buClrTx/>
              <a:buSzTx/>
              <a:buFontTx/>
              <a:buNone/>
              <a:tabLst/>
              <a:defRPr/>
            </a:pPr>
            <a:r>
              <a:rPr kumimoji="0" lang="fr-FR" sz="1800" b="1" i="0" u="none" strike="noStrike" kern="1200" cap="none" spc="0" normalizeH="0" baseline="0" noProof="0" dirty="0">
                <a:ln>
                  <a:noFill/>
                </a:ln>
                <a:solidFill>
                  <a:srgbClr val="C00000"/>
                </a:solidFill>
                <a:effectLst/>
                <a:uLnTx/>
                <a:uFillTx/>
                <a:latin typeface="Dosis SemiBold" pitchFamily="2" charset="0"/>
                <a:ea typeface="Calibri" panose="020F0502020204030204" pitchFamily="34" charset="0"/>
                <a:cs typeface="Calibri" panose="020F0502020204030204" pitchFamily="34" charset="0"/>
              </a:rPr>
              <a:t>LF2 :</a:t>
            </a:r>
            <a:r>
              <a:rPr kumimoji="0" lang="fr-FR" sz="1800" b="1" i="0" u="none" strike="noStrike" kern="1200" cap="none" spc="0" normalizeH="0" baseline="0" noProof="0" dirty="0">
                <a:ln>
                  <a:noFill/>
                </a:ln>
                <a:solidFill>
                  <a:srgbClr val="106585"/>
                </a:solidFill>
                <a:effectLst/>
                <a:uLnTx/>
                <a:uFillTx/>
                <a:latin typeface="Dosis SemiBold" pitchFamily="2" charset="0"/>
                <a:ea typeface="Calibri" panose="020F0502020204030204" pitchFamily="34" charset="0"/>
                <a:cs typeface="Calibri" panose="020F0502020204030204" pitchFamily="34" charset="0"/>
              </a:rPr>
              <a:t> </a:t>
            </a:r>
            <a:r>
              <a:rPr kumimoji="0" lang="fr-FR" sz="1800" b="1" i="0" u="none" strike="noStrike" kern="1200" cap="none" spc="0" normalizeH="0" baseline="0" noProof="0" dirty="0">
                <a:ln>
                  <a:noFill/>
                </a:ln>
                <a:solidFill>
                  <a:srgbClr val="424D7B"/>
                </a:solidFill>
                <a:effectLst/>
                <a:uLnTx/>
                <a:uFillTx/>
                <a:latin typeface="Dosis SemiBold" pitchFamily="2" charset="0"/>
                <a:ea typeface="Calibri" panose="020F0502020204030204" pitchFamily="34" charset="0"/>
                <a:cs typeface="Calibri" panose="020F0502020204030204" pitchFamily="34" charset="0"/>
              </a:rPr>
              <a:t>Lire des phrases simples contenant les lettres étudiées.</a:t>
            </a:r>
          </a:p>
        </p:txBody>
      </p:sp>
    </p:spTree>
    <p:extLst>
      <p:ext uri="{BB962C8B-B14F-4D97-AF65-F5344CB8AC3E}">
        <p14:creationId xmlns:p14="http://schemas.microsoft.com/office/powerpoint/2010/main" val="42489217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50B710-8693-6626-47B9-5AF0530F37B3}"/>
            </a:ext>
          </a:extLst>
        </p:cNvPr>
        <p:cNvGrpSpPr/>
        <p:nvPr/>
      </p:nvGrpSpPr>
      <p:grpSpPr>
        <a:xfrm>
          <a:off x="0" y="0"/>
          <a:ext cx="0" cy="0"/>
          <a:chOff x="0" y="0"/>
          <a:chExt cx="0" cy="0"/>
        </a:xfrm>
      </p:grpSpPr>
      <p:grpSp>
        <p:nvGrpSpPr>
          <p:cNvPr id="5" name="Groupe 4">
            <a:extLst>
              <a:ext uri="{FF2B5EF4-FFF2-40B4-BE49-F238E27FC236}">
                <a16:creationId xmlns:a16="http://schemas.microsoft.com/office/drawing/2014/main" id="{432F1CFE-E3AC-6F75-1987-E1F4A7B5C13E}"/>
              </a:ext>
            </a:extLst>
          </p:cNvPr>
          <p:cNvGrpSpPr/>
          <p:nvPr/>
        </p:nvGrpSpPr>
        <p:grpSpPr>
          <a:xfrm>
            <a:off x="3072140" y="0"/>
            <a:ext cx="2812683" cy="1084434"/>
            <a:chOff x="3072140" y="0"/>
            <a:chExt cx="2812683" cy="1084434"/>
          </a:xfrm>
        </p:grpSpPr>
        <p:sp>
          <p:nvSpPr>
            <p:cNvPr id="6" name="Rectangle 5">
              <a:extLst>
                <a:ext uri="{FF2B5EF4-FFF2-40B4-BE49-F238E27FC236}">
                  <a16:creationId xmlns:a16="http://schemas.microsoft.com/office/drawing/2014/main" id="{C378E7BD-4095-31C6-AA06-A2C2C542E6B4}"/>
                </a:ext>
              </a:extLst>
            </p:cNvPr>
            <p:cNvSpPr/>
            <p:nvPr/>
          </p:nvSpPr>
          <p:spPr>
            <a:xfrm>
              <a:off x="3224463" y="365760"/>
              <a:ext cx="2660360"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3A1367DD-BD09-B726-FA8B-50C67B47FACF}"/>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Titre 53">
              <a:extLst>
                <a:ext uri="{FF2B5EF4-FFF2-40B4-BE49-F238E27FC236}">
                  <a16:creationId xmlns:a16="http://schemas.microsoft.com/office/drawing/2014/main" id="{8276346E-44C5-6BF7-0930-0969AB426842}"/>
                </a:ext>
              </a:extLst>
            </p:cNvPr>
            <p:cNvSpPr txBox="1">
              <a:spLocks/>
            </p:cNvSpPr>
            <p:nvPr/>
          </p:nvSpPr>
          <p:spPr>
            <a:xfrm>
              <a:off x="3072140" y="472434"/>
              <a:ext cx="2660360"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MA" sz="1800" b="1" i="1" u="none" strike="noStrike" kern="1200" cap="none" spc="0" normalizeH="0" baseline="0" noProof="0" dirty="0">
                  <a:ln>
                    <a:noFill/>
                  </a:ln>
                  <a:solidFill>
                    <a:srgbClr val="5B9BD5">
                      <a:lumMod val="50000"/>
                    </a:srgbClr>
                  </a:solidFill>
                  <a:effectLst/>
                  <a:uLnTx/>
                  <a:uFillTx/>
                  <a:latin typeface="Dosis" pitchFamily="2" charset="0"/>
                  <a:ea typeface="+mj-ea"/>
                  <a:cs typeface="+mj-cs"/>
                </a:rPr>
                <a:t>Réservé à l’enseignant (e)</a:t>
              </a:r>
            </a:p>
          </p:txBody>
        </p:sp>
      </p:grpSp>
      <p:sp>
        <p:nvSpPr>
          <p:cNvPr id="9" name="ZoneTexte 8">
            <a:extLst>
              <a:ext uri="{FF2B5EF4-FFF2-40B4-BE49-F238E27FC236}">
                <a16:creationId xmlns:a16="http://schemas.microsoft.com/office/drawing/2014/main" id="{616E3DE1-2996-B97A-6A3F-40D60F3E4588}"/>
              </a:ext>
            </a:extLst>
          </p:cNvPr>
          <p:cNvSpPr txBox="1"/>
          <p:nvPr>
            <p:custDataLst>
              <p:tags r:id="rId1"/>
            </p:custDataLst>
          </p:nvPr>
        </p:nvSpPr>
        <p:spPr>
          <a:xfrm>
            <a:off x="2303990" y="1710825"/>
            <a:ext cx="5941375" cy="4062651"/>
          </a:xfrm>
          <a:prstGeom prst="rect">
            <a:avLst/>
          </a:prstGeom>
          <a:noFill/>
        </p:spPr>
        <p:txBody>
          <a:bodyPr wrap="square" rtlCol="0">
            <a:spAutoFit/>
          </a:bodyPr>
          <a:lstStyle/>
          <a:p>
            <a:pPr marL="800147" marR="0" lvl="1" indent="-342900" algn="just" defTabSz="1028778"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fr-FR" sz="1000" b="0" i="0" u="none" strike="noStrike" kern="1200" cap="none" spc="0" normalizeH="0" baseline="0" noProof="0" dirty="0">
              <a:ln>
                <a:noFill/>
              </a:ln>
              <a:solidFill>
                <a:srgbClr val="ED7D31"/>
              </a:solidFill>
              <a:effectLst/>
              <a:uLnTx/>
              <a:uFillTx/>
              <a:latin typeface="Dosis" pitchFamily="2" charset="0"/>
              <a:ea typeface="+mn-ea"/>
              <a:cs typeface="Arial" panose="020B0604020202020204" pitchFamily="34" charset="0"/>
            </a:endParaRPr>
          </a:p>
          <a:p>
            <a:pPr marL="800147" marR="0" lvl="1" indent="-342900" algn="just" defTabSz="1028778"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1600" b="1" i="0" u="none" strike="noStrike" kern="1200" cap="none" spc="0" normalizeH="0" baseline="0" noProof="0" dirty="0">
                <a:ln>
                  <a:noFill/>
                </a:ln>
                <a:solidFill>
                  <a:srgbClr val="424D7B"/>
                </a:solidFill>
                <a:effectLst/>
                <a:uLnTx/>
                <a:uFillTx/>
                <a:latin typeface="Dosis" pitchFamily="2" charset="0"/>
                <a:ea typeface="+mn-ea"/>
                <a:cs typeface="Arial" panose="020B0604020202020204" pitchFamily="34" charset="0"/>
              </a:rPr>
              <a:t>Cette partie est</a:t>
            </a:r>
            <a:r>
              <a:rPr kumimoji="0" lang="fr-FR" sz="1600" b="0" i="0" u="none" strike="noStrike" kern="1200" cap="none" spc="0" normalizeH="0" baseline="0" noProof="0" dirty="0">
                <a:ln>
                  <a:noFill/>
                </a:ln>
                <a:solidFill>
                  <a:srgbClr val="424D7B"/>
                </a:solidFill>
                <a:effectLst/>
                <a:uLnTx/>
                <a:uFillTx/>
                <a:latin typeface="Dosis" pitchFamily="2" charset="0"/>
                <a:ea typeface="+mn-ea"/>
                <a:cs typeface="Arial" panose="020B0604020202020204" pitchFamily="34" charset="0"/>
              </a:rPr>
              <a:t> consacrée à l’évaluation des compétences suivantes  : </a:t>
            </a:r>
            <a:r>
              <a:rPr kumimoji="0" lang="fr-FR" sz="1600" b="1" i="0" u="sng" strike="noStrike" kern="1200" cap="none" spc="0" normalizeH="0" baseline="0" noProof="0" dirty="0">
                <a:ln>
                  <a:noFill/>
                </a:ln>
                <a:solidFill>
                  <a:srgbClr val="424D7B"/>
                </a:solidFill>
                <a:effectLst/>
                <a:uLnTx/>
                <a:uFillTx/>
                <a:latin typeface="Dosis" pitchFamily="2" charset="0"/>
                <a:ea typeface="+mn-ea"/>
                <a:cs typeface="Arial" panose="020B0604020202020204" pitchFamily="34" charset="0"/>
              </a:rPr>
              <a:t>CO1 – C02 – PO1 – PO2 – PO3 - LF1 – LF2 .</a:t>
            </a:r>
          </a:p>
          <a:p>
            <a:pPr marL="800147" marR="0" lvl="1" indent="-342900" algn="just" defTabSz="1028778"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fr-FR" sz="1000" b="0" i="0" u="none" strike="noStrike" kern="1200" cap="none" spc="0" normalizeH="0" baseline="0" noProof="0" dirty="0">
              <a:ln>
                <a:noFill/>
              </a:ln>
              <a:solidFill>
                <a:srgbClr val="424D7B"/>
              </a:solidFill>
              <a:effectLst/>
              <a:uLnTx/>
              <a:uFillTx/>
              <a:latin typeface="Dosis" pitchFamily="2" charset="0"/>
              <a:ea typeface="+mn-ea"/>
              <a:cs typeface="Arial" panose="020B0604020202020204" pitchFamily="34" charset="0"/>
            </a:endParaRPr>
          </a:p>
          <a:p>
            <a:pPr marL="800147" marR="0" lvl="1" indent="-342900" algn="just" defTabSz="1028778"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1600" b="0" i="0" u="none" strike="noStrike" kern="1200" cap="none" spc="0" normalizeH="0" baseline="0" noProof="0" dirty="0">
                <a:ln>
                  <a:noFill/>
                </a:ln>
                <a:solidFill>
                  <a:srgbClr val="424D7B"/>
                </a:solidFill>
                <a:effectLst/>
                <a:uLnTx/>
                <a:uFillTx/>
                <a:latin typeface="Dosis" pitchFamily="2" charset="0"/>
                <a:ea typeface="+mn-ea"/>
                <a:cs typeface="Arial" panose="020B0604020202020204" pitchFamily="34" charset="0"/>
              </a:rPr>
              <a:t>La passation se fait de manière </a:t>
            </a:r>
            <a:r>
              <a:rPr kumimoji="0" lang="fr-FR" sz="1600" b="1" i="0" u="sng" strike="noStrike" kern="1200" cap="none" spc="0" normalizeH="0" baseline="0" noProof="0" dirty="0">
                <a:ln>
                  <a:noFill/>
                </a:ln>
                <a:solidFill>
                  <a:srgbClr val="424D7B"/>
                </a:solidFill>
                <a:effectLst/>
                <a:uLnTx/>
                <a:uFillTx/>
                <a:latin typeface="Dosis" pitchFamily="2" charset="0"/>
                <a:ea typeface="+mn-ea"/>
                <a:cs typeface="Arial" panose="020B0604020202020204" pitchFamily="34" charset="0"/>
              </a:rPr>
              <a:t>individuelle</a:t>
            </a:r>
            <a:r>
              <a:rPr kumimoji="0" lang="fr-FR" sz="1600" b="0" i="0" u="none" strike="noStrike" kern="1200" cap="none" spc="0" normalizeH="0" baseline="0" noProof="0" dirty="0">
                <a:ln>
                  <a:noFill/>
                </a:ln>
                <a:solidFill>
                  <a:srgbClr val="424D7B"/>
                </a:solidFill>
                <a:effectLst/>
                <a:uLnTx/>
                <a:uFillTx/>
                <a:latin typeface="Dosis" pitchFamily="2" charset="0"/>
                <a:ea typeface="+mn-ea"/>
                <a:cs typeface="Arial" panose="020B0604020202020204" pitchFamily="34" charset="0"/>
              </a:rPr>
              <a:t> : l’enseignant évalue chaque élève en l’ invitant à son bureau.</a:t>
            </a:r>
          </a:p>
          <a:p>
            <a:pPr marL="457247" marR="0" lvl="1" indent="0" algn="just" defTabSz="1028778"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noProof="0" dirty="0">
              <a:ln>
                <a:noFill/>
              </a:ln>
              <a:solidFill>
                <a:srgbClr val="424D7B"/>
              </a:solidFill>
              <a:effectLst/>
              <a:uLnTx/>
              <a:uFillTx/>
              <a:latin typeface="Dosis" pitchFamily="2" charset="0"/>
              <a:ea typeface="+mn-ea"/>
              <a:cs typeface="Arial" panose="020B0604020202020204" pitchFamily="34" charset="0"/>
            </a:endParaRPr>
          </a:p>
          <a:p>
            <a:pPr marL="800147" marR="0" lvl="1" indent="-342900" algn="just" defTabSz="1028778"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1600" b="0" i="0" u="none" strike="noStrike" kern="1200" cap="none" spc="0" normalizeH="0" baseline="0" noProof="0" dirty="0">
                <a:ln>
                  <a:noFill/>
                </a:ln>
                <a:solidFill>
                  <a:srgbClr val="424D7B"/>
                </a:solidFill>
                <a:effectLst/>
                <a:uLnTx/>
                <a:uFillTx/>
                <a:latin typeface="Dosis" pitchFamily="2" charset="0"/>
                <a:ea typeface="+mn-ea"/>
                <a:cs typeface="Arial" panose="020B0604020202020204" pitchFamily="34" charset="0"/>
              </a:rPr>
              <a:t>L’enseignant est guidé par le </a:t>
            </a:r>
            <a:r>
              <a:rPr kumimoji="0" lang="fr-FR" sz="1600" b="0" i="0" u="none" strike="noStrike" kern="1200" cap="none" spc="0" normalizeH="0" baseline="0" noProof="0" dirty="0" err="1">
                <a:ln>
                  <a:noFill/>
                </a:ln>
                <a:solidFill>
                  <a:srgbClr val="424D7B"/>
                </a:solidFill>
                <a:effectLst/>
                <a:uLnTx/>
                <a:uFillTx/>
                <a:latin typeface="Dosis" pitchFamily="2" charset="0"/>
                <a:ea typeface="+mn-ea"/>
                <a:cs typeface="Arial" panose="020B0604020202020204" pitchFamily="34" charset="0"/>
              </a:rPr>
              <a:t>ppt</a:t>
            </a:r>
            <a:r>
              <a:rPr kumimoji="0" lang="fr-FR" sz="1600" b="0" i="0" u="none" strike="noStrike" kern="1200" cap="none" spc="0" normalizeH="0" baseline="0" noProof="0" dirty="0">
                <a:ln>
                  <a:noFill/>
                </a:ln>
                <a:solidFill>
                  <a:srgbClr val="424D7B"/>
                </a:solidFill>
                <a:effectLst/>
                <a:uLnTx/>
                <a:uFillTx/>
                <a:latin typeface="Dosis" pitchFamily="2" charset="0"/>
                <a:ea typeface="+mn-ea"/>
                <a:cs typeface="Arial" panose="020B0604020202020204" pitchFamily="34" charset="0"/>
              </a:rPr>
              <a:t> affiché sur son ordinateur qui ne doit pas être projeté sur l’écran de la classe  (l’ordinateur doit être débranché du </a:t>
            </a:r>
            <a:r>
              <a:rPr kumimoji="0" lang="fr-FR" sz="1600" b="0" i="0" u="none" strike="noStrike" kern="1200" cap="none" spc="0" normalizeH="0" baseline="0" noProof="0" dirty="0" err="1">
                <a:ln>
                  <a:noFill/>
                </a:ln>
                <a:solidFill>
                  <a:srgbClr val="424D7B"/>
                </a:solidFill>
                <a:effectLst/>
                <a:uLnTx/>
                <a:uFillTx/>
                <a:latin typeface="Dosis" pitchFamily="2" charset="0"/>
                <a:ea typeface="+mn-ea"/>
                <a:cs typeface="Arial" panose="020B0604020202020204" pitchFamily="34" charset="0"/>
              </a:rPr>
              <a:t>Datashow</a:t>
            </a:r>
            <a:r>
              <a:rPr kumimoji="0" lang="fr-FR" sz="1600" b="0" i="0" u="none" strike="noStrike" kern="1200" cap="none" spc="0" normalizeH="0" baseline="0" noProof="0" dirty="0">
                <a:ln>
                  <a:noFill/>
                </a:ln>
                <a:solidFill>
                  <a:srgbClr val="424D7B"/>
                </a:solidFill>
                <a:effectLst/>
                <a:uLnTx/>
                <a:uFillTx/>
                <a:latin typeface="Dosis" pitchFamily="2" charset="0"/>
                <a:ea typeface="+mn-ea"/>
                <a:cs typeface="Arial" panose="020B0604020202020204" pitchFamily="34" charset="0"/>
              </a:rPr>
              <a:t>).</a:t>
            </a:r>
          </a:p>
          <a:p>
            <a:pPr marL="885872" marR="0" lvl="1" indent="-428625" algn="just" defTabSz="1028778"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fr-FR" sz="1000" b="0" i="0" u="none" strike="noStrike" kern="1200" cap="none" spc="0" normalizeH="0" baseline="0" noProof="0" dirty="0">
              <a:ln>
                <a:noFill/>
              </a:ln>
              <a:solidFill>
                <a:srgbClr val="424D7B"/>
              </a:solidFill>
              <a:effectLst/>
              <a:uLnTx/>
              <a:uFillTx/>
              <a:latin typeface="Dosis" pitchFamily="2" charset="0"/>
              <a:ea typeface="+mn-ea"/>
              <a:cs typeface="Arial" panose="020B0604020202020204" pitchFamily="34" charset="0"/>
            </a:endParaRPr>
          </a:p>
          <a:p>
            <a:pPr marL="800147" marR="0" lvl="1" indent="-342900" algn="just" defTabSz="1028778"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1600" b="0" i="0" u="none" strike="noStrike" kern="1200" cap="none" spc="0" normalizeH="0" baseline="0" noProof="0" dirty="0">
                <a:ln>
                  <a:noFill/>
                </a:ln>
                <a:solidFill>
                  <a:srgbClr val="424D7B"/>
                </a:solidFill>
                <a:effectLst/>
                <a:uLnTx/>
                <a:uFillTx/>
                <a:latin typeface="Dosis" pitchFamily="2" charset="0"/>
                <a:ea typeface="+mn-ea"/>
                <a:cs typeface="Arial" panose="020B0604020202020204" pitchFamily="34" charset="0"/>
              </a:rPr>
              <a:t>Pendant que l’enseignant évalue de manière individuelle les élèves, le reste de la classe réalise des activités pour assurer le calme : lecture, coloriage, copie, dessin.</a:t>
            </a:r>
          </a:p>
          <a:p>
            <a:pPr marL="885872" marR="0" lvl="1" indent="-428625" algn="just" defTabSz="1028778"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fr-FR" sz="1000" b="0" i="0" u="none" strike="noStrike" kern="1200" cap="none" spc="0" normalizeH="0" baseline="0" noProof="0" dirty="0">
              <a:ln>
                <a:noFill/>
              </a:ln>
              <a:solidFill>
                <a:srgbClr val="424D7B"/>
              </a:solidFill>
              <a:effectLst/>
              <a:uLnTx/>
              <a:uFillTx/>
              <a:latin typeface="Dosis" pitchFamily="2" charset="0"/>
              <a:ea typeface="+mn-ea"/>
              <a:cs typeface="Arial" panose="020B0604020202020204" pitchFamily="34" charset="0"/>
            </a:endParaRPr>
          </a:p>
          <a:p>
            <a:pPr marL="800147" marR="0" lvl="1" indent="-342900" algn="just" defTabSz="1028778"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1600" b="0" i="0" u="none" strike="noStrike" kern="1200" cap="none" spc="0" normalizeH="0" baseline="0" noProof="0" dirty="0">
                <a:ln>
                  <a:noFill/>
                </a:ln>
                <a:solidFill>
                  <a:srgbClr val="424D7B"/>
                </a:solidFill>
                <a:effectLst/>
                <a:uLnTx/>
                <a:uFillTx/>
                <a:latin typeface="Dosis" pitchFamily="2" charset="0"/>
                <a:ea typeface="+mn-ea"/>
                <a:cs typeface="Arial" panose="020B0604020202020204" pitchFamily="34" charset="0"/>
              </a:rPr>
              <a:t>L’enseignant note immédiatement chaque compétence évaluée et renseigne la grille de compilation (0 -10 ) en s’appuyant sur les indications de compilation en dessous de chaque slide d’item</a:t>
            </a:r>
            <a:r>
              <a:rPr kumimoji="0" lang="fr-FR" sz="1600" b="0" i="0" u="none" strike="noStrike" kern="1200" cap="none" spc="0" normalizeH="0" baseline="0" noProof="0" dirty="0">
                <a:ln>
                  <a:noFill/>
                </a:ln>
                <a:solidFill>
                  <a:srgbClr val="ED7D31"/>
                </a:solidFill>
                <a:effectLst/>
                <a:uLnTx/>
                <a:uFillTx/>
                <a:latin typeface="Dosis" pitchFamily="2" charset="0"/>
                <a:ea typeface="+mn-ea"/>
                <a:cs typeface="Arial" panose="020B0604020202020204" pitchFamily="34" charset="0"/>
              </a:rPr>
              <a:t>.</a:t>
            </a:r>
          </a:p>
        </p:txBody>
      </p:sp>
      <p:pic>
        <p:nvPicPr>
          <p:cNvPr id="25" name="Image 24">
            <a:extLst>
              <a:ext uri="{FF2B5EF4-FFF2-40B4-BE49-F238E27FC236}">
                <a16:creationId xmlns:a16="http://schemas.microsoft.com/office/drawing/2014/main" id="{1898AD3F-CCD0-0B01-51CF-ADECC9DFE931}"/>
              </a:ext>
            </a:extLst>
          </p:cNvPr>
          <p:cNvPicPr>
            <a:picLocks noChangeAspect="1"/>
          </p:cNvPicPr>
          <p:nvPr/>
        </p:nvPicPr>
        <p:blipFill>
          <a:blip r:embed="rId3"/>
          <a:srcRect t="2063"/>
          <a:stretch>
            <a:fillRect/>
          </a:stretch>
        </p:blipFill>
        <p:spPr>
          <a:xfrm>
            <a:off x="472249" y="2831015"/>
            <a:ext cx="1831741" cy="1195970"/>
          </a:xfrm>
          <a:prstGeom prst="roundRect">
            <a:avLst/>
          </a:prstGeom>
        </p:spPr>
      </p:pic>
    </p:spTree>
    <p:extLst>
      <p:ext uri="{BB962C8B-B14F-4D97-AF65-F5344CB8AC3E}">
        <p14:creationId xmlns:p14="http://schemas.microsoft.com/office/powerpoint/2010/main" val="13437287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AA7764-08FC-69EE-EEE6-D97AFAB6178F}"/>
            </a:ext>
          </a:extLst>
        </p:cNvPr>
        <p:cNvGrpSpPr/>
        <p:nvPr/>
      </p:nvGrpSpPr>
      <p:grpSpPr>
        <a:xfrm>
          <a:off x="0" y="0"/>
          <a:ext cx="0" cy="0"/>
          <a:chOff x="0" y="0"/>
          <a:chExt cx="0" cy="0"/>
        </a:xfrm>
      </p:grpSpPr>
      <p:grpSp>
        <p:nvGrpSpPr>
          <p:cNvPr id="2" name="Groupe 1">
            <a:extLst>
              <a:ext uri="{FF2B5EF4-FFF2-40B4-BE49-F238E27FC236}">
                <a16:creationId xmlns:a16="http://schemas.microsoft.com/office/drawing/2014/main" id="{2B8B0A13-9A13-F51E-DEB1-123E69C1D82C}"/>
              </a:ext>
            </a:extLst>
          </p:cNvPr>
          <p:cNvGrpSpPr/>
          <p:nvPr/>
        </p:nvGrpSpPr>
        <p:grpSpPr>
          <a:xfrm>
            <a:off x="2959621" y="0"/>
            <a:ext cx="2902163" cy="1096802"/>
            <a:chOff x="2911496" y="0"/>
            <a:chExt cx="2902163" cy="1096802"/>
          </a:xfrm>
        </p:grpSpPr>
        <p:sp>
          <p:nvSpPr>
            <p:cNvPr id="3" name="Rectangle 2">
              <a:extLst>
                <a:ext uri="{FF2B5EF4-FFF2-40B4-BE49-F238E27FC236}">
                  <a16:creationId xmlns:a16="http://schemas.microsoft.com/office/drawing/2014/main" id="{744AFA64-CD37-ABC3-0DC7-9CD206D254EF}"/>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169D769C-2C66-2685-49C5-F24D42E0BC5A}"/>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re 53">
              <a:extLst>
                <a:ext uri="{FF2B5EF4-FFF2-40B4-BE49-F238E27FC236}">
                  <a16:creationId xmlns:a16="http://schemas.microsoft.com/office/drawing/2014/main" id="{4003A084-5A78-80D2-4631-6850D4EEDB81}"/>
                </a:ext>
              </a:extLst>
            </p:cNvPr>
            <p:cNvSpPr txBox="1">
              <a:spLocks/>
            </p:cNvSpPr>
            <p:nvPr/>
          </p:nvSpPr>
          <p:spPr>
            <a:xfrm>
              <a:off x="2911496" y="484802"/>
              <a:ext cx="2902163"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MA" sz="1800" b="1" i="1" u="none" strike="noStrike" kern="1200" cap="none" spc="0" normalizeH="0" baseline="0" noProof="0" dirty="0">
                  <a:ln>
                    <a:noFill/>
                  </a:ln>
                  <a:solidFill>
                    <a:srgbClr val="5B9BD5">
                      <a:lumMod val="50000"/>
                    </a:srgbClr>
                  </a:solidFill>
                  <a:effectLst/>
                  <a:uLnTx/>
                  <a:uFillTx/>
                  <a:latin typeface="Dosis" pitchFamily="2" charset="0"/>
                  <a:ea typeface="+mj-ea"/>
                  <a:cs typeface="+mj-cs"/>
                </a:rPr>
                <a:t>Réservé à l’enseignant (e)</a:t>
              </a:r>
            </a:p>
          </p:txBody>
        </p:sp>
      </p:grpSp>
      <p:sp>
        <p:nvSpPr>
          <p:cNvPr id="8" name="TextBox 6">
            <a:extLst>
              <a:ext uri="{FF2B5EF4-FFF2-40B4-BE49-F238E27FC236}">
                <a16:creationId xmlns:a16="http://schemas.microsoft.com/office/drawing/2014/main" id="{84957AE1-DE25-9011-99A9-624716E700F6}"/>
              </a:ext>
            </a:extLst>
          </p:cNvPr>
          <p:cNvSpPr txBox="1"/>
          <p:nvPr>
            <p:custDataLst>
              <p:tags r:id="rId1"/>
            </p:custDataLst>
          </p:nvPr>
        </p:nvSpPr>
        <p:spPr>
          <a:xfrm>
            <a:off x="538400" y="2479102"/>
            <a:ext cx="7951694" cy="1631216"/>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1800"/>
              </a:spcAft>
              <a:buClrTx/>
              <a:buSzTx/>
              <a:buFontTx/>
              <a:buNone/>
              <a:tabLst/>
              <a:defRPr/>
            </a:pPr>
            <a:r>
              <a:rPr kumimoji="0" lang="fr-FR" sz="2800" b="1" i="0" u="none" strike="noStrike" kern="1200" cap="none" spc="0" normalizeH="0" baseline="0" noProof="0" dirty="0">
                <a:ln>
                  <a:noFill/>
                </a:ln>
                <a:solidFill>
                  <a:srgbClr val="C00000"/>
                </a:solidFill>
                <a:effectLst/>
                <a:uLnTx/>
                <a:uFillTx/>
                <a:latin typeface="Dosis" pitchFamily="2" charset="0"/>
                <a:ea typeface="Calibri" panose="020F0502020204030204" pitchFamily="34" charset="0"/>
                <a:cs typeface="Calibri" panose="020F0502020204030204" pitchFamily="34" charset="0"/>
              </a:rPr>
              <a:t>Avant de commencer les évaluations individuelles</a:t>
            </a:r>
          </a:p>
          <a:p>
            <a:pPr marL="442913" marR="0" lvl="0" indent="-442913" algn="ctr" defTabSz="914400" rtl="0" eaLnBrk="1" fontAlgn="auto" latinLnBrk="0" hangingPunct="1">
              <a:lnSpc>
                <a:spcPct val="100000"/>
              </a:lnSpc>
              <a:spcBef>
                <a:spcPts val="0"/>
              </a:spcBef>
              <a:spcAft>
                <a:spcPts val="1800"/>
              </a:spcAft>
              <a:buClrTx/>
              <a:buSzTx/>
              <a:buFontTx/>
              <a:buNone/>
              <a:tabLst/>
              <a:defRPr/>
            </a:pPr>
            <a:r>
              <a:rPr kumimoji="0" lang="fr-FR" sz="2400" b="1" i="0" u="none" strike="noStrike" kern="1200" cap="none" spc="0" normalizeH="0" baseline="0" noProof="0" dirty="0">
                <a:ln>
                  <a:noFill/>
                </a:ln>
                <a:solidFill>
                  <a:srgbClr val="106585"/>
                </a:solidFill>
                <a:effectLst/>
                <a:uLnTx/>
                <a:uFillTx/>
                <a:latin typeface="Dosis" pitchFamily="2" charset="0"/>
                <a:ea typeface="Calibri" panose="020F0502020204030204" pitchFamily="34" charset="0"/>
                <a:cs typeface="Calibri" panose="020F0502020204030204" pitchFamily="34" charset="0"/>
              </a:rPr>
              <a:t>1 -  Garder à portée de main la grille de compilation </a:t>
            </a:r>
          </a:p>
          <a:p>
            <a:pPr marL="442913" marR="0" lvl="0" indent="-442913" algn="ctr" defTabSz="914400" rtl="0" eaLnBrk="1" fontAlgn="auto" latinLnBrk="0" hangingPunct="1">
              <a:lnSpc>
                <a:spcPct val="100000"/>
              </a:lnSpc>
              <a:spcBef>
                <a:spcPts val="0"/>
              </a:spcBef>
              <a:spcAft>
                <a:spcPts val="1800"/>
              </a:spcAft>
              <a:buClrTx/>
              <a:buSzTx/>
              <a:buFontTx/>
              <a:buNone/>
              <a:tabLst/>
              <a:defRPr/>
            </a:pPr>
            <a:r>
              <a:rPr kumimoji="0" lang="fr-FR" sz="2400" b="1" i="0" u="none" strike="noStrike" kern="1200" cap="none" spc="0" normalizeH="0" baseline="0" noProof="0" dirty="0">
                <a:ln>
                  <a:noFill/>
                </a:ln>
                <a:solidFill>
                  <a:srgbClr val="106585"/>
                </a:solidFill>
                <a:effectLst/>
                <a:uLnTx/>
                <a:uFillTx/>
                <a:latin typeface="Dosis" pitchFamily="2" charset="0"/>
                <a:ea typeface="Calibri" panose="020F0502020204030204" pitchFamily="34" charset="0"/>
                <a:cs typeface="Calibri" panose="020F0502020204030204" pitchFamily="34" charset="0"/>
              </a:rPr>
              <a:t>2- Donner une activité à réaliser au reste de la classe</a:t>
            </a:r>
          </a:p>
        </p:txBody>
      </p:sp>
    </p:spTree>
    <p:extLst>
      <p:ext uri="{BB962C8B-B14F-4D97-AF65-F5344CB8AC3E}">
        <p14:creationId xmlns:p14="http://schemas.microsoft.com/office/powerpoint/2010/main" val="9023925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NUM" val="7"/>
</p:tagLst>
</file>

<file path=ppt/tags/tag10.xml><?xml version="1.0" encoding="utf-8"?>
<p:tagLst xmlns:a="http://schemas.openxmlformats.org/drawingml/2006/main" xmlns:r="http://schemas.openxmlformats.org/officeDocument/2006/relationships" xmlns:p="http://schemas.openxmlformats.org/presentationml/2006/main">
  <p:tag name="NUM" val="3"/>
</p:tagLst>
</file>

<file path=ppt/tags/tag11.xml><?xml version="1.0" encoding="utf-8"?>
<p:tagLst xmlns:a="http://schemas.openxmlformats.org/drawingml/2006/main" xmlns:r="http://schemas.openxmlformats.org/officeDocument/2006/relationships" xmlns:p="http://schemas.openxmlformats.org/presentationml/2006/main">
  <p:tag name="NUM" val="2"/>
</p:tagLst>
</file>

<file path=ppt/tags/tag12.xml><?xml version="1.0" encoding="utf-8"?>
<p:tagLst xmlns:a="http://schemas.openxmlformats.org/drawingml/2006/main" xmlns:r="http://schemas.openxmlformats.org/officeDocument/2006/relationships" xmlns:p="http://schemas.openxmlformats.org/presentationml/2006/main">
  <p:tag name="NUM" val="3"/>
</p:tagLst>
</file>

<file path=ppt/tags/tag13.xml><?xml version="1.0" encoding="utf-8"?>
<p:tagLst xmlns:a="http://schemas.openxmlformats.org/drawingml/2006/main" xmlns:r="http://schemas.openxmlformats.org/officeDocument/2006/relationships" xmlns:p="http://schemas.openxmlformats.org/presentationml/2006/main">
  <p:tag name="NUM" val="2"/>
</p:tagLst>
</file>

<file path=ppt/tags/tag14.xml><?xml version="1.0" encoding="utf-8"?>
<p:tagLst xmlns:a="http://schemas.openxmlformats.org/drawingml/2006/main" xmlns:r="http://schemas.openxmlformats.org/officeDocument/2006/relationships" xmlns:p="http://schemas.openxmlformats.org/presentationml/2006/main">
  <p:tag name="NUM" val="3"/>
</p:tagLst>
</file>

<file path=ppt/tags/tag15.xml><?xml version="1.0" encoding="utf-8"?>
<p:tagLst xmlns:a="http://schemas.openxmlformats.org/drawingml/2006/main" xmlns:r="http://schemas.openxmlformats.org/officeDocument/2006/relationships" xmlns:p="http://schemas.openxmlformats.org/presentationml/2006/main">
  <p:tag name="NUM" val="2"/>
</p:tagLst>
</file>

<file path=ppt/tags/tag16.xml><?xml version="1.0" encoding="utf-8"?>
<p:tagLst xmlns:a="http://schemas.openxmlformats.org/drawingml/2006/main" xmlns:r="http://schemas.openxmlformats.org/officeDocument/2006/relationships" xmlns:p="http://schemas.openxmlformats.org/presentationml/2006/main">
  <p:tag name="NUM" val="2"/>
</p:tagLst>
</file>

<file path=ppt/tags/tag17.xml><?xml version="1.0" encoding="utf-8"?>
<p:tagLst xmlns:a="http://schemas.openxmlformats.org/drawingml/2006/main" xmlns:r="http://schemas.openxmlformats.org/officeDocument/2006/relationships" xmlns:p="http://schemas.openxmlformats.org/presentationml/2006/main">
  <p:tag name="NUM" val="3"/>
</p:tagLst>
</file>

<file path=ppt/tags/tag18.xml><?xml version="1.0" encoding="utf-8"?>
<p:tagLst xmlns:a="http://schemas.openxmlformats.org/drawingml/2006/main" xmlns:r="http://schemas.openxmlformats.org/officeDocument/2006/relationships" xmlns:p="http://schemas.openxmlformats.org/presentationml/2006/main">
  <p:tag name="NUM" val="3"/>
</p:tagLst>
</file>

<file path=ppt/tags/tag19.xml><?xml version="1.0" encoding="utf-8"?>
<p:tagLst xmlns:a="http://schemas.openxmlformats.org/drawingml/2006/main" xmlns:r="http://schemas.openxmlformats.org/officeDocument/2006/relationships" xmlns:p="http://schemas.openxmlformats.org/presentationml/2006/main">
  <p:tag name="NUM" val="2"/>
</p:tagLst>
</file>

<file path=ppt/tags/tag2.xml><?xml version="1.0" encoding="utf-8"?>
<p:tagLst xmlns:a="http://schemas.openxmlformats.org/drawingml/2006/main" xmlns:r="http://schemas.openxmlformats.org/officeDocument/2006/relationships" xmlns:p="http://schemas.openxmlformats.org/presentationml/2006/main">
  <p:tag name="NUM" val="5"/>
</p:tagLst>
</file>

<file path=ppt/tags/tag20.xml><?xml version="1.0" encoding="utf-8"?>
<p:tagLst xmlns:a="http://schemas.openxmlformats.org/drawingml/2006/main" xmlns:r="http://schemas.openxmlformats.org/officeDocument/2006/relationships" xmlns:p="http://schemas.openxmlformats.org/presentationml/2006/main">
  <p:tag name="NUM" val="3"/>
</p:tagLst>
</file>

<file path=ppt/tags/tag3.xml><?xml version="1.0" encoding="utf-8"?>
<p:tagLst xmlns:a="http://schemas.openxmlformats.org/drawingml/2006/main" xmlns:r="http://schemas.openxmlformats.org/officeDocument/2006/relationships" xmlns:p="http://schemas.openxmlformats.org/presentationml/2006/main">
  <p:tag name="NUM" val="2"/>
</p:tagLst>
</file>

<file path=ppt/tags/tag4.xml><?xml version="1.0" encoding="utf-8"?>
<p:tagLst xmlns:a="http://schemas.openxmlformats.org/drawingml/2006/main" xmlns:r="http://schemas.openxmlformats.org/officeDocument/2006/relationships" xmlns:p="http://schemas.openxmlformats.org/presentationml/2006/main">
  <p:tag name="NUM" val="2"/>
</p:tagLst>
</file>

<file path=ppt/tags/tag5.xml><?xml version="1.0" encoding="utf-8"?>
<p:tagLst xmlns:a="http://schemas.openxmlformats.org/drawingml/2006/main" xmlns:r="http://schemas.openxmlformats.org/officeDocument/2006/relationships" xmlns:p="http://schemas.openxmlformats.org/presentationml/2006/main">
  <p:tag name="NUM" val="2"/>
</p:tagLst>
</file>

<file path=ppt/tags/tag6.xml><?xml version="1.0" encoding="utf-8"?>
<p:tagLst xmlns:a="http://schemas.openxmlformats.org/drawingml/2006/main" xmlns:r="http://schemas.openxmlformats.org/officeDocument/2006/relationships" xmlns:p="http://schemas.openxmlformats.org/presentationml/2006/main">
  <p:tag name="NUM" val="3"/>
</p:tagLst>
</file>

<file path=ppt/tags/tag7.xml><?xml version="1.0" encoding="utf-8"?>
<p:tagLst xmlns:a="http://schemas.openxmlformats.org/drawingml/2006/main" xmlns:r="http://schemas.openxmlformats.org/officeDocument/2006/relationships" xmlns:p="http://schemas.openxmlformats.org/presentationml/2006/main">
  <p:tag name="NUM" val="2"/>
</p:tagLst>
</file>

<file path=ppt/tags/tag8.xml><?xml version="1.0" encoding="utf-8"?>
<p:tagLst xmlns:a="http://schemas.openxmlformats.org/drawingml/2006/main" xmlns:r="http://schemas.openxmlformats.org/officeDocument/2006/relationships" xmlns:p="http://schemas.openxmlformats.org/presentationml/2006/main">
  <p:tag name="NUM" val="3"/>
</p:tagLst>
</file>

<file path=ppt/tags/tag9.xml><?xml version="1.0" encoding="utf-8"?>
<p:tagLst xmlns:a="http://schemas.openxmlformats.org/drawingml/2006/main" xmlns:r="http://schemas.openxmlformats.org/officeDocument/2006/relationships" xmlns:p="http://schemas.openxmlformats.org/presentationml/2006/main">
  <p:tag name="NUM" val="2"/>
</p:tagLst>
</file>

<file path=ppt/theme/theme1.xml><?xml version="1.0" encoding="utf-8"?>
<a:theme xmlns:a="http://schemas.openxmlformats.org/drawingml/2006/main" name="2_Conception personnalisé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0.xml><?xml version="1.0" encoding="utf-8"?>
<a:theme xmlns:a="http://schemas.openxmlformats.org/drawingml/2006/main" name="Vocab_02- Mémorisatio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Vocab_03- Appropriatio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Vocab_04- Entrainement livre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Thème Office">
  <a:themeElements>
    <a:clrScheme name="Thème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Thème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4.xml><?xml version="1.0" encoding="utf-8"?>
<a:theme xmlns:a="http://schemas.openxmlformats.org/drawingml/2006/main" name="2_Env-Enseigna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6_New Voc_01-Livre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2_Révisio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3_Révisio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7_New Voc_01-Livre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8_New Voc_01-Livre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00_Env-Enseigna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Révisio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New Voc_01-Livre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Révisio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lecture offer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New Voc_01-Livre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Conception personnalisé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Vocab_01- Présentatio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BE1CA3E4EEE7E478F0E6E453AD473F7" ma:contentTypeVersion="16" ma:contentTypeDescription="Crée un document." ma:contentTypeScope="" ma:versionID="f2764b178e38d633300ac52f7a5b1e4d">
  <xsd:schema xmlns:xsd="http://www.w3.org/2001/XMLSchema" xmlns:xs="http://www.w3.org/2001/XMLSchema" xmlns:p="http://schemas.microsoft.com/office/2006/metadata/properties" xmlns:ns3="202b3bc9-e036-45c7-aea0-06aec8cd7a40" xmlns:ns4="f0534ec5-868f-4ce6-85c7-99f0612daa52" targetNamespace="http://schemas.microsoft.com/office/2006/metadata/properties" ma:root="true" ma:fieldsID="2f991e825ad22092ca9ccb9194acded4" ns3:_="" ns4:_="">
    <xsd:import namespace="202b3bc9-e036-45c7-aea0-06aec8cd7a40"/>
    <xsd:import namespace="f0534ec5-868f-4ce6-85c7-99f0612daa52"/>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ObjectDetectorVersions" minOccurs="0"/>
                <xsd:element ref="ns3:MediaServiceSearchProperties" minOccurs="0"/>
                <xsd:element ref="ns3:MediaServiceDateTaken" minOccurs="0"/>
                <xsd:element ref="ns3:MediaServiceSystemTags" minOccurs="0"/>
                <xsd:element ref="ns3:MediaServiceOCR" minOccurs="0"/>
                <xsd:element ref="ns3:MediaServiceGenerationTime" minOccurs="0"/>
                <xsd:element ref="ns3:MediaServiceEventHashCode" minOccurs="0"/>
                <xsd:element ref="ns3:MediaLengthInSecond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02b3bc9-e036-45c7-aea0-06aec8cd7a4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SearchProperties" ma:index="16" nillable="true" ma:displayName="MediaServiceSearchProperties" ma:hidden="true" ma:internalName="MediaServiceSearchProperties" ma:readOnly="true">
      <xsd:simpleType>
        <xsd:restriction base="dms:Note"/>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SystemTags" ma:index="18" nillable="true" ma:displayName="MediaServiceSystemTags" ma:hidden="true" ma:internalName="MediaServiceSystemTags" ma:readOnly="true">
      <xsd:simpleType>
        <xsd:restriction base="dms:Note"/>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0534ec5-868f-4ce6-85c7-99f0612daa52" elementFormDefault="qualified">
    <xsd:import namespace="http://schemas.microsoft.com/office/2006/documentManagement/types"/>
    <xsd:import namespace="http://schemas.microsoft.com/office/infopath/2007/PartnerControls"/>
    <xsd:element name="SharedWithUsers" ma:index="12"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Partagé avec détails" ma:internalName="SharedWithDetails" ma:readOnly="true">
      <xsd:simpleType>
        <xsd:restriction base="dms:Note">
          <xsd:maxLength value="255"/>
        </xsd:restriction>
      </xsd:simpleType>
    </xsd:element>
    <xsd:element name="SharingHintHash" ma:index="14" nillable="true" ma:displayName="Partage du hachage d’indicateur"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3E6EB7D-C582-486F-8322-B3A0D1832988}">
  <ds:schemaRefs>
    <ds:schemaRef ds:uri="http://schemas.microsoft.com/sharepoint/v3/contenttype/forms"/>
  </ds:schemaRefs>
</ds:datastoreItem>
</file>

<file path=customXml/itemProps2.xml><?xml version="1.0" encoding="utf-8"?>
<ds:datastoreItem xmlns:ds="http://schemas.openxmlformats.org/officeDocument/2006/customXml" ds:itemID="{8269470F-C499-476E-8B43-4A98D3E2493E}">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202b3bc9-e036-45c7-aea0-06aec8cd7a40"/>
    <ds:schemaRef ds:uri="f0534ec5-868f-4ce6-85c7-99f0612daa52"/>
    <ds:schemaRef ds:uri="http://www.w3.org/XML/1998/namespace"/>
    <ds:schemaRef ds:uri="http://purl.org/dc/dcmitype/"/>
  </ds:schemaRefs>
</ds:datastoreItem>
</file>

<file path=customXml/itemProps3.xml><?xml version="1.0" encoding="utf-8"?>
<ds:datastoreItem xmlns:ds="http://schemas.openxmlformats.org/officeDocument/2006/customXml" ds:itemID="{B87FC770-3D99-4FE3-AFF4-A421ACA825A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02b3bc9-e036-45c7-aea0-06aec8cd7a40"/>
    <ds:schemaRef ds:uri="f0534ec5-868f-4ce6-85c7-99f0612daa5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6714</TotalTime>
  <Words>867</Words>
  <PresentationFormat>Affichage à l'écran (4:3)</PresentationFormat>
  <Paragraphs>98</Paragraphs>
  <Slides>26</Slides>
  <Notes>2</Notes>
  <HiddenSlides>0</HiddenSlides>
  <MMClips>2</MMClips>
  <ScaleCrop>false</ScaleCrop>
  <HeadingPairs>
    <vt:vector size="6" baseType="variant">
      <vt:variant>
        <vt:lpstr>Polices utilisées</vt:lpstr>
      </vt:variant>
      <vt:variant>
        <vt:i4>11</vt:i4>
      </vt:variant>
      <vt:variant>
        <vt:lpstr>Thème</vt:lpstr>
      </vt:variant>
      <vt:variant>
        <vt:i4>19</vt:i4>
      </vt:variant>
      <vt:variant>
        <vt:lpstr>Titres des diapositives</vt:lpstr>
      </vt:variant>
      <vt:variant>
        <vt:i4>26</vt:i4>
      </vt:variant>
    </vt:vector>
  </HeadingPairs>
  <TitlesOfParts>
    <vt:vector size="56" baseType="lpstr">
      <vt:lpstr>Dosis</vt:lpstr>
      <vt:lpstr>Aptos Display</vt:lpstr>
      <vt:lpstr>Mistral</vt:lpstr>
      <vt:lpstr>Aptos</vt:lpstr>
      <vt:lpstr>Bahnschrift SemiBold</vt:lpstr>
      <vt:lpstr>Dosis ExtraBold</vt:lpstr>
      <vt:lpstr>Wingdings</vt:lpstr>
      <vt:lpstr>Arial</vt:lpstr>
      <vt:lpstr>Dosis Medium</vt:lpstr>
      <vt:lpstr>Dosis SemiBold</vt:lpstr>
      <vt:lpstr>Calibri</vt:lpstr>
      <vt:lpstr>2_Conception personnalisée</vt:lpstr>
      <vt:lpstr>00_Env-Enseignant</vt:lpstr>
      <vt:lpstr>1_Révision</vt:lpstr>
      <vt:lpstr>5_New Voc_01-Livret</vt:lpstr>
      <vt:lpstr>Révision</vt:lpstr>
      <vt:lpstr>lecture offerte</vt:lpstr>
      <vt:lpstr>4_New Voc_01-Livret</vt:lpstr>
      <vt:lpstr>Conception personnalisée</vt:lpstr>
      <vt:lpstr>Vocab_01- Présentation</vt:lpstr>
      <vt:lpstr>Vocab_02- Mémorisation</vt:lpstr>
      <vt:lpstr>Vocab_03- Appropriation</vt:lpstr>
      <vt:lpstr>Vocab_04- Entrainement livret</vt:lpstr>
      <vt:lpstr>Thème Office</vt:lpstr>
      <vt:lpstr>2_Env-Enseignant</vt:lpstr>
      <vt:lpstr>6_New Voc_01-Livret</vt:lpstr>
      <vt:lpstr>2_Révision</vt:lpstr>
      <vt:lpstr>3_Révision</vt:lpstr>
      <vt:lpstr>7_New Voc_01-Livret</vt:lpstr>
      <vt:lpstr>8_New Voc_01-Livret</vt:lpstr>
      <vt:lpstr>Présentation PowerPoint</vt:lpstr>
      <vt:lpstr>Il convient de lancer le mode diaporama pour la diffusion de la leçon en classe</vt:lpstr>
      <vt:lpstr>Pictogrammes</vt:lpstr>
      <vt:lpstr>Contenu de la semaine </vt:lpstr>
      <vt:lpstr>Organisation de la semaine </vt:lpstr>
      <vt:lpstr>Présentation PowerPoint</vt:lpstr>
      <vt:lpstr>Présentation PowerPoint</vt:lpstr>
      <vt:lpstr>Présentation PowerPoint</vt:lpstr>
      <vt:lpstr>Présentation PowerPoint</vt:lpstr>
      <vt:lpstr>Présentation PowerPoint</vt:lpstr>
      <vt:lpstr>Bonjour cher élève. Nous allons faire quelques activités d’évaluation.</vt:lpstr>
      <vt:lpstr>Présentation PowerPoint</vt:lpstr>
      <vt:lpstr>Regarde les images. Je vais te dire des mots et tu vas me montrer les images qui correspondent.</vt:lpstr>
      <vt:lpstr>Présentation PowerPoint</vt:lpstr>
      <vt:lpstr>Regarde la scène. Je vais te dire des phrases et tu vas me montrer la partie de l’image qui correspond : 1) Malak goûte avec la langue. 2) Mon frère veut des bananes et des pommes. 3) Ahmed a mal au ventre. 4 ) La maman veut du café. 5) Hamza entend avec les oreilles.</vt:lpstr>
      <vt:lpstr>Présentation PowerPoint</vt:lpstr>
      <vt:lpstr>Mets ton doigt sur chaque image et dis-moi le mot en français.</vt:lpstr>
      <vt:lpstr>Présentation PowerPoint</vt:lpstr>
      <vt:lpstr>Je vais te poser des questions et tu dois répondre correctement. </vt:lpstr>
      <vt:lpstr>Présentation PowerPoint</vt:lpstr>
      <vt:lpstr>Présente-toi, puis dis ce que tu fais avec les yeux, le nez, les oreilles, la langue et les mains, où tu as mal, ce que tu veux manger et ce que ton frère ou ta sœur veut manger. Tu dois dire 5 phrases.   L’enseignant explique la consigne dans la langue de l’apprenant.  </vt:lpstr>
      <vt:lpstr>Présentation PowerPoint</vt:lpstr>
      <vt:lpstr>Je vais te montrer des lettres, des syllabes et des mots que  tu dois lire. L’enseignant guide l’élève dans sa lecture. </vt:lpstr>
      <vt:lpstr>Présentation PowerPoint</vt:lpstr>
      <vt:lpstr>Tu vas lire ces phrases correctement et avec fluidité.</vt:lpstr>
      <vt:lpstr>L’évaluation est terminée.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Printed>2025-08-13T10:11:39Z</cp:lastPrinted>
  <dcterms:created xsi:type="dcterms:W3CDTF">2025-08-01T12:31:49Z</dcterms:created>
  <dcterms:modified xsi:type="dcterms:W3CDTF">2026-06-11T19:19:04Z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0x0101003BE1CA3E4EEE7E478F0E6E453AD473F7</vt:lpwstr>
  </property>
</Properties>
</file>