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Barlow Semi Condensed Black" panose="020B0604020202020204" charset="0"/>
      <p:bold r:id="rId20"/>
      <p:boldItalic r:id="rId21"/>
    </p:embeddedFont>
    <p:embeddedFont>
      <p:font typeface="Archivo" panose="020B060402020202020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Bodoni"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4ex+AS3KnNUa0kjEPfh55BFGu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78"/>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AF7A64-78D1-4B25-A4D7-3FF28CB59A31}" type="datetimeFigureOut">
              <a:rPr lang="en-US" smtClean="0"/>
              <a:t>12/11/2023</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D5904C-B14D-4004-8F4F-A0970EC7502B}" type="slidenum">
              <a:rPr lang="en-US" smtClean="0"/>
              <a:t>‹Nº›</a:t>
            </a:fld>
            <a:endParaRPr lang="en-US"/>
          </a:p>
        </p:txBody>
      </p:sp>
    </p:spTree>
    <p:extLst>
      <p:ext uri="{BB962C8B-B14F-4D97-AF65-F5344CB8AC3E}">
        <p14:creationId xmlns:p14="http://schemas.microsoft.com/office/powerpoint/2010/main" val="367534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5" name="Google Shape;5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8" name="Google Shape;6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2" name="Google Shape;72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1" name="Google Shape;75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0" name="Google Shape;78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4" name="Google Shape;80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6"/>
          <p:cNvSpPr>
            <a:spLocks noGrp="1"/>
          </p:cNvSpPr>
          <p:nvPr>
            <p:ph type="pic" idx="2"/>
          </p:nvPr>
        </p:nvSpPr>
        <p:spPr>
          <a:xfrm>
            <a:off x="5183188" y="987425"/>
            <a:ext cx="6172200" cy="4873625"/>
          </a:xfrm>
          <a:prstGeom prst="rect">
            <a:avLst/>
          </a:prstGeom>
          <a:noFill/>
          <a:ln>
            <a:noFill/>
          </a:ln>
        </p:spPr>
      </p:sp>
      <p:sp>
        <p:nvSpPr>
          <p:cNvPr id="64" name="Google Shape;64;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A"/>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plantillaspowerpoint.or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A"/>
              <a:t>‹Nº›</a:t>
            </a:fld>
            <a:endParaRPr/>
          </a:p>
        </p:txBody>
      </p:sp>
      <p:sp>
        <p:nvSpPr>
          <p:cNvPr id="11" name="TextBox 11"/>
          <p:cNvSpPr txBox="1"/>
          <p:nvPr userDrawn="1"/>
        </p:nvSpPr>
        <p:spPr>
          <a:xfrm rot="16200000">
            <a:off x="-2375975" y="2685673"/>
            <a:ext cx="4446020" cy="276999"/>
          </a:xfrm>
          <a:prstGeom prst="rect">
            <a:avLst/>
          </a:prstGeom>
          <a:noFill/>
        </p:spPr>
        <p:txBody>
          <a:bodyPr wrap="square" rtlCol="0" anchor="ctr">
            <a:spAutoFit/>
          </a:bodyPr>
          <a:lstStyle/>
          <a:p>
            <a:r>
              <a:rPr lang="bs-Latn-BA" sz="1200" dirty="0">
                <a:solidFill>
                  <a:schemeClr val="bg1">
                    <a:lumMod val="65000"/>
                  </a:schemeClr>
                </a:solidFill>
              </a:rPr>
              <a:t>Find</a:t>
            </a:r>
            <a:r>
              <a:rPr lang="bs-Latn-BA" sz="1200" baseline="0" dirty="0">
                <a:solidFill>
                  <a:schemeClr val="bg1">
                    <a:lumMod val="65000"/>
                  </a:schemeClr>
                </a:solidFill>
              </a:rPr>
              <a:t> m</a:t>
            </a:r>
            <a:r>
              <a:rPr lang="bs-Latn-BA" sz="1200" dirty="0">
                <a:solidFill>
                  <a:schemeClr val="bg1">
                    <a:lumMod val="65000"/>
                  </a:schemeClr>
                </a:solidFill>
              </a:rPr>
              <a:t>ore PowerPoint templates</a:t>
            </a:r>
            <a:r>
              <a:rPr lang="bs-Latn-BA" sz="1200" baseline="0" dirty="0">
                <a:solidFill>
                  <a:schemeClr val="bg1">
                    <a:lumMod val="65000"/>
                  </a:schemeClr>
                </a:solidFill>
              </a:rPr>
              <a:t> on </a:t>
            </a:r>
            <a:r>
              <a:rPr lang="es-PE" sz="1200" b="1" baseline="0" dirty="0" smtClean="0">
                <a:solidFill>
                  <a:schemeClr val="bg1">
                    <a:lumMod val="65000"/>
                  </a:schemeClr>
                </a:solidFill>
                <a:hlinkClick r:id="rId13"/>
              </a:rPr>
              <a:t>plantillaspowerpoint.org</a:t>
            </a:r>
            <a:endParaRPr lang="en-US" sz="1200" dirty="0">
              <a:solidFill>
                <a:schemeClr val="bg1">
                  <a:lumMod val="65000"/>
                </a:schemeClr>
              </a:solidFill>
            </a:endParaRPr>
          </a:p>
        </p:txBody>
      </p:sp>
      <p:pic>
        <p:nvPicPr>
          <p:cNvPr id="12" name="Imagen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6200000">
            <a:off x="-794666" y="5497703"/>
            <a:ext cx="1245186" cy="34414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png"/><Relationship Id="rId18" Type="http://schemas.openxmlformats.org/officeDocument/2006/relationships/image" Target="../media/image34.png"/><Relationship Id="rId26" Type="http://schemas.openxmlformats.org/officeDocument/2006/relationships/image" Target="../media/image52.png"/><Relationship Id="rId3" Type="http://schemas.openxmlformats.org/officeDocument/2006/relationships/image" Target="../media/image15.png"/><Relationship Id="rId21" Type="http://schemas.openxmlformats.org/officeDocument/2006/relationships/image" Target="../media/image37.png"/><Relationship Id="rId7" Type="http://schemas.openxmlformats.org/officeDocument/2006/relationships/image" Target="../media/image27.png"/><Relationship Id="rId12" Type="http://schemas.openxmlformats.org/officeDocument/2006/relationships/image" Target="../media/image42.png"/><Relationship Id="rId17" Type="http://schemas.openxmlformats.org/officeDocument/2006/relationships/image" Target="../media/image33.png"/><Relationship Id="rId25"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image" Target="../media/image9.png"/><Relationship Id="rId20" Type="http://schemas.openxmlformats.org/officeDocument/2006/relationships/image" Target="../media/image36.png"/><Relationship Id="rId29"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39.png"/><Relationship Id="rId5" Type="http://schemas.openxmlformats.org/officeDocument/2006/relationships/image" Target="../media/image25.png"/><Relationship Id="rId15" Type="http://schemas.openxmlformats.org/officeDocument/2006/relationships/image" Target="../media/image10.png"/><Relationship Id="rId23" Type="http://schemas.openxmlformats.org/officeDocument/2006/relationships/image" Target="../media/image44.png"/><Relationship Id="rId28" Type="http://schemas.openxmlformats.org/officeDocument/2006/relationships/image" Target="../media/image40.jpg"/><Relationship Id="rId10" Type="http://schemas.openxmlformats.org/officeDocument/2006/relationships/image" Target="../media/image30.png"/><Relationship Id="rId19" Type="http://schemas.openxmlformats.org/officeDocument/2006/relationships/image" Target="../media/image35.png"/><Relationship Id="rId4" Type="http://schemas.openxmlformats.org/officeDocument/2006/relationships/image" Target="../media/image53.png"/><Relationship Id="rId9" Type="http://schemas.openxmlformats.org/officeDocument/2006/relationships/image" Target="../media/image29.png"/><Relationship Id="rId14" Type="http://schemas.openxmlformats.org/officeDocument/2006/relationships/image" Target="../media/image7.png"/><Relationship Id="rId22" Type="http://schemas.openxmlformats.org/officeDocument/2006/relationships/image" Target="../media/image54.png"/><Relationship Id="rId27" Type="http://schemas.openxmlformats.org/officeDocument/2006/relationships/image" Target="../media/image16.png"/><Relationship Id="rId30"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3.png"/><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13.pn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8.jpg"/><Relationship Id="rId2" Type="http://schemas.openxmlformats.org/officeDocument/2006/relationships/notesSlide" Target="../notesSlides/notesSlide12.xml"/><Relationship Id="rId16" Type="http://schemas.openxmlformats.org/officeDocument/2006/relationships/image" Target="../media/image67.jp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62.png"/><Relationship Id="rId5" Type="http://schemas.openxmlformats.org/officeDocument/2006/relationships/image" Target="../media/image7.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9.png"/><Relationship Id="rId4" Type="http://schemas.openxmlformats.org/officeDocument/2006/relationships/image" Target="../media/image53.png"/><Relationship Id="rId9" Type="http://schemas.openxmlformats.org/officeDocument/2006/relationships/image" Target="../media/image16.png"/><Relationship Id="rId14" Type="http://schemas.openxmlformats.org/officeDocument/2006/relationships/image" Target="../media/image65.jp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70.png"/><Relationship Id="rId12"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1.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5.png"/><Relationship Id="rId12"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4.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0.png"/><Relationship Id="rId5" Type="http://schemas.openxmlformats.org/officeDocument/2006/relationships/image" Target="../media/image2.png"/><Relationship Id="rId15" Type="http://schemas.openxmlformats.org/officeDocument/2006/relationships/image" Target="../media/image40.jpg"/><Relationship Id="rId10" Type="http://schemas.openxmlformats.org/officeDocument/2006/relationships/image" Target="../media/image9.png"/><Relationship Id="rId4" Type="http://schemas.openxmlformats.org/officeDocument/2006/relationships/image" Target="../media/image39.png"/><Relationship Id="rId9" Type="http://schemas.openxmlformats.org/officeDocument/2006/relationships/image" Target="../media/image8.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3.png"/><Relationship Id="rId4" Type="http://schemas.openxmlformats.org/officeDocument/2006/relationships/image" Target="../media/image39.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10.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png"/><Relationship Id="rId18" Type="http://schemas.openxmlformats.org/officeDocument/2006/relationships/image" Target="../media/image24.png"/><Relationship Id="rId26" Type="http://schemas.openxmlformats.org/officeDocument/2006/relationships/hyperlink" Target="http://en.wikipedia.org/wiki/es:Ayuda:Idioma_japon%C3%A9s" TargetMode="External"/><Relationship Id="rId3" Type="http://schemas.openxmlformats.org/officeDocument/2006/relationships/image" Target="../media/image15.png"/><Relationship Id="rId21" Type="http://schemas.openxmlformats.org/officeDocument/2006/relationships/image" Target="../media/image35.png"/><Relationship Id="rId34" Type="http://schemas.openxmlformats.org/officeDocument/2006/relationships/image" Target="../media/image41.png"/><Relationship Id="rId7" Type="http://schemas.openxmlformats.org/officeDocument/2006/relationships/image" Target="../media/image28.png"/><Relationship Id="rId12" Type="http://schemas.openxmlformats.org/officeDocument/2006/relationships/image" Target="../media/image5.png"/><Relationship Id="rId17" Type="http://schemas.openxmlformats.org/officeDocument/2006/relationships/image" Target="../media/image21.png"/><Relationship Id="rId25" Type="http://schemas.openxmlformats.org/officeDocument/2006/relationships/image" Target="../media/image39.png"/><Relationship Id="rId33" Type="http://schemas.openxmlformats.org/officeDocument/2006/relationships/image" Target="../media/image40.jpg"/><Relationship Id="rId2" Type="http://schemas.openxmlformats.org/officeDocument/2006/relationships/notesSlide" Target="../notesSlides/notesSlide4.xml"/><Relationship Id="rId16" Type="http://schemas.openxmlformats.org/officeDocument/2006/relationships/image" Target="../media/image9.png"/><Relationship Id="rId20" Type="http://schemas.openxmlformats.org/officeDocument/2006/relationships/image" Target="../media/image34.png"/><Relationship Id="rId29" Type="http://schemas.openxmlformats.org/officeDocument/2006/relationships/hyperlink" Target="https://onepiece.fandom.com/es/wiki/Piratas_de_Sombrero_de_Paja" TargetMode="Externa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38.png"/><Relationship Id="rId32" Type="http://schemas.openxmlformats.org/officeDocument/2006/relationships/hyperlink" Target="https://onepiece.fandom.com/es/wiki/Monkey_D._Luffy#cite_note-c1053-17" TargetMode="External"/><Relationship Id="rId5" Type="http://schemas.openxmlformats.org/officeDocument/2006/relationships/image" Target="../media/image26.png"/><Relationship Id="rId15" Type="http://schemas.openxmlformats.org/officeDocument/2006/relationships/image" Target="../media/image10.png"/><Relationship Id="rId23" Type="http://schemas.openxmlformats.org/officeDocument/2006/relationships/image" Target="../media/image37.png"/><Relationship Id="rId28" Type="http://schemas.openxmlformats.org/officeDocument/2006/relationships/hyperlink" Target="https://onepiece.fandom.com/es/wiki/Anime" TargetMode="External"/><Relationship Id="rId10" Type="http://schemas.openxmlformats.org/officeDocument/2006/relationships/image" Target="../media/image31.png"/><Relationship Id="rId19" Type="http://schemas.openxmlformats.org/officeDocument/2006/relationships/image" Target="../media/image33.png"/><Relationship Id="rId31" Type="http://schemas.openxmlformats.org/officeDocument/2006/relationships/hyperlink" Target="https://onepiece.fandom.com/es/wiki/Nuevo_Mundo" TargetMode="External"/><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16.png"/><Relationship Id="rId22" Type="http://schemas.openxmlformats.org/officeDocument/2006/relationships/image" Target="../media/image36.png"/><Relationship Id="rId27" Type="http://schemas.openxmlformats.org/officeDocument/2006/relationships/hyperlink" Target="https://onepiece.fandom.com/es/wiki/Manga" TargetMode="External"/><Relationship Id="rId30" Type="http://schemas.openxmlformats.org/officeDocument/2006/relationships/hyperlink" Target="https://onepiece.fandom.com/es/wiki/Los_Cuatro_Emperadores" TargetMode="External"/><Relationship Id="rId35"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png"/><Relationship Id="rId18" Type="http://schemas.openxmlformats.org/officeDocument/2006/relationships/image" Target="../media/image43.png"/><Relationship Id="rId26" Type="http://schemas.openxmlformats.org/officeDocument/2006/relationships/image" Target="../media/image45.png"/><Relationship Id="rId3" Type="http://schemas.openxmlformats.org/officeDocument/2006/relationships/image" Target="../media/image15.png"/><Relationship Id="rId21"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5.png"/><Relationship Id="rId17" Type="http://schemas.openxmlformats.org/officeDocument/2006/relationships/image" Target="../media/image24.png"/><Relationship Id="rId25"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35.png"/><Relationship Id="rId29"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2.png"/><Relationship Id="rId24" Type="http://schemas.openxmlformats.org/officeDocument/2006/relationships/image" Target="../media/image44.png"/><Relationship Id="rId5" Type="http://schemas.openxmlformats.org/officeDocument/2006/relationships/image" Target="../media/image26.png"/><Relationship Id="rId15" Type="http://schemas.openxmlformats.org/officeDocument/2006/relationships/image" Target="../media/image10.png"/><Relationship Id="rId23" Type="http://schemas.openxmlformats.org/officeDocument/2006/relationships/image" Target="../media/image38.png"/><Relationship Id="rId28" Type="http://schemas.openxmlformats.org/officeDocument/2006/relationships/image" Target="../media/image46.png"/><Relationship Id="rId10" Type="http://schemas.openxmlformats.org/officeDocument/2006/relationships/image" Target="../media/image31.png"/><Relationship Id="rId19" Type="http://schemas.openxmlformats.org/officeDocument/2006/relationships/image" Target="../media/image34.png"/><Relationship Id="rId31"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16.png"/><Relationship Id="rId22" Type="http://schemas.openxmlformats.org/officeDocument/2006/relationships/image" Target="../media/image37.png"/><Relationship Id="rId27" Type="http://schemas.openxmlformats.org/officeDocument/2006/relationships/image" Target="../media/image23.png"/><Relationship Id="rId30"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png"/><Relationship Id="rId18" Type="http://schemas.openxmlformats.org/officeDocument/2006/relationships/image" Target="../media/image35.png"/><Relationship Id="rId26" Type="http://schemas.openxmlformats.org/officeDocument/2006/relationships/image" Target="../media/image48.png"/><Relationship Id="rId3" Type="http://schemas.openxmlformats.org/officeDocument/2006/relationships/image" Target="../media/image15.png"/><Relationship Id="rId21" Type="http://schemas.openxmlformats.org/officeDocument/2006/relationships/image" Target="../media/image38.png"/><Relationship Id="rId7" Type="http://schemas.openxmlformats.org/officeDocument/2006/relationships/image" Target="../media/image28.png"/><Relationship Id="rId12" Type="http://schemas.openxmlformats.org/officeDocument/2006/relationships/image" Target="../media/image5.png"/><Relationship Id="rId17" Type="http://schemas.openxmlformats.org/officeDocument/2006/relationships/image" Target="../media/image47.png"/><Relationship Id="rId25"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2.png"/><Relationship Id="rId24" Type="http://schemas.openxmlformats.org/officeDocument/2006/relationships/image" Target="../media/image45.png"/><Relationship Id="rId5" Type="http://schemas.openxmlformats.org/officeDocument/2006/relationships/image" Target="../media/image26.png"/><Relationship Id="rId15" Type="http://schemas.openxmlformats.org/officeDocument/2006/relationships/image" Target="../media/image9.png"/><Relationship Id="rId23" Type="http://schemas.openxmlformats.org/officeDocument/2006/relationships/image" Target="../media/image39.png"/><Relationship Id="rId28" Type="http://schemas.openxmlformats.org/officeDocument/2006/relationships/image" Target="../media/image40.jpg"/><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10.png"/><Relationship Id="rId22" Type="http://schemas.openxmlformats.org/officeDocument/2006/relationships/image" Target="../media/image44.png"/><Relationship Id="rId27" Type="http://schemas.openxmlformats.org/officeDocument/2006/relationships/image" Target="../media/image16.png"/><Relationship Id="rId30"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png"/><Relationship Id="rId18" Type="http://schemas.openxmlformats.org/officeDocument/2006/relationships/image" Target="../media/image49.png"/><Relationship Id="rId26" Type="http://schemas.openxmlformats.org/officeDocument/2006/relationships/image" Target="../media/image22.png"/><Relationship Id="rId3" Type="http://schemas.openxmlformats.org/officeDocument/2006/relationships/image" Target="../media/image15.png"/><Relationship Id="rId21" Type="http://schemas.openxmlformats.org/officeDocument/2006/relationships/image" Target="../media/image38.png"/><Relationship Id="rId7" Type="http://schemas.openxmlformats.org/officeDocument/2006/relationships/image" Target="../media/image28.png"/><Relationship Id="rId12" Type="http://schemas.openxmlformats.org/officeDocument/2006/relationships/image" Target="../media/image5.png"/><Relationship Id="rId17" Type="http://schemas.openxmlformats.org/officeDocument/2006/relationships/image" Target="../media/image34.png"/><Relationship Id="rId25" Type="http://schemas.openxmlformats.org/officeDocument/2006/relationships/image" Target="../media/image48.pn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2.png"/><Relationship Id="rId24" Type="http://schemas.openxmlformats.org/officeDocument/2006/relationships/image" Target="../media/image23.png"/><Relationship Id="rId5" Type="http://schemas.openxmlformats.org/officeDocument/2006/relationships/image" Target="../media/image26.png"/><Relationship Id="rId15" Type="http://schemas.openxmlformats.org/officeDocument/2006/relationships/image" Target="../media/image9.png"/><Relationship Id="rId23" Type="http://schemas.openxmlformats.org/officeDocument/2006/relationships/image" Target="../media/image39.png"/><Relationship Id="rId28" Type="http://schemas.openxmlformats.org/officeDocument/2006/relationships/image" Target="../media/image46.png"/><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10.png"/><Relationship Id="rId22" Type="http://schemas.openxmlformats.org/officeDocument/2006/relationships/image" Target="../media/image44.png"/><Relationship Id="rId27" Type="http://schemas.openxmlformats.org/officeDocument/2006/relationships/image" Target="../media/image16.png"/><Relationship Id="rId30"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png"/><Relationship Id="rId18" Type="http://schemas.openxmlformats.org/officeDocument/2006/relationships/image" Target="../media/image35.png"/><Relationship Id="rId26" Type="http://schemas.openxmlformats.org/officeDocument/2006/relationships/image" Target="../media/image20.png"/><Relationship Id="rId3" Type="http://schemas.openxmlformats.org/officeDocument/2006/relationships/image" Target="../media/image15.png"/><Relationship Id="rId21" Type="http://schemas.openxmlformats.org/officeDocument/2006/relationships/image" Target="../media/image38.png"/><Relationship Id="rId7" Type="http://schemas.openxmlformats.org/officeDocument/2006/relationships/image" Target="../media/image28.png"/><Relationship Id="rId12" Type="http://schemas.openxmlformats.org/officeDocument/2006/relationships/image" Target="../media/image5.png"/><Relationship Id="rId17" Type="http://schemas.openxmlformats.org/officeDocument/2006/relationships/image" Target="../media/image34.png"/><Relationship Id="rId25"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2.png"/><Relationship Id="rId24" Type="http://schemas.openxmlformats.org/officeDocument/2006/relationships/image" Target="../media/image48.png"/><Relationship Id="rId5" Type="http://schemas.openxmlformats.org/officeDocument/2006/relationships/image" Target="../media/image26.png"/><Relationship Id="rId15" Type="http://schemas.openxmlformats.org/officeDocument/2006/relationships/image" Target="../media/image9.png"/><Relationship Id="rId23" Type="http://schemas.openxmlformats.org/officeDocument/2006/relationships/image" Target="../media/image39.png"/><Relationship Id="rId28" Type="http://schemas.openxmlformats.org/officeDocument/2006/relationships/image" Target="../media/image40.jpg"/><Relationship Id="rId10" Type="http://schemas.openxmlformats.org/officeDocument/2006/relationships/image" Target="../media/image31.png"/><Relationship Id="rId19"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10.png"/><Relationship Id="rId22" Type="http://schemas.openxmlformats.org/officeDocument/2006/relationships/image" Target="../media/image44.png"/><Relationship Id="rId27" Type="http://schemas.openxmlformats.org/officeDocument/2006/relationships/image" Target="../media/image16.png"/><Relationship Id="rId30"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png"/><Relationship Id="rId18" Type="http://schemas.openxmlformats.org/officeDocument/2006/relationships/image" Target="../media/image35.png"/><Relationship Id="rId26" Type="http://schemas.openxmlformats.org/officeDocument/2006/relationships/image" Target="../media/image52.png"/><Relationship Id="rId3" Type="http://schemas.openxmlformats.org/officeDocument/2006/relationships/image" Target="../media/image15.png"/><Relationship Id="rId21" Type="http://schemas.openxmlformats.org/officeDocument/2006/relationships/image" Target="../media/image38.png"/><Relationship Id="rId7" Type="http://schemas.openxmlformats.org/officeDocument/2006/relationships/image" Target="../media/image28.png"/><Relationship Id="rId12" Type="http://schemas.openxmlformats.org/officeDocument/2006/relationships/image" Target="../media/image5.png"/><Relationship Id="rId17" Type="http://schemas.openxmlformats.org/officeDocument/2006/relationships/image" Target="../media/image34.png"/><Relationship Id="rId25" Type="http://schemas.openxmlformats.org/officeDocument/2006/relationships/image" Target="../media/image20.png"/><Relationship Id="rId2" Type="http://schemas.openxmlformats.org/officeDocument/2006/relationships/notesSlide" Target="../notesSlides/notesSlide9.xml"/><Relationship Id="rId16" Type="http://schemas.openxmlformats.org/officeDocument/2006/relationships/image" Target="../media/image33.png"/><Relationship Id="rId20" Type="http://schemas.openxmlformats.org/officeDocument/2006/relationships/image" Target="../media/image51.png"/><Relationship Id="rId29"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2.png"/><Relationship Id="rId24" Type="http://schemas.openxmlformats.org/officeDocument/2006/relationships/image" Target="../media/image22.png"/><Relationship Id="rId5" Type="http://schemas.openxmlformats.org/officeDocument/2006/relationships/image" Target="../media/image26.png"/><Relationship Id="rId15" Type="http://schemas.openxmlformats.org/officeDocument/2006/relationships/image" Target="../media/image9.png"/><Relationship Id="rId23" Type="http://schemas.openxmlformats.org/officeDocument/2006/relationships/image" Target="../media/image39.png"/><Relationship Id="rId28" Type="http://schemas.openxmlformats.org/officeDocument/2006/relationships/image" Target="../media/image40.jpg"/><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10.png"/><Relationship Id="rId22" Type="http://schemas.openxmlformats.org/officeDocument/2006/relationships/image" Target="../media/image44.png"/><Relationship Id="rId27" Type="http://schemas.openxmlformats.org/officeDocument/2006/relationships/image" Target="../media/image16.png"/><Relationship Id="rId30"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Un dibujo de una persona&#10;&#10;Descripción generada automáticamente con confianza baja"/>
          <p:cNvPicPr preferRelativeResize="0"/>
          <p:nvPr/>
        </p:nvPicPr>
        <p:blipFill rotWithShape="1">
          <a:blip r:embed="rId3">
            <a:alphaModFix/>
          </a:blip>
          <a:srcRect/>
          <a:stretch/>
        </p:blipFill>
        <p:spPr>
          <a:xfrm>
            <a:off x="73235763" y="7461008"/>
            <a:ext cx="3504012" cy="497109"/>
          </a:xfrm>
          <a:prstGeom prst="rect">
            <a:avLst/>
          </a:prstGeom>
          <a:noFill/>
          <a:ln>
            <a:noFill/>
          </a:ln>
        </p:spPr>
      </p:pic>
      <p:pic>
        <p:nvPicPr>
          <p:cNvPr id="85" name="Google Shape;85;p1" descr="Un pastel decorado&#10;&#10;Descripción generada automáticamente con confianza media"/>
          <p:cNvPicPr preferRelativeResize="0"/>
          <p:nvPr/>
        </p:nvPicPr>
        <p:blipFill rotWithShape="1">
          <a:blip r:embed="rId4">
            <a:alphaModFix/>
          </a:blip>
          <a:srcRect/>
          <a:stretch/>
        </p:blipFill>
        <p:spPr>
          <a:xfrm>
            <a:off x="-66651409" y="7115376"/>
            <a:ext cx="1986689" cy="842741"/>
          </a:xfrm>
          <a:prstGeom prst="rect">
            <a:avLst/>
          </a:prstGeom>
          <a:noFill/>
          <a:ln>
            <a:noFill/>
          </a:ln>
        </p:spPr>
      </p:pic>
      <p:pic>
        <p:nvPicPr>
          <p:cNvPr id="86" name="Google Shape;86;p1" descr="Pastel decorado con flores&#10;&#10;Descripción generada automáticamente con confianza baja"/>
          <p:cNvPicPr preferRelativeResize="0"/>
          <p:nvPr/>
        </p:nvPicPr>
        <p:blipFill rotWithShape="1">
          <a:blip r:embed="rId5">
            <a:alphaModFix/>
          </a:blip>
          <a:srcRect/>
          <a:stretch/>
        </p:blipFill>
        <p:spPr>
          <a:xfrm>
            <a:off x="82465240" y="6167634"/>
            <a:ext cx="956109" cy="1419225"/>
          </a:xfrm>
          <a:prstGeom prst="rect">
            <a:avLst/>
          </a:prstGeom>
          <a:noFill/>
          <a:ln>
            <a:noFill/>
          </a:ln>
        </p:spPr>
      </p:pic>
      <p:pic>
        <p:nvPicPr>
          <p:cNvPr id="87" name="Google Shape;87;p1"/>
          <p:cNvPicPr preferRelativeResize="0"/>
          <p:nvPr/>
        </p:nvPicPr>
        <p:blipFill rotWithShape="1">
          <a:blip r:embed="rId6">
            <a:alphaModFix/>
          </a:blip>
          <a:srcRect/>
          <a:stretch/>
        </p:blipFill>
        <p:spPr>
          <a:xfrm>
            <a:off x="0" y="7962802"/>
            <a:ext cx="12192000" cy="69850"/>
          </a:xfrm>
          <a:prstGeom prst="rect">
            <a:avLst/>
          </a:prstGeom>
          <a:noFill/>
          <a:ln>
            <a:noFill/>
          </a:ln>
        </p:spPr>
      </p:pic>
      <p:sp>
        <p:nvSpPr>
          <p:cNvPr id="88" name="Google Shape;88;p1"/>
          <p:cNvSpPr txBox="1"/>
          <p:nvPr/>
        </p:nvSpPr>
        <p:spPr>
          <a:xfrm>
            <a:off x="-25681580" y="2460986"/>
            <a:ext cx="3168299"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b="0" i="0" u="none" strike="noStrike" cap="none">
                <a:solidFill>
                  <a:schemeClr val="dk1"/>
                </a:solidFill>
                <a:latin typeface="Barlow Semi Condensed Black"/>
                <a:ea typeface="Barlow Semi Condensed Black"/>
                <a:cs typeface="Barlow Semi Condensed Black"/>
                <a:sym typeface="Barlow Semi Condensed Black"/>
              </a:rPr>
              <a:t>ONE</a:t>
            </a:r>
            <a:endParaRPr/>
          </a:p>
        </p:txBody>
      </p:sp>
      <p:sp>
        <p:nvSpPr>
          <p:cNvPr id="89" name="Google Shape;89;p1"/>
          <p:cNvSpPr txBox="1"/>
          <p:nvPr/>
        </p:nvSpPr>
        <p:spPr>
          <a:xfrm>
            <a:off x="33688355" y="2460985"/>
            <a:ext cx="452470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PIECE</a:t>
            </a:r>
            <a:endParaRPr/>
          </a:p>
        </p:txBody>
      </p:sp>
      <p:pic>
        <p:nvPicPr>
          <p:cNvPr id="90" name="Google Shape;90;p1" descr="Nubes en el cielo&#10;&#10;Descripción generada automáticamente"/>
          <p:cNvPicPr preferRelativeResize="0"/>
          <p:nvPr/>
        </p:nvPicPr>
        <p:blipFill rotWithShape="1">
          <a:blip r:embed="rId7">
            <a:alphaModFix/>
          </a:blip>
          <a:srcRect b="50000"/>
          <a:stretch/>
        </p:blipFill>
        <p:spPr>
          <a:xfrm>
            <a:off x="0" y="0"/>
            <a:ext cx="12192000" cy="6858000"/>
          </a:xfrm>
          <a:prstGeom prst="rect">
            <a:avLst/>
          </a:prstGeom>
          <a:noFill/>
          <a:ln>
            <a:noFill/>
          </a:ln>
        </p:spPr>
      </p:pic>
      <p:pic>
        <p:nvPicPr>
          <p:cNvPr id="91" name="Google Shape;91;p1"/>
          <p:cNvPicPr preferRelativeResize="0"/>
          <p:nvPr/>
        </p:nvPicPr>
        <p:blipFill rotWithShape="1">
          <a:blip r:embed="rId8">
            <a:alphaModFix/>
          </a:blip>
          <a:srcRect/>
          <a:stretch/>
        </p:blipFill>
        <p:spPr>
          <a:xfrm>
            <a:off x="5315030" y="2419155"/>
            <a:ext cx="2031166" cy="2019690"/>
          </a:xfrm>
          <a:prstGeom prst="rect">
            <a:avLst/>
          </a:prstGeom>
          <a:noFill/>
          <a:ln>
            <a:noFill/>
          </a:ln>
        </p:spPr>
      </p:pic>
      <p:pic>
        <p:nvPicPr>
          <p:cNvPr id="92" name="Google Shape;92;p1" descr="Imagen que contiene ventana, pequeño, listo, lado&#10;&#10;Descripción generada automáticamente"/>
          <p:cNvPicPr preferRelativeResize="0"/>
          <p:nvPr/>
        </p:nvPicPr>
        <p:blipFill rotWithShape="1">
          <a:blip r:embed="rId9">
            <a:alphaModFix/>
          </a:blip>
          <a:srcRect/>
          <a:stretch/>
        </p:blipFill>
        <p:spPr>
          <a:xfrm>
            <a:off x="0" y="0"/>
            <a:ext cx="6313193" cy="6858000"/>
          </a:xfrm>
          <a:prstGeom prst="rect">
            <a:avLst/>
          </a:prstGeom>
          <a:noFill/>
          <a:ln>
            <a:noFill/>
          </a:ln>
        </p:spPr>
      </p:pic>
      <p:pic>
        <p:nvPicPr>
          <p:cNvPr id="93" name="Google Shape;93;p1" descr="Imagen que contiene ventana, pequeño, listo, lado&#10;&#10;Descripción generada automáticamente"/>
          <p:cNvPicPr preferRelativeResize="0"/>
          <p:nvPr/>
        </p:nvPicPr>
        <p:blipFill rotWithShape="1">
          <a:blip r:embed="rId9">
            <a:alphaModFix/>
          </a:blip>
          <a:srcRect/>
          <a:stretch/>
        </p:blipFill>
        <p:spPr>
          <a:xfrm>
            <a:off x="6096000" y="0"/>
            <a:ext cx="6313193" cy="6858000"/>
          </a:xfrm>
          <a:prstGeom prst="rect">
            <a:avLst/>
          </a:prstGeom>
          <a:noFill/>
          <a:ln>
            <a:noFill/>
          </a:ln>
        </p:spPr>
      </p:pic>
      <p:pic>
        <p:nvPicPr>
          <p:cNvPr id="94" name="Google Shape;94;p1" descr="Download Cloud Png Image HQ PNG Image | FreePNGImg"/>
          <p:cNvPicPr preferRelativeResize="0"/>
          <p:nvPr/>
        </p:nvPicPr>
        <p:blipFill rotWithShape="1">
          <a:blip r:embed="rId10">
            <a:alphaModFix/>
          </a:blip>
          <a:srcRect/>
          <a:stretch/>
        </p:blipFill>
        <p:spPr>
          <a:xfrm>
            <a:off x="-12221458" y="2726198"/>
            <a:ext cx="5883943" cy="3210120"/>
          </a:xfrm>
          <a:prstGeom prst="rect">
            <a:avLst/>
          </a:prstGeom>
          <a:noFill/>
          <a:ln>
            <a:noFill/>
          </a:ln>
        </p:spPr>
      </p:pic>
      <p:pic>
        <p:nvPicPr>
          <p:cNvPr id="95" name="Google Shape;95;p1" descr="Download Cloud Png Image HQ PNG Image | FreePNGImg"/>
          <p:cNvPicPr preferRelativeResize="0"/>
          <p:nvPr/>
        </p:nvPicPr>
        <p:blipFill rotWithShape="1">
          <a:blip r:embed="rId10">
            <a:alphaModFix/>
          </a:blip>
          <a:srcRect/>
          <a:stretch/>
        </p:blipFill>
        <p:spPr>
          <a:xfrm>
            <a:off x="20106803" y="2820604"/>
            <a:ext cx="5883943" cy="32101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0"/>
          <p:cNvSpPr/>
          <p:nvPr/>
        </p:nvSpPr>
        <p:spPr>
          <a:xfrm>
            <a:off x="0" y="0"/>
            <a:ext cx="12192000" cy="6954812"/>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8" name="Google Shape;568;p10" descr="Anime Pattern Images – Browse 27,267 Stock Photos, Vectors, and Video |  Adobe Stock"/>
          <p:cNvPicPr preferRelativeResize="0"/>
          <p:nvPr/>
        </p:nvPicPr>
        <p:blipFill rotWithShape="1">
          <a:blip r:embed="rId3">
            <a:alphaModFix amt="17000"/>
          </a:blip>
          <a:srcRect t="45000"/>
          <a:stretch/>
        </p:blipFill>
        <p:spPr>
          <a:xfrm>
            <a:off x="10808" y="2086841"/>
            <a:ext cx="12191999" cy="2514610"/>
          </a:xfrm>
          <a:prstGeom prst="rect">
            <a:avLst/>
          </a:prstGeom>
          <a:noFill/>
          <a:ln>
            <a:noFill/>
          </a:ln>
        </p:spPr>
      </p:pic>
      <p:pic>
        <p:nvPicPr>
          <p:cNvPr id="569" name="Google Shape;569;p10" descr="Very Old Paper With Background Image PNG Transparent Background, Free  Download #48290 - FreeIconsPNG"/>
          <p:cNvPicPr preferRelativeResize="0"/>
          <p:nvPr/>
        </p:nvPicPr>
        <p:blipFill rotWithShape="1">
          <a:blip r:embed="rId4">
            <a:alphaModFix/>
          </a:blip>
          <a:srcRect b="88608"/>
          <a:stretch/>
        </p:blipFill>
        <p:spPr>
          <a:xfrm>
            <a:off x="480346" y="6044941"/>
            <a:ext cx="11231307" cy="903648"/>
          </a:xfrm>
          <a:prstGeom prst="rect">
            <a:avLst/>
          </a:prstGeom>
          <a:noFill/>
          <a:ln>
            <a:noFill/>
          </a:ln>
        </p:spPr>
      </p:pic>
      <p:grpSp>
        <p:nvGrpSpPr>
          <p:cNvPr id="570" name="Google Shape;570;p10"/>
          <p:cNvGrpSpPr/>
          <p:nvPr/>
        </p:nvGrpSpPr>
        <p:grpSpPr>
          <a:xfrm>
            <a:off x="9483986" y="-11576770"/>
            <a:ext cx="2004394" cy="16563702"/>
            <a:chOff x="-9351742" y="-4571999"/>
            <a:chExt cx="2004394" cy="16563702"/>
          </a:xfrm>
        </p:grpSpPr>
        <p:sp>
          <p:nvSpPr>
            <p:cNvPr id="571" name="Google Shape;571;p10"/>
            <p:cNvSpPr/>
            <p:nvPr/>
          </p:nvSpPr>
          <p:spPr>
            <a:xfrm>
              <a:off x="-9351742" y="-4571999"/>
              <a:ext cx="2004394" cy="1656370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2" name="Google Shape;572;p10" descr="Un dibujo de una cara feliz&#10;&#10;Descripción generada automáticamente con confianza baja"/>
            <p:cNvPicPr preferRelativeResize="0"/>
            <p:nvPr/>
          </p:nvPicPr>
          <p:blipFill rotWithShape="1">
            <a:blip r:embed="rId5">
              <a:alphaModFix/>
            </a:blip>
            <a:srcRect/>
            <a:stretch/>
          </p:blipFill>
          <p:spPr>
            <a:xfrm>
              <a:off x="-8928856" y="-3801971"/>
              <a:ext cx="1094970" cy="1088126"/>
            </a:xfrm>
            <a:prstGeom prst="rect">
              <a:avLst/>
            </a:prstGeom>
            <a:noFill/>
            <a:ln>
              <a:noFill/>
            </a:ln>
          </p:spPr>
        </p:pic>
        <p:pic>
          <p:nvPicPr>
            <p:cNvPr id="573" name="Google Shape;573;p10" descr="Robin's flag | Jolly roger, One piece logo, One piece manga"/>
            <p:cNvPicPr preferRelativeResize="0"/>
            <p:nvPr/>
          </p:nvPicPr>
          <p:blipFill rotWithShape="1">
            <a:blip r:embed="rId6">
              <a:alphaModFix/>
            </a:blip>
            <a:srcRect/>
            <a:stretch/>
          </p:blipFill>
          <p:spPr>
            <a:xfrm>
              <a:off x="-8882919" y="5044367"/>
              <a:ext cx="1049033" cy="1100758"/>
            </a:xfrm>
            <a:prstGeom prst="rect">
              <a:avLst/>
            </a:prstGeom>
            <a:noFill/>
            <a:ln>
              <a:noFill/>
            </a:ln>
          </p:spPr>
        </p:pic>
        <p:pic>
          <p:nvPicPr>
            <p:cNvPr id="574" name="Google Shape;574;p10" descr="Imagen que contiene Icono&#10;&#10;Descripción generada automáticamente"/>
            <p:cNvPicPr preferRelativeResize="0"/>
            <p:nvPr/>
          </p:nvPicPr>
          <p:blipFill rotWithShape="1">
            <a:blip r:embed="rId7">
              <a:alphaModFix/>
            </a:blip>
            <a:srcRect/>
            <a:stretch/>
          </p:blipFill>
          <p:spPr>
            <a:xfrm>
              <a:off x="-9046203" y="461949"/>
              <a:ext cx="1311557" cy="1329858"/>
            </a:xfrm>
            <a:prstGeom prst="rect">
              <a:avLst/>
            </a:prstGeom>
            <a:noFill/>
            <a:ln>
              <a:noFill/>
            </a:ln>
          </p:spPr>
        </p:pic>
        <p:pic>
          <p:nvPicPr>
            <p:cNvPr id="575" name="Google Shape;575;p10" descr="Usopp Flag - One Piece | Manga anime one piece, One piece logo, One piece  wallpaper iphone"/>
            <p:cNvPicPr preferRelativeResize="0"/>
            <p:nvPr/>
          </p:nvPicPr>
          <p:blipFill rotWithShape="1">
            <a:blip r:embed="rId8">
              <a:alphaModFix/>
            </a:blip>
            <a:srcRect/>
            <a:stretch/>
          </p:blipFill>
          <p:spPr>
            <a:xfrm>
              <a:off x="-8955343" y="7433784"/>
              <a:ext cx="1147943" cy="979482"/>
            </a:xfrm>
            <a:prstGeom prst="rect">
              <a:avLst/>
            </a:prstGeom>
            <a:noFill/>
            <a:ln>
              <a:noFill/>
            </a:ln>
          </p:spPr>
        </p:pic>
        <p:pic>
          <p:nvPicPr>
            <p:cNvPr id="576" name="Google Shape;576;p10" descr="Forma&#10;&#10;Descripción generada automáticamente con confianza baja"/>
            <p:cNvPicPr preferRelativeResize="0"/>
            <p:nvPr/>
          </p:nvPicPr>
          <p:blipFill rotWithShape="1">
            <a:blip r:embed="rId9">
              <a:alphaModFix/>
            </a:blip>
            <a:srcRect/>
            <a:stretch/>
          </p:blipFill>
          <p:spPr>
            <a:xfrm>
              <a:off x="-9092444" y="2644879"/>
              <a:ext cx="1357798" cy="1376744"/>
            </a:xfrm>
            <a:prstGeom prst="rect">
              <a:avLst/>
            </a:prstGeom>
            <a:noFill/>
            <a:ln>
              <a:noFill/>
            </a:ln>
          </p:spPr>
        </p:pic>
        <p:pic>
          <p:nvPicPr>
            <p:cNvPr id="577" name="Google Shape;577;p10" descr="Icono&#10;&#10;Descripción generada automáticamente"/>
            <p:cNvPicPr preferRelativeResize="0"/>
            <p:nvPr/>
          </p:nvPicPr>
          <p:blipFill rotWithShape="1">
            <a:blip r:embed="rId10">
              <a:alphaModFix/>
            </a:blip>
            <a:srcRect/>
            <a:stretch/>
          </p:blipFill>
          <p:spPr>
            <a:xfrm>
              <a:off x="-9004525" y="9701925"/>
              <a:ext cx="1170639" cy="1186973"/>
            </a:xfrm>
            <a:prstGeom prst="rect">
              <a:avLst/>
            </a:prstGeom>
            <a:noFill/>
            <a:ln>
              <a:noFill/>
            </a:ln>
          </p:spPr>
        </p:pic>
        <p:pic>
          <p:nvPicPr>
            <p:cNvPr id="578" name="Google Shape;578;p10" descr="Icono&#10;&#10;Descripción generada automáticamente"/>
            <p:cNvPicPr preferRelativeResize="0"/>
            <p:nvPr/>
          </p:nvPicPr>
          <p:blipFill rotWithShape="1">
            <a:blip r:embed="rId11">
              <a:alphaModFix/>
            </a:blip>
            <a:srcRect/>
            <a:stretch/>
          </p:blipFill>
          <p:spPr>
            <a:xfrm>
              <a:off x="-9046202" y="-1582079"/>
              <a:ext cx="1311556" cy="1329857"/>
            </a:xfrm>
            <a:prstGeom prst="rect">
              <a:avLst/>
            </a:prstGeom>
            <a:noFill/>
            <a:ln>
              <a:noFill/>
            </a:ln>
          </p:spPr>
        </p:pic>
      </p:grpSp>
      <p:pic>
        <p:nvPicPr>
          <p:cNvPr id="579" name="Google Shape;579;p10" descr="Puerta de madera&#10;&#10;Descripción generada automáticamente con confianza media"/>
          <p:cNvPicPr preferRelativeResize="0"/>
          <p:nvPr/>
        </p:nvPicPr>
        <p:blipFill rotWithShape="1">
          <a:blip r:embed="rId12">
            <a:alphaModFix/>
          </a:blip>
          <a:srcRect/>
          <a:stretch/>
        </p:blipFill>
        <p:spPr>
          <a:xfrm rot="5400000">
            <a:off x="6888718" y="2258143"/>
            <a:ext cx="6980098" cy="2432159"/>
          </a:xfrm>
          <a:prstGeom prst="rect">
            <a:avLst/>
          </a:prstGeom>
          <a:noFill/>
          <a:ln>
            <a:noFill/>
          </a:ln>
        </p:spPr>
      </p:pic>
      <p:sp>
        <p:nvSpPr>
          <p:cNvPr id="580" name="Google Shape;580;p10"/>
          <p:cNvSpPr/>
          <p:nvPr/>
        </p:nvSpPr>
        <p:spPr>
          <a:xfrm rot="1045853">
            <a:off x="1686968" y="1727928"/>
            <a:ext cx="2008183" cy="3417168"/>
          </a:xfrm>
          <a:prstGeom prst="rect">
            <a:avLst/>
          </a:prstGeom>
          <a:solidFill>
            <a:srgbClr val="0070C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10"/>
          <p:cNvSpPr/>
          <p:nvPr/>
        </p:nvSpPr>
        <p:spPr>
          <a:xfrm>
            <a:off x="441546" y="6416708"/>
            <a:ext cx="7614708"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2" name="Google Shape;582;p10"/>
          <p:cNvPicPr preferRelativeResize="0"/>
          <p:nvPr/>
        </p:nvPicPr>
        <p:blipFill rotWithShape="1">
          <a:blip r:embed="rId13">
            <a:alphaModFix/>
          </a:blip>
          <a:srcRect/>
          <a:stretch/>
        </p:blipFill>
        <p:spPr>
          <a:xfrm>
            <a:off x="0" y="621361"/>
            <a:ext cx="12192000" cy="69850"/>
          </a:xfrm>
          <a:prstGeom prst="rect">
            <a:avLst/>
          </a:prstGeom>
          <a:noFill/>
          <a:ln>
            <a:noFill/>
          </a:ln>
        </p:spPr>
      </p:pic>
      <p:pic>
        <p:nvPicPr>
          <p:cNvPr id="583" name="Google Shape;583;p10"/>
          <p:cNvPicPr preferRelativeResize="0"/>
          <p:nvPr/>
        </p:nvPicPr>
        <p:blipFill rotWithShape="1">
          <a:blip r:embed="rId14">
            <a:alphaModFix/>
          </a:blip>
          <a:srcRect/>
          <a:stretch/>
        </p:blipFill>
        <p:spPr>
          <a:xfrm>
            <a:off x="940371" y="458619"/>
            <a:ext cx="496295" cy="493491"/>
          </a:xfrm>
          <a:prstGeom prst="rect">
            <a:avLst/>
          </a:prstGeom>
          <a:noFill/>
          <a:ln>
            <a:noFill/>
          </a:ln>
        </p:spPr>
      </p:pic>
      <p:sp>
        <p:nvSpPr>
          <p:cNvPr id="584" name="Google Shape;584;p10"/>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10"/>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10"/>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7" name="Google Shape;587;p10"/>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10"/>
          <p:cNvSpPr/>
          <p:nvPr/>
        </p:nvSpPr>
        <p:spPr>
          <a:xfrm>
            <a:off x="26386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10"/>
          <p:cNvSpPr/>
          <p:nvPr/>
        </p:nvSpPr>
        <p:spPr>
          <a:xfrm>
            <a:off x="31382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10"/>
          <p:cNvSpPr/>
          <p:nvPr/>
        </p:nvSpPr>
        <p:spPr>
          <a:xfrm>
            <a:off x="36379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10"/>
          <p:cNvSpPr/>
          <p:nvPr/>
        </p:nvSpPr>
        <p:spPr>
          <a:xfrm>
            <a:off x="41375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10"/>
          <p:cNvSpPr/>
          <p:nvPr/>
        </p:nvSpPr>
        <p:spPr>
          <a:xfrm>
            <a:off x="46372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10"/>
          <p:cNvSpPr/>
          <p:nvPr/>
        </p:nvSpPr>
        <p:spPr>
          <a:xfrm>
            <a:off x="51368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10"/>
          <p:cNvSpPr/>
          <p:nvPr/>
        </p:nvSpPr>
        <p:spPr>
          <a:xfrm>
            <a:off x="56364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10"/>
          <p:cNvSpPr/>
          <p:nvPr/>
        </p:nvSpPr>
        <p:spPr>
          <a:xfrm>
            <a:off x="61361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6" name="Google Shape;596;p10"/>
          <p:cNvSpPr/>
          <p:nvPr/>
        </p:nvSpPr>
        <p:spPr>
          <a:xfrm>
            <a:off x="66357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7" name="Google Shape;597;p10"/>
          <p:cNvSpPr/>
          <p:nvPr/>
        </p:nvSpPr>
        <p:spPr>
          <a:xfrm>
            <a:off x="71354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8" name="Google Shape;598;p10"/>
          <p:cNvSpPr/>
          <p:nvPr/>
        </p:nvSpPr>
        <p:spPr>
          <a:xfrm>
            <a:off x="76350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10"/>
          <p:cNvSpPr/>
          <p:nvPr/>
        </p:nvSpPr>
        <p:spPr>
          <a:xfrm>
            <a:off x="81346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0" name="Google Shape;600;p10" descr="Imagen que contiene colorido, diferente, tabla, sostener&#10;&#10;Descripción generada automáticamente"/>
          <p:cNvPicPr preferRelativeResize="0"/>
          <p:nvPr/>
        </p:nvPicPr>
        <p:blipFill rotWithShape="1">
          <a:blip r:embed="rId15">
            <a:alphaModFix/>
          </a:blip>
          <a:srcRect/>
          <a:stretch/>
        </p:blipFill>
        <p:spPr>
          <a:xfrm>
            <a:off x="7484154" y="5749081"/>
            <a:ext cx="999281" cy="890787"/>
          </a:xfrm>
          <a:prstGeom prst="rect">
            <a:avLst/>
          </a:prstGeom>
          <a:noFill/>
          <a:ln>
            <a:noFill/>
          </a:ln>
        </p:spPr>
      </p:pic>
      <p:pic>
        <p:nvPicPr>
          <p:cNvPr id="601" name="Google Shape;601;p10" descr="Download Cloud Png Image HQ PNG Image | FreePNGImg"/>
          <p:cNvPicPr preferRelativeResize="0"/>
          <p:nvPr/>
        </p:nvPicPr>
        <p:blipFill rotWithShape="1">
          <a:blip r:embed="rId16">
            <a:alphaModFix/>
          </a:blip>
          <a:srcRect/>
          <a:stretch/>
        </p:blipFill>
        <p:spPr>
          <a:xfrm>
            <a:off x="1190035" y="6085446"/>
            <a:ext cx="4634876" cy="2528663"/>
          </a:xfrm>
          <a:prstGeom prst="rect">
            <a:avLst/>
          </a:prstGeom>
          <a:noFill/>
          <a:ln>
            <a:noFill/>
          </a:ln>
        </p:spPr>
      </p:pic>
      <p:sp>
        <p:nvSpPr>
          <p:cNvPr id="602" name="Google Shape;602;p10"/>
          <p:cNvSpPr txBox="1"/>
          <p:nvPr/>
        </p:nvSpPr>
        <p:spPr>
          <a:xfrm>
            <a:off x="4409244" y="3030362"/>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SANJI</a:t>
            </a:r>
            <a:endParaRPr/>
          </a:p>
        </p:txBody>
      </p:sp>
      <p:pic>
        <p:nvPicPr>
          <p:cNvPr id="603" name="Google Shape;603;p10" descr="Zoro PNG Images, Free Transparent Zoro Download - KindPNG"/>
          <p:cNvPicPr preferRelativeResize="0"/>
          <p:nvPr/>
        </p:nvPicPr>
        <p:blipFill rotWithShape="1">
          <a:blip r:embed="rId17">
            <a:alphaModFix/>
          </a:blip>
          <a:srcRect l="31169" t="3933" r="34786" b="65189"/>
          <a:stretch/>
        </p:blipFill>
        <p:spPr>
          <a:xfrm>
            <a:off x="6133983" y="987611"/>
            <a:ext cx="339453" cy="344827"/>
          </a:xfrm>
          <a:prstGeom prst="rect">
            <a:avLst/>
          </a:prstGeom>
          <a:noFill/>
          <a:ln>
            <a:noFill/>
          </a:ln>
        </p:spPr>
      </p:pic>
      <p:pic>
        <p:nvPicPr>
          <p:cNvPr id="604" name="Google Shape;604;p10" descr="Tony Tony Chopper by bodskih on DeviantArt"/>
          <p:cNvPicPr preferRelativeResize="0"/>
          <p:nvPr/>
        </p:nvPicPr>
        <p:blipFill rotWithShape="1">
          <a:blip r:embed="rId18">
            <a:alphaModFix/>
          </a:blip>
          <a:srcRect l="26008" t="37820" r="28106" b="26533"/>
          <a:stretch/>
        </p:blipFill>
        <p:spPr>
          <a:xfrm>
            <a:off x="6487233" y="947344"/>
            <a:ext cx="462204" cy="359068"/>
          </a:xfrm>
          <a:prstGeom prst="rect">
            <a:avLst/>
          </a:prstGeom>
          <a:noFill/>
          <a:ln>
            <a:noFill/>
          </a:ln>
        </p:spPr>
      </p:pic>
      <p:pic>
        <p:nvPicPr>
          <p:cNvPr id="605" name="Google Shape;605;p10" descr="Nami | Doblaje Wiki | Fandom"/>
          <p:cNvPicPr preferRelativeResize="0"/>
          <p:nvPr/>
        </p:nvPicPr>
        <p:blipFill rotWithShape="1">
          <a:blip r:embed="rId19">
            <a:alphaModFix/>
          </a:blip>
          <a:srcRect l="30025" r="9040" b="64135"/>
          <a:stretch/>
        </p:blipFill>
        <p:spPr>
          <a:xfrm>
            <a:off x="6979815" y="947344"/>
            <a:ext cx="488033" cy="359068"/>
          </a:xfrm>
          <a:prstGeom prst="rect">
            <a:avLst/>
          </a:prstGeom>
          <a:noFill/>
          <a:ln>
            <a:noFill/>
          </a:ln>
        </p:spPr>
      </p:pic>
      <p:pic>
        <p:nvPicPr>
          <p:cNvPr id="606" name="Google Shape;606;p10" descr="Pin on One Piece_Crew"/>
          <p:cNvPicPr preferRelativeResize="0"/>
          <p:nvPr/>
        </p:nvPicPr>
        <p:blipFill rotWithShape="1">
          <a:blip r:embed="rId20">
            <a:alphaModFix/>
          </a:blip>
          <a:srcRect l="30262" t="4253" r="35474" b="84001"/>
          <a:stretch/>
        </p:blipFill>
        <p:spPr>
          <a:xfrm>
            <a:off x="7515517" y="987611"/>
            <a:ext cx="368230" cy="324192"/>
          </a:xfrm>
          <a:prstGeom prst="rect">
            <a:avLst/>
          </a:prstGeom>
          <a:noFill/>
          <a:ln>
            <a:noFill/>
          </a:ln>
        </p:spPr>
      </p:pic>
      <p:pic>
        <p:nvPicPr>
          <p:cNvPr id="607" name="Google Shape;607;p10" descr="Usopp | McLeodGaming Wiki | Fandom"/>
          <p:cNvPicPr preferRelativeResize="0"/>
          <p:nvPr/>
        </p:nvPicPr>
        <p:blipFill rotWithShape="1">
          <a:blip r:embed="rId21">
            <a:alphaModFix/>
          </a:blip>
          <a:srcRect l="21592" r="37908" b="80636"/>
          <a:stretch/>
        </p:blipFill>
        <p:spPr>
          <a:xfrm>
            <a:off x="7926125" y="975435"/>
            <a:ext cx="411438" cy="324193"/>
          </a:xfrm>
          <a:prstGeom prst="rect">
            <a:avLst/>
          </a:prstGeom>
          <a:noFill/>
          <a:ln>
            <a:noFill/>
          </a:ln>
        </p:spPr>
      </p:pic>
      <p:pic>
        <p:nvPicPr>
          <p:cNvPr id="608" name="Google Shape;608;p10" descr="Vinsmoke sanji monkey d. luffy una pieza: guerreros piratas 3 roronoa zoro,  una pieza, pelo negro, manga, chibi png | PNGWing"/>
          <p:cNvPicPr preferRelativeResize="0"/>
          <p:nvPr/>
        </p:nvPicPr>
        <p:blipFill rotWithShape="1">
          <a:blip r:embed="rId22">
            <a:alphaModFix/>
          </a:blip>
          <a:srcRect l="16316" r="37776" b="63581"/>
          <a:stretch/>
        </p:blipFill>
        <p:spPr>
          <a:xfrm>
            <a:off x="8449827" y="947344"/>
            <a:ext cx="393452" cy="341630"/>
          </a:xfrm>
          <a:prstGeom prst="rect">
            <a:avLst/>
          </a:prstGeom>
          <a:noFill/>
          <a:ln>
            <a:noFill/>
          </a:ln>
        </p:spPr>
      </p:pic>
      <p:pic>
        <p:nvPicPr>
          <p:cNvPr id="609" name="Google Shape;609;p10" descr="Luffy PNG PIC | PNG Mart"/>
          <p:cNvPicPr preferRelativeResize="0"/>
          <p:nvPr/>
        </p:nvPicPr>
        <p:blipFill rotWithShape="1">
          <a:blip r:embed="rId23">
            <a:alphaModFix/>
          </a:blip>
          <a:srcRect l="7660" t="4557" r="35395" b="61132"/>
          <a:stretch/>
        </p:blipFill>
        <p:spPr>
          <a:xfrm>
            <a:off x="5621062" y="1015171"/>
            <a:ext cx="375181" cy="317267"/>
          </a:xfrm>
          <a:prstGeom prst="rect">
            <a:avLst/>
          </a:prstGeom>
          <a:noFill/>
          <a:ln>
            <a:noFill/>
          </a:ln>
        </p:spPr>
      </p:pic>
      <p:pic>
        <p:nvPicPr>
          <p:cNvPr id="610" name="Google Shape;610;p10" descr="Imagen que contiene espada&#10;&#10;Descripción generada automáticamente"/>
          <p:cNvPicPr preferRelativeResize="0"/>
          <p:nvPr/>
        </p:nvPicPr>
        <p:blipFill rotWithShape="1">
          <a:blip r:embed="rId24">
            <a:alphaModFix/>
          </a:blip>
          <a:srcRect/>
          <a:stretch/>
        </p:blipFill>
        <p:spPr>
          <a:xfrm rot="9599036">
            <a:off x="8675983" y="1670027"/>
            <a:ext cx="3506137" cy="3442178"/>
          </a:xfrm>
          <a:prstGeom prst="rect">
            <a:avLst/>
          </a:prstGeom>
          <a:noFill/>
          <a:ln>
            <a:noFill/>
          </a:ln>
        </p:spPr>
      </p:pic>
      <p:sp>
        <p:nvSpPr>
          <p:cNvPr id="611" name="Google Shape;611;p10"/>
          <p:cNvSpPr/>
          <p:nvPr/>
        </p:nvSpPr>
        <p:spPr>
          <a:xfrm rot="278803">
            <a:off x="-3495209" y="-575814"/>
            <a:ext cx="2008183" cy="3417168"/>
          </a:xfrm>
          <a:prstGeom prst="rect">
            <a:avLst/>
          </a:prstGeom>
          <a:solidFill>
            <a:srgbClr val="5779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2" name="Google Shape;612;p10" descr="Usopp | McLeodGaming Wiki | Fandom"/>
          <p:cNvPicPr preferRelativeResize="0"/>
          <p:nvPr/>
        </p:nvPicPr>
        <p:blipFill rotWithShape="1">
          <a:blip r:embed="rId25">
            <a:alphaModFix/>
          </a:blip>
          <a:srcRect/>
          <a:stretch/>
        </p:blipFill>
        <p:spPr>
          <a:xfrm rot="-492615">
            <a:off x="-3943133" y="-1543928"/>
            <a:ext cx="3057525" cy="5038725"/>
          </a:xfrm>
          <a:prstGeom prst="rect">
            <a:avLst/>
          </a:prstGeom>
          <a:noFill/>
          <a:ln>
            <a:noFill/>
          </a:ln>
        </p:spPr>
      </p:pic>
      <p:pic>
        <p:nvPicPr>
          <p:cNvPr id="613" name="Google Shape;613;p10" descr="Sanji (Pre-Timeskip) | Featteca Wiki | Fandom"/>
          <p:cNvPicPr preferRelativeResize="0"/>
          <p:nvPr/>
        </p:nvPicPr>
        <p:blipFill rotWithShape="1">
          <a:blip r:embed="rId26">
            <a:alphaModFix/>
          </a:blip>
          <a:srcRect/>
          <a:stretch/>
        </p:blipFill>
        <p:spPr>
          <a:xfrm>
            <a:off x="1463962" y="1084305"/>
            <a:ext cx="2198288" cy="5305366"/>
          </a:xfrm>
          <a:prstGeom prst="rect">
            <a:avLst/>
          </a:prstGeom>
          <a:noFill/>
          <a:ln>
            <a:noFill/>
          </a:ln>
        </p:spPr>
      </p:pic>
      <p:sp>
        <p:nvSpPr>
          <p:cNvPr id="614" name="Google Shape;614;p10"/>
          <p:cNvSpPr/>
          <p:nvPr/>
        </p:nvSpPr>
        <p:spPr>
          <a:xfrm>
            <a:off x="8453024" y="947344"/>
            <a:ext cx="407894" cy="451685"/>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5" name="Google Shape;615;p10" descr="Download japan cloud illustration - japanese style clouds png - Free PNG  Images | TOPpng"/>
          <p:cNvPicPr preferRelativeResize="0"/>
          <p:nvPr/>
        </p:nvPicPr>
        <p:blipFill rotWithShape="1">
          <a:blip r:embed="rId27">
            <a:alphaModFix/>
          </a:blip>
          <a:srcRect/>
          <a:stretch/>
        </p:blipFill>
        <p:spPr>
          <a:xfrm>
            <a:off x="725445" y="3978156"/>
            <a:ext cx="1291736" cy="1259442"/>
          </a:xfrm>
          <a:prstGeom prst="rect">
            <a:avLst/>
          </a:prstGeom>
          <a:noFill/>
          <a:ln>
            <a:noFill/>
          </a:ln>
        </p:spPr>
      </p:pic>
      <p:pic>
        <p:nvPicPr>
          <p:cNvPr id="616" name="Google Shape;616;p10" descr="Download japan cloud illustration - japanese style clouds png - Free PNG  Images | TOPpng"/>
          <p:cNvPicPr preferRelativeResize="0"/>
          <p:nvPr/>
        </p:nvPicPr>
        <p:blipFill rotWithShape="1">
          <a:blip r:embed="rId27">
            <a:alphaModFix/>
          </a:blip>
          <a:srcRect/>
          <a:stretch/>
        </p:blipFill>
        <p:spPr>
          <a:xfrm>
            <a:off x="3046320" y="3854315"/>
            <a:ext cx="1291736" cy="1259442"/>
          </a:xfrm>
          <a:prstGeom prst="rect">
            <a:avLst/>
          </a:prstGeom>
          <a:noFill/>
          <a:ln>
            <a:noFill/>
          </a:ln>
        </p:spPr>
      </p:pic>
      <p:sp>
        <p:nvSpPr>
          <p:cNvPr id="617" name="Google Shape;617;p10"/>
          <p:cNvSpPr txBox="1"/>
          <p:nvPr/>
        </p:nvSpPr>
        <p:spPr>
          <a:xfrm>
            <a:off x="4524020" y="4507537"/>
            <a:ext cx="40169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800" b="1" i="0">
                <a:solidFill>
                  <a:schemeClr val="lt1"/>
                </a:solidFill>
                <a:latin typeface="Archivo"/>
                <a:ea typeface="Archivo"/>
                <a:cs typeface="Archivo"/>
                <a:sym typeface="Archivo"/>
              </a:rPr>
              <a:t>Sanji (サンジ Sanji?), conocido como Pierna Negra (黒脚 Kuro Ashi?) y nacido como Vinsmoke Sanji (ヴィンスモーク・サンジ Vinsumōku Sanji?),[3] es el cocinero de los Piratas de Sombrero de Paja. Es el quinto miembro de la tripulación, y el cuarto en unirse. Él nació en el North Blue, siendo el primer tripulante en no ser originario del East Blue.</a:t>
            </a:r>
            <a:endParaRPr/>
          </a:p>
        </p:txBody>
      </p:sp>
      <p:pic>
        <p:nvPicPr>
          <p:cNvPr id="618" name="Google Shape;618;p10" descr="Funda y vinilo para iPad «3D 2Y» de Isidore99 | Redbubble"/>
          <p:cNvPicPr preferRelativeResize="0"/>
          <p:nvPr/>
        </p:nvPicPr>
        <p:blipFill rotWithShape="1">
          <a:blip r:embed="rId28">
            <a:alphaModFix/>
          </a:blip>
          <a:srcRect/>
          <a:stretch/>
        </p:blipFill>
        <p:spPr>
          <a:xfrm>
            <a:off x="605682" y="955670"/>
            <a:ext cx="1168705" cy="1433504"/>
          </a:xfrm>
          <a:prstGeom prst="rect">
            <a:avLst/>
          </a:prstGeom>
          <a:noFill/>
          <a:ln>
            <a:noFill/>
          </a:ln>
        </p:spPr>
      </p:pic>
      <p:pic>
        <p:nvPicPr>
          <p:cNvPr id="619" name="Google Shape;619;p10" descr="PNG Fire Flames – Free Download"/>
          <p:cNvPicPr preferRelativeResize="0"/>
          <p:nvPr/>
        </p:nvPicPr>
        <p:blipFill rotWithShape="1">
          <a:blip r:embed="rId29">
            <a:alphaModFix/>
          </a:blip>
          <a:srcRect/>
          <a:stretch/>
        </p:blipFill>
        <p:spPr>
          <a:xfrm flipH="1">
            <a:off x="9139339" y="5805788"/>
            <a:ext cx="2521226" cy="1358436"/>
          </a:xfrm>
          <a:prstGeom prst="rect">
            <a:avLst/>
          </a:prstGeom>
          <a:noFill/>
          <a:ln>
            <a:noFill/>
          </a:ln>
        </p:spPr>
      </p:pic>
      <p:pic>
        <p:nvPicPr>
          <p:cNvPr id="620" name="Google Shape;620;p10" descr="Una caja de madera&#10;&#10;Descripción generada automáticamente con confianza media"/>
          <p:cNvPicPr preferRelativeResize="0"/>
          <p:nvPr/>
        </p:nvPicPr>
        <p:blipFill rotWithShape="1">
          <a:blip r:embed="rId30">
            <a:alphaModFix/>
          </a:blip>
          <a:srcRect/>
          <a:stretch/>
        </p:blipFill>
        <p:spPr>
          <a:xfrm>
            <a:off x="1743290" y="367361"/>
            <a:ext cx="1790700" cy="647700"/>
          </a:xfrm>
          <a:prstGeom prst="rect">
            <a:avLst/>
          </a:prstGeom>
          <a:noFill/>
          <a:ln>
            <a:noFill/>
          </a:ln>
        </p:spPr>
      </p:pic>
      <p:sp>
        <p:nvSpPr>
          <p:cNvPr id="621" name="Google Shape;621;p10"/>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622" name="Google Shape;622;p10" descr="Una caja de madera&#10;&#10;Descripción generada automáticamente con confianza media"/>
          <p:cNvPicPr preferRelativeResize="0"/>
          <p:nvPr/>
        </p:nvPicPr>
        <p:blipFill rotWithShape="1">
          <a:blip r:embed="rId30">
            <a:alphaModFix/>
          </a:blip>
          <a:srcRect/>
          <a:stretch/>
        </p:blipFill>
        <p:spPr>
          <a:xfrm>
            <a:off x="12813188" y="424029"/>
            <a:ext cx="1265823" cy="457851"/>
          </a:xfrm>
          <a:prstGeom prst="rect">
            <a:avLst/>
          </a:prstGeom>
          <a:noFill/>
          <a:ln>
            <a:noFill/>
          </a:ln>
        </p:spPr>
      </p:pic>
      <p:sp>
        <p:nvSpPr>
          <p:cNvPr id="623" name="Google Shape;623;p10"/>
          <p:cNvSpPr txBox="1"/>
          <p:nvPr/>
        </p:nvSpPr>
        <p:spPr>
          <a:xfrm>
            <a:off x="12401599" y="510561"/>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WANTED</a:t>
            </a:r>
            <a:endParaRPr/>
          </a:p>
        </p:txBody>
      </p:sp>
      <p:pic>
        <p:nvPicPr>
          <p:cNvPr id="624" name="Google Shape;624;p10" descr="Download Cloud Png Image HQ PNG Image | FreePNGImg"/>
          <p:cNvPicPr preferRelativeResize="0"/>
          <p:nvPr/>
        </p:nvPicPr>
        <p:blipFill rotWithShape="1">
          <a:blip r:embed="rId16">
            <a:alphaModFix/>
          </a:blip>
          <a:srcRect/>
          <a:stretch/>
        </p:blipFill>
        <p:spPr>
          <a:xfrm>
            <a:off x="8391120" y="4601451"/>
            <a:ext cx="2206270" cy="1203681"/>
          </a:xfrm>
          <a:prstGeom prst="rect">
            <a:avLst/>
          </a:prstGeom>
          <a:noFill/>
          <a:ln>
            <a:noFill/>
          </a:ln>
        </p:spPr>
      </p:pic>
      <p:pic>
        <p:nvPicPr>
          <p:cNvPr id="625" name="Google Shape;625;p10" descr="Download Cloud Png Image HQ PNG Image | FreePNGImg"/>
          <p:cNvPicPr preferRelativeResize="0"/>
          <p:nvPr/>
        </p:nvPicPr>
        <p:blipFill rotWithShape="1">
          <a:blip r:embed="rId16">
            <a:alphaModFix/>
          </a:blip>
          <a:srcRect/>
          <a:stretch/>
        </p:blipFill>
        <p:spPr>
          <a:xfrm>
            <a:off x="3559285" y="1425629"/>
            <a:ext cx="2206270" cy="12036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9"/>
        <p:cNvGrpSpPr/>
        <p:nvPr/>
      </p:nvGrpSpPr>
      <p:grpSpPr>
        <a:xfrm>
          <a:off x="0" y="0"/>
          <a:ext cx="0" cy="0"/>
          <a:chOff x="0" y="0"/>
          <a:chExt cx="0" cy="0"/>
        </a:xfrm>
      </p:grpSpPr>
      <p:pic>
        <p:nvPicPr>
          <p:cNvPr id="630" name="Google Shape;630;p11" descr="Very Old Paper With Background Image PNG Transparent Background, Free  Download #48290 - FreeIconsPNG"/>
          <p:cNvPicPr preferRelativeResize="0"/>
          <p:nvPr/>
        </p:nvPicPr>
        <p:blipFill rotWithShape="1">
          <a:blip r:embed="rId3">
            <a:alphaModFix/>
          </a:blip>
          <a:srcRect/>
          <a:stretch/>
        </p:blipFill>
        <p:spPr>
          <a:xfrm>
            <a:off x="480346" y="-922745"/>
            <a:ext cx="11231307" cy="7932111"/>
          </a:xfrm>
          <a:prstGeom prst="rect">
            <a:avLst/>
          </a:prstGeom>
          <a:noFill/>
          <a:ln>
            <a:noFill/>
          </a:ln>
        </p:spPr>
      </p:pic>
      <p:pic>
        <p:nvPicPr>
          <p:cNvPr id="631" name="Google Shape;631;p11" descr="Una caricatura de una persona&#10;&#10;Descripción generada automáticamente con confianza media"/>
          <p:cNvPicPr preferRelativeResize="0"/>
          <p:nvPr/>
        </p:nvPicPr>
        <p:blipFill rotWithShape="1">
          <a:blip r:embed="rId4">
            <a:alphaModFix/>
          </a:blip>
          <a:srcRect t="13571" b="5747"/>
          <a:stretch/>
        </p:blipFill>
        <p:spPr>
          <a:xfrm>
            <a:off x="-2710402" y="-45719"/>
            <a:ext cx="8439053" cy="6903719"/>
          </a:xfrm>
          <a:prstGeom prst="rect">
            <a:avLst/>
          </a:prstGeom>
          <a:noFill/>
          <a:ln>
            <a:noFill/>
          </a:ln>
        </p:spPr>
      </p:pic>
      <p:pic>
        <p:nvPicPr>
          <p:cNvPr id="632" name="Google Shape;632;p11" descr="Sabo - One Piece by Didinkha on DeviantArt"/>
          <p:cNvPicPr preferRelativeResize="0"/>
          <p:nvPr/>
        </p:nvPicPr>
        <p:blipFill rotWithShape="1">
          <a:blip r:embed="rId5">
            <a:alphaModFix/>
          </a:blip>
          <a:srcRect/>
          <a:stretch/>
        </p:blipFill>
        <p:spPr>
          <a:xfrm>
            <a:off x="6519337" y="0"/>
            <a:ext cx="8042275" cy="6858000"/>
          </a:xfrm>
          <a:prstGeom prst="rect">
            <a:avLst/>
          </a:prstGeom>
          <a:noFill/>
          <a:ln>
            <a:noFill/>
          </a:ln>
        </p:spPr>
      </p:pic>
      <p:pic>
        <p:nvPicPr>
          <p:cNvPr id="633" name="Google Shape;633;p11" descr="PNG Fire Flames – Free Download"/>
          <p:cNvPicPr preferRelativeResize="0"/>
          <p:nvPr/>
        </p:nvPicPr>
        <p:blipFill rotWithShape="1">
          <a:blip r:embed="rId6">
            <a:alphaModFix/>
          </a:blip>
          <a:srcRect/>
          <a:stretch/>
        </p:blipFill>
        <p:spPr>
          <a:xfrm>
            <a:off x="-412125" y="3842673"/>
            <a:ext cx="5715000" cy="3000375"/>
          </a:xfrm>
          <a:prstGeom prst="rect">
            <a:avLst/>
          </a:prstGeom>
          <a:noFill/>
          <a:ln>
            <a:noFill/>
          </a:ln>
        </p:spPr>
      </p:pic>
      <p:pic>
        <p:nvPicPr>
          <p:cNvPr id="634" name="Google Shape;634;p11" descr="PNG Fire Flames – Free Download"/>
          <p:cNvPicPr preferRelativeResize="0"/>
          <p:nvPr/>
        </p:nvPicPr>
        <p:blipFill rotWithShape="1">
          <a:blip r:embed="rId6">
            <a:alphaModFix/>
          </a:blip>
          <a:srcRect/>
          <a:stretch/>
        </p:blipFill>
        <p:spPr>
          <a:xfrm flipH="1">
            <a:off x="6680298" y="3827721"/>
            <a:ext cx="5568627" cy="3000375"/>
          </a:xfrm>
          <a:prstGeom prst="rect">
            <a:avLst/>
          </a:prstGeom>
          <a:noFill/>
          <a:ln>
            <a:noFill/>
          </a:ln>
        </p:spPr>
      </p:pic>
      <p:sp>
        <p:nvSpPr>
          <p:cNvPr id="635" name="Google Shape;635;p11"/>
          <p:cNvSpPr txBox="1"/>
          <p:nvPr/>
        </p:nvSpPr>
        <p:spPr>
          <a:xfrm>
            <a:off x="2766129" y="1139494"/>
            <a:ext cx="6811990"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rgbClr val="262626"/>
                </a:solidFill>
                <a:latin typeface="Bodoni"/>
                <a:ea typeface="Bodoni"/>
                <a:cs typeface="Bodoni"/>
                <a:sym typeface="Bodoni"/>
              </a:rPr>
              <a:t>WANTED</a:t>
            </a:r>
            <a:endParaRPr/>
          </a:p>
        </p:txBody>
      </p:sp>
      <p:sp>
        <p:nvSpPr>
          <p:cNvPr id="636" name="Google Shape;636;p11"/>
          <p:cNvSpPr/>
          <p:nvPr/>
        </p:nvSpPr>
        <p:spPr>
          <a:xfrm rot="10800000" flipH="1">
            <a:off x="0" y="-45719"/>
            <a:ext cx="12192000" cy="45719"/>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p11"/>
          <p:cNvSpPr/>
          <p:nvPr/>
        </p:nvSpPr>
        <p:spPr>
          <a:xfrm>
            <a:off x="441546" y="6416708"/>
            <a:ext cx="3612742"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8" name="Google Shape;638;p11"/>
          <p:cNvPicPr preferRelativeResize="0"/>
          <p:nvPr/>
        </p:nvPicPr>
        <p:blipFill rotWithShape="1">
          <a:blip r:embed="rId7">
            <a:alphaModFix/>
          </a:blip>
          <a:srcRect/>
          <a:stretch/>
        </p:blipFill>
        <p:spPr>
          <a:xfrm>
            <a:off x="0" y="621361"/>
            <a:ext cx="12192000" cy="69850"/>
          </a:xfrm>
          <a:prstGeom prst="rect">
            <a:avLst/>
          </a:prstGeom>
          <a:noFill/>
          <a:ln>
            <a:noFill/>
          </a:ln>
        </p:spPr>
      </p:pic>
      <p:pic>
        <p:nvPicPr>
          <p:cNvPr id="639" name="Google Shape;639;p11"/>
          <p:cNvPicPr preferRelativeResize="0"/>
          <p:nvPr/>
        </p:nvPicPr>
        <p:blipFill rotWithShape="1">
          <a:blip r:embed="rId8">
            <a:alphaModFix/>
          </a:blip>
          <a:srcRect/>
          <a:stretch/>
        </p:blipFill>
        <p:spPr>
          <a:xfrm>
            <a:off x="940371" y="458619"/>
            <a:ext cx="496295" cy="493491"/>
          </a:xfrm>
          <a:prstGeom prst="rect">
            <a:avLst/>
          </a:prstGeom>
          <a:noFill/>
          <a:ln>
            <a:noFill/>
          </a:ln>
        </p:spPr>
      </p:pic>
      <p:sp>
        <p:nvSpPr>
          <p:cNvPr id="640" name="Google Shape;640;p11"/>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11"/>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11"/>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11"/>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11"/>
          <p:cNvSpPr/>
          <p:nvPr/>
        </p:nvSpPr>
        <p:spPr>
          <a:xfrm>
            <a:off x="26386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5" name="Google Shape;645;p11"/>
          <p:cNvSpPr/>
          <p:nvPr/>
        </p:nvSpPr>
        <p:spPr>
          <a:xfrm>
            <a:off x="31382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11"/>
          <p:cNvSpPr/>
          <p:nvPr/>
        </p:nvSpPr>
        <p:spPr>
          <a:xfrm>
            <a:off x="36379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47" name="Google Shape;647;p11" descr="Imagen que contiene colorido, diferente, tabla, sostener&#10;&#10;Descripción generada automáticamente"/>
          <p:cNvPicPr preferRelativeResize="0"/>
          <p:nvPr/>
        </p:nvPicPr>
        <p:blipFill rotWithShape="1">
          <a:blip r:embed="rId9">
            <a:alphaModFix/>
          </a:blip>
          <a:srcRect/>
          <a:stretch/>
        </p:blipFill>
        <p:spPr>
          <a:xfrm>
            <a:off x="3130525" y="5749081"/>
            <a:ext cx="999281" cy="890787"/>
          </a:xfrm>
          <a:prstGeom prst="rect">
            <a:avLst/>
          </a:prstGeom>
          <a:noFill/>
          <a:ln>
            <a:noFill/>
          </a:ln>
        </p:spPr>
      </p:pic>
      <p:sp>
        <p:nvSpPr>
          <p:cNvPr id="648" name="Google Shape;648;p11"/>
          <p:cNvSpPr txBox="1"/>
          <p:nvPr/>
        </p:nvSpPr>
        <p:spPr>
          <a:xfrm>
            <a:off x="2445375" y="2552339"/>
            <a:ext cx="681199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4800" b="1">
                <a:solidFill>
                  <a:srgbClr val="663300"/>
                </a:solidFill>
                <a:latin typeface="Bodoni"/>
                <a:ea typeface="Bodoni"/>
                <a:cs typeface="Bodoni"/>
                <a:sym typeface="Bodoni"/>
              </a:rPr>
              <a:t>DEAD OR ALIVE?</a:t>
            </a:r>
            <a:endParaRPr/>
          </a:p>
        </p:txBody>
      </p:sp>
      <p:pic>
        <p:nvPicPr>
          <p:cNvPr id="649" name="Google Shape;649;p11" descr="Download Ace One Piece Png - Portgas D Ace PNG Image with No Background -  PNGkey.com"/>
          <p:cNvPicPr preferRelativeResize="0"/>
          <p:nvPr/>
        </p:nvPicPr>
        <p:blipFill rotWithShape="1">
          <a:blip r:embed="rId10">
            <a:alphaModFix/>
          </a:blip>
          <a:srcRect/>
          <a:stretch/>
        </p:blipFill>
        <p:spPr>
          <a:xfrm>
            <a:off x="1423595" y="2456473"/>
            <a:ext cx="9570804" cy="4124917"/>
          </a:xfrm>
          <a:prstGeom prst="rect">
            <a:avLst/>
          </a:prstGeom>
          <a:noFill/>
          <a:ln>
            <a:noFill/>
          </a:ln>
        </p:spPr>
      </p:pic>
      <p:pic>
        <p:nvPicPr>
          <p:cNvPr id="650" name="Google Shape;650;p11" descr="Logotipos asombrosos de “One Piece”: Significado, historia y ..."/>
          <p:cNvPicPr preferRelativeResize="0"/>
          <p:nvPr/>
        </p:nvPicPr>
        <p:blipFill rotWithShape="1">
          <a:blip r:embed="rId11">
            <a:alphaModFix/>
          </a:blip>
          <a:srcRect/>
          <a:stretch/>
        </p:blipFill>
        <p:spPr>
          <a:xfrm>
            <a:off x="5253029" y="934945"/>
            <a:ext cx="1312381" cy="738214"/>
          </a:xfrm>
          <a:prstGeom prst="rect">
            <a:avLst/>
          </a:prstGeom>
          <a:noFill/>
          <a:ln>
            <a:noFill/>
          </a:ln>
        </p:spPr>
      </p:pic>
      <p:sp>
        <p:nvSpPr>
          <p:cNvPr id="651" name="Google Shape;651;p11"/>
          <p:cNvSpPr txBox="1"/>
          <p:nvPr/>
        </p:nvSpPr>
        <p:spPr>
          <a:xfrm>
            <a:off x="3246551" y="5269163"/>
            <a:ext cx="556862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800" b="1" i="0">
                <a:solidFill>
                  <a:schemeClr val="lt1"/>
                </a:solidFill>
                <a:latin typeface="Archivo"/>
                <a:ea typeface="Archivo"/>
                <a:cs typeface="Archivo"/>
                <a:sym typeface="Archivo"/>
              </a:rPr>
              <a:t>Sanji (サンジ Sanji?), conocido como Pierna Negra (黒脚 Kuro Ashi?) y nacido como Vinsmoke Sanji (ヴィンスモーク・サンジ Vinsumōku Sanji?),[3] es el cocinero de los Piratas de Sombrero de Paja. Es el quinto miembro de la tripulación, y el cuarto en unirse. Él nació en el North Blue, siendo el primer tripulante en no ser originario del East Blue.</a:t>
            </a:r>
            <a:endParaRPr/>
          </a:p>
        </p:txBody>
      </p:sp>
      <p:sp>
        <p:nvSpPr>
          <p:cNvPr id="652" name="Google Shape;652;p11"/>
          <p:cNvSpPr txBox="1"/>
          <p:nvPr/>
        </p:nvSpPr>
        <p:spPr>
          <a:xfrm>
            <a:off x="2535544" y="4458747"/>
            <a:ext cx="681199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4800" b="1">
                <a:solidFill>
                  <a:schemeClr val="lt1"/>
                </a:solidFill>
                <a:latin typeface="Bodoni"/>
                <a:ea typeface="Bodoni"/>
                <a:cs typeface="Bodoni"/>
                <a:sym typeface="Bodoni"/>
              </a:rPr>
              <a:t>$300,000.00</a:t>
            </a:r>
            <a:endParaRPr/>
          </a:p>
        </p:txBody>
      </p:sp>
      <p:pic>
        <p:nvPicPr>
          <p:cNvPr id="653" name="Google Shape;653;p11" descr="Una caja de madera&#10;&#10;Descripción generada automáticamente con confianza media"/>
          <p:cNvPicPr preferRelativeResize="0"/>
          <p:nvPr/>
        </p:nvPicPr>
        <p:blipFill rotWithShape="1">
          <a:blip r:embed="rId12">
            <a:alphaModFix/>
          </a:blip>
          <a:srcRect/>
          <a:stretch/>
        </p:blipFill>
        <p:spPr>
          <a:xfrm>
            <a:off x="1743290" y="367361"/>
            <a:ext cx="1790700" cy="647700"/>
          </a:xfrm>
          <a:prstGeom prst="rect">
            <a:avLst/>
          </a:prstGeom>
          <a:noFill/>
          <a:ln>
            <a:noFill/>
          </a:ln>
        </p:spPr>
      </p:pic>
      <p:sp>
        <p:nvSpPr>
          <p:cNvPr id="654" name="Google Shape;654;p11"/>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655" name="Google Shape;655;p11" descr="Una caja de madera&#10;&#10;Descripción generada automáticamente con confianza media"/>
          <p:cNvPicPr preferRelativeResize="0"/>
          <p:nvPr/>
        </p:nvPicPr>
        <p:blipFill rotWithShape="1">
          <a:blip r:embed="rId12">
            <a:alphaModFix/>
          </a:blip>
          <a:srcRect/>
          <a:stretch/>
        </p:blipFill>
        <p:spPr>
          <a:xfrm>
            <a:off x="3658140" y="424029"/>
            <a:ext cx="1265823" cy="457851"/>
          </a:xfrm>
          <a:prstGeom prst="rect">
            <a:avLst/>
          </a:prstGeom>
          <a:noFill/>
          <a:ln>
            <a:noFill/>
          </a:ln>
        </p:spPr>
      </p:pic>
      <p:sp>
        <p:nvSpPr>
          <p:cNvPr id="656" name="Google Shape;656;p11"/>
          <p:cNvSpPr txBox="1"/>
          <p:nvPr/>
        </p:nvSpPr>
        <p:spPr>
          <a:xfrm>
            <a:off x="3246551" y="510561"/>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WANTED</a:t>
            </a:r>
            <a:endParaRPr/>
          </a:p>
        </p:txBody>
      </p:sp>
      <p:sp>
        <p:nvSpPr>
          <p:cNvPr id="657" name="Google Shape;657;p11"/>
          <p:cNvSpPr txBox="1"/>
          <p:nvPr/>
        </p:nvSpPr>
        <p:spPr>
          <a:xfrm>
            <a:off x="-8548237" y="925371"/>
            <a:ext cx="10341456"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8000" b="1">
                <a:solidFill>
                  <a:srgbClr val="3F3F3F"/>
                </a:solidFill>
                <a:latin typeface="Bodoni"/>
                <a:ea typeface="Bodoni"/>
                <a:cs typeface="Bodoni"/>
                <a:sym typeface="Bodoni"/>
              </a:rPr>
              <a:t>Y O N K O S</a:t>
            </a:r>
            <a:endParaRPr/>
          </a:p>
        </p:txBody>
      </p:sp>
      <p:sp>
        <p:nvSpPr>
          <p:cNvPr id="658" name="Google Shape;658;p11"/>
          <p:cNvSpPr txBox="1"/>
          <p:nvPr/>
        </p:nvSpPr>
        <p:spPr>
          <a:xfrm>
            <a:off x="-6821163" y="1507867"/>
            <a:ext cx="129423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600" b="1">
                <a:solidFill>
                  <a:srgbClr val="3F3F3F"/>
                </a:solidFill>
                <a:latin typeface="Bodoni"/>
                <a:ea typeface="Bodoni"/>
                <a:cs typeface="Bodoni"/>
                <a:sym typeface="Bodoni"/>
              </a:rPr>
              <a:t>THE</a:t>
            </a:r>
            <a:endParaRPr/>
          </a:p>
        </p:txBody>
      </p:sp>
      <p:sp>
        <p:nvSpPr>
          <p:cNvPr id="659" name="Google Shape;659;p11"/>
          <p:cNvSpPr txBox="1"/>
          <p:nvPr/>
        </p:nvSpPr>
        <p:spPr>
          <a:xfrm>
            <a:off x="-2525704" y="1451255"/>
            <a:ext cx="129423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600" b="1">
                <a:solidFill>
                  <a:srgbClr val="3F3F3F"/>
                </a:solidFill>
                <a:latin typeface="Bodoni"/>
                <a:ea typeface="Bodoni"/>
                <a:cs typeface="Bodoni"/>
                <a:sym typeface="Bodoni"/>
              </a:rPr>
              <a:t>4</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3"/>
        <p:cNvGrpSpPr/>
        <p:nvPr/>
      </p:nvGrpSpPr>
      <p:grpSpPr>
        <a:xfrm>
          <a:off x="0" y="0"/>
          <a:ext cx="0" cy="0"/>
          <a:chOff x="0" y="0"/>
          <a:chExt cx="0" cy="0"/>
        </a:xfrm>
      </p:grpSpPr>
      <p:pic>
        <p:nvPicPr>
          <p:cNvPr id="664" name="Google Shape;664;p12"/>
          <p:cNvPicPr preferRelativeResize="0"/>
          <p:nvPr/>
        </p:nvPicPr>
        <p:blipFill rotWithShape="1">
          <a:blip r:embed="rId3">
            <a:alphaModFix/>
          </a:blip>
          <a:srcRect/>
          <a:stretch/>
        </p:blipFill>
        <p:spPr>
          <a:xfrm>
            <a:off x="40120" y="3948999"/>
            <a:ext cx="12192000" cy="69850"/>
          </a:xfrm>
          <a:prstGeom prst="rect">
            <a:avLst/>
          </a:prstGeom>
          <a:noFill/>
          <a:ln>
            <a:noFill/>
          </a:ln>
        </p:spPr>
      </p:pic>
      <p:sp>
        <p:nvSpPr>
          <p:cNvPr id="665" name="Google Shape;665;p12"/>
          <p:cNvSpPr/>
          <p:nvPr/>
        </p:nvSpPr>
        <p:spPr>
          <a:xfrm rot="10800000" flipH="1">
            <a:off x="0" y="-45719"/>
            <a:ext cx="12192000" cy="45719"/>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6" name="Google Shape;666;p12" descr="Very Old Paper With Background Image PNG Transparent Background, Free  Download #48290 - FreeIconsPNG"/>
          <p:cNvPicPr preferRelativeResize="0"/>
          <p:nvPr/>
        </p:nvPicPr>
        <p:blipFill rotWithShape="1">
          <a:blip r:embed="rId4">
            <a:alphaModFix/>
          </a:blip>
          <a:srcRect/>
          <a:stretch/>
        </p:blipFill>
        <p:spPr>
          <a:xfrm>
            <a:off x="480346" y="-6980001"/>
            <a:ext cx="11231307" cy="7932111"/>
          </a:xfrm>
          <a:prstGeom prst="rect">
            <a:avLst/>
          </a:prstGeom>
          <a:noFill/>
          <a:ln>
            <a:noFill/>
          </a:ln>
        </p:spPr>
      </p:pic>
      <p:sp>
        <p:nvSpPr>
          <p:cNvPr id="667" name="Google Shape;667;p12"/>
          <p:cNvSpPr/>
          <p:nvPr/>
        </p:nvSpPr>
        <p:spPr>
          <a:xfrm>
            <a:off x="441547" y="6416708"/>
            <a:ext cx="2067754"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8" name="Google Shape;668;p12"/>
          <p:cNvPicPr preferRelativeResize="0"/>
          <p:nvPr/>
        </p:nvPicPr>
        <p:blipFill rotWithShape="1">
          <a:blip r:embed="rId3">
            <a:alphaModFix/>
          </a:blip>
          <a:srcRect/>
          <a:stretch/>
        </p:blipFill>
        <p:spPr>
          <a:xfrm>
            <a:off x="0" y="621361"/>
            <a:ext cx="12192000" cy="69850"/>
          </a:xfrm>
          <a:prstGeom prst="rect">
            <a:avLst/>
          </a:prstGeom>
          <a:noFill/>
          <a:ln>
            <a:noFill/>
          </a:ln>
        </p:spPr>
      </p:pic>
      <p:pic>
        <p:nvPicPr>
          <p:cNvPr id="669" name="Google Shape;669;p12"/>
          <p:cNvPicPr preferRelativeResize="0"/>
          <p:nvPr/>
        </p:nvPicPr>
        <p:blipFill rotWithShape="1">
          <a:blip r:embed="rId5">
            <a:alphaModFix/>
          </a:blip>
          <a:srcRect/>
          <a:stretch/>
        </p:blipFill>
        <p:spPr>
          <a:xfrm>
            <a:off x="940371" y="458619"/>
            <a:ext cx="496295" cy="493491"/>
          </a:xfrm>
          <a:prstGeom prst="rect">
            <a:avLst/>
          </a:prstGeom>
          <a:noFill/>
          <a:ln>
            <a:noFill/>
          </a:ln>
        </p:spPr>
      </p:pic>
      <p:sp>
        <p:nvSpPr>
          <p:cNvPr id="670" name="Google Shape;670;p12"/>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12"/>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p12"/>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12"/>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4" name="Google Shape;674;p12" descr="Imagen que contiene colorido, diferente, tabla, sostener&#10;&#10;Descripción generada automáticamente"/>
          <p:cNvPicPr preferRelativeResize="0"/>
          <p:nvPr/>
        </p:nvPicPr>
        <p:blipFill rotWithShape="1">
          <a:blip r:embed="rId6">
            <a:alphaModFix/>
          </a:blip>
          <a:srcRect/>
          <a:stretch/>
        </p:blipFill>
        <p:spPr>
          <a:xfrm>
            <a:off x="1888194" y="5749081"/>
            <a:ext cx="999281" cy="890787"/>
          </a:xfrm>
          <a:prstGeom prst="rect">
            <a:avLst/>
          </a:prstGeom>
          <a:noFill/>
          <a:ln>
            <a:noFill/>
          </a:ln>
        </p:spPr>
      </p:pic>
      <p:pic>
        <p:nvPicPr>
          <p:cNvPr id="675" name="Google Shape;675;p12" descr="Forma, Círculo&#10;&#10;Descripción generada automáticamente"/>
          <p:cNvPicPr preferRelativeResize="0"/>
          <p:nvPr/>
        </p:nvPicPr>
        <p:blipFill rotWithShape="1">
          <a:blip r:embed="rId7">
            <a:alphaModFix/>
          </a:blip>
          <a:srcRect/>
          <a:stretch/>
        </p:blipFill>
        <p:spPr>
          <a:xfrm>
            <a:off x="1069016" y="2878933"/>
            <a:ext cx="2092151" cy="2058942"/>
          </a:xfrm>
          <a:prstGeom prst="rect">
            <a:avLst/>
          </a:prstGeom>
          <a:noFill/>
          <a:ln>
            <a:noFill/>
          </a:ln>
        </p:spPr>
      </p:pic>
      <p:pic>
        <p:nvPicPr>
          <p:cNvPr id="676" name="Google Shape;676;p12" descr="Forma, Círculo&#10;&#10;Descripción generada automáticamente"/>
          <p:cNvPicPr preferRelativeResize="0"/>
          <p:nvPr/>
        </p:nvPicPr>
        <p:blipFill rotWithShape="1">
          <a:blip r:embed="rId7">
            <a:alphaModFix/>
          </a:blip>
          <a:srcRect/>
          <a:stretch/>
        </p:blipFill>
        <p:spPr>
          <a:xfrm>
            <a:off x="5824911" y="2265311"/>
            <a:ext cx="2883972" cy="2838195"/>
          </a:xfrm>
          <a:prstGeom prst="rect">
            <a:avLst/>
          </a:prstGeom>
          <a:noFill/>
          <a:ln>
            <a:noFill/>
          </a:ln>
        </p:spPr>
      </p:pic>
      <p:pic>
        <p:nvPicPr>
          <p:cNvPr id="677" name="Google Shape;677;p12" descr="Forma, Círculo&#10;&#10;Descripción generada automáticamente"/>
          <p:cNvPicPr preferRelativeResize="0"/>
          <p:nvPr/>
        </p:nvPicPr>
        <p:blipFill rotWithShape="1">
          <a:blip r:embed="rId7">
            <a:alphaModFix/>
          </a:blip>
          <a:srcRect/>
          <a:stretch/>
        </p:blipFill>
        <p:spPr>
          <a:xfrm>
            <a:off x="9064459" y="2819794"/>
            <a:ext cx="2184250" cy="2149580"/>
          </a:xfrm>
          <a:prstGeom prst="rect">
            <a:avLst/>
          </a:prstGeom>
          <a:noFill/>
          <a:ln>
            <a:noFill/>
          </a:ln>
        </p:spPr>
      </p:pic>
      <p:pic>
        <p:nvPicPr>
          <p:cNvPr id="678" name="Google Shape;678;p12" descr="Forma, Círculo&#10;&#10;Descripción generada automáticamente"/>
          <p:cNvPicPr preferRelativeResize="0"/>
          <p:nvPr/>
        </p:nvPicPr>
        <p:blipFill rotWithShape="1">
          <a:blip r:embed="rId7">
            <a:alphaModFix/>
          </a:blip>
          <a:srcRect/>
          <a:stretch/>
        </p:blipFill>
        <p:spPr>
          <a:xfrm>
            <a:off x="3488999" y="2833614"/>
            <a:ext cx="2092151" cy="2058942"/>
          </a:xfrm>
          <a:prstGeom prst="rect">
            <a:avLst/>
          </a:prstGeom>
          <a:noFill/>
          <a:ln>
            <a:noFill/>
          </a:ln>
        </p:spPr>
      </p:pic>
      <p:pic>
        <p:nvPicPr>
          <p:cNvPr id="679" name="Google Shape;679;p12" descr="Akagami Shanks One of the Yonko by bodskih on DeviantArt"/>
          <p:cNvPicPr preferRelativeResize="0"/>
          <p:nvPr/>
        </p:nvPicPr>
        <p:blipFill rotWithShape="1">
          <a:blip r:embed="rId8">
            <a:alphaModFix/>
          </a:blip>
          <a:srcRect l="13172" r="17708" b="40929"/>
          <a:stretch/>
        </p:blipFill>
        <p:spPr>
          <a:xfrm>
            <a:off x="5862124" y="1619737"/>
            <a:ext cx="2809546" cy="2848152"/>
          </a:xfrm>
          <a:prstGeom prst="ellipse">
            <a:avLst/>
          </a:prstGeom>
          <a:noFill/>
          <a:ln>
            <a:noFill/>
          </a:ln>
        </p:spPr>
      </p:pic>
      <p:pic>
        <p:nvPicPr>
          <p:cNvPr id="680" name="Google Shape;680;p12" descr="Download japan cloud illustration - japanese style clouds png - Free PNG  Images | TOPpng"/>
          <p:cNvPicPr preferRelativeResize="0"/>
          <p:nvPr/>
        </p:nvPicPr>
        <p:blipFill rotWithShape="1">
          <a:blip r:embed="rId9">
            <a:alphaModFix/>
          </a:blip>
          <a:srcRect/>
          <a:stretch/>
        </p:blipFill>
        <p:spPr>
          <a:xfrm>
            <a:off x="5862124" y="3463631"/>
            <a:ext cx="1061420" cy="1034884"/>
          </a:xfrm>
          <a:prstGeom prst="rect">
            <a:avLst/>
          </a:prstGeom>
          <a:noFill/>
          <a:ln>
            <a:noFill/>
          </a:ln>
        </p:spPr>
      </p:pic>
      <p:pic>
        <p:nvPicPr>
          <p:cNvPr id="681" name="Google Shape;681;p12" descr="Download japan cloud illustration - japanese style clouds png - Free PNG  Images | TOPpng"/>
          <p:cNvPicPr preferRelativeResize="0"/>
          <p:nvPr/>
        </p:nvPicPr>
        <p:blipFill rotWithShape="1">
          <a:blip r:embed="rId9">
            <a:alphaModFix/>
          </a:blip>
          <a:srcRect/>
          <a:stretch/>
        </p:blipFill>
        <p:spPr>
          <a:xfrm>
            <a:off x="7684676" y="3463631"/>
            <a:ext cx="1061420" cy="1034884"/>
          </a:xfrm>
          <a:prstGeom prst="rect">
            <a:avLst/>
          </a:prstGeom>
          <a:noFill/>
          <a:ln>
            <a:noFill/>
          </a:ln>
        </p:spPr>
      </p:pic>
      <p:pic>
        <p:nvPicPr>
          <p:cNvPr id="682" name="Google Shape;682;p12" descr="Marshall D. Teach AKA BlackBeard one of Four Yonko by bodskih on DeviantArt"/>
          <p:cNvPicPr preferRelativeResize="0"/>
          <p:nvPr/>
        </p:nvPicPr>
        <p:blipFill rotWithShape="1">
          <a:blip r:embed="rId10">
            <a:alphaModFix/>
          </a:blip>
          <a:srcRect b="13264"/>
          <a:stretch/>
        </p:blipFill>
        <p:spPr>
          <a:xfrm>
            <a:off x="421459" y="1864815"/>
            <a:ext cx="3216461" cy="2789843"/>
          </a:xfrm>
          <a:prstGeom prst="ellipse">
            <a:avLst/>
          </a:prstGeom>
          <a:noFill/>
          <a:ln>
            <a:noFill/>
          </a:ln>
        </p:spPr>
      </p:pic>
      <p:pic>
        <p:nvPicPr>
          <p:cNvPr id="683" name="Google Shape;683;p12" descr="One Piece: Buggy / Characters - TV Tropes"/>
          <p:cNvPicPr preferRelativeResize="0"/>
          <p:nvPr/>
        </p:nvPicPr>
        <p:blipFill rotWithShape="1">
          <a:blip r:embed="rId11">
            <a:alphaModFix/>
          </a:blip>
          <a:srcRect l="11715" t="-4208" r="10102" b="58450"/>
          <a:stretch/>
        </p:blipFill>
        <p:spPr>
          <a:xfrm>
            <a:off x="3334919" y="2099681"/>
            <a:ext cx="2423653" cy="2423653"/>
          </a:xfrm>
          <a:prstGeom prst="ellipse">
            <a:avLst/>
          </a:prstGeom>
          <a:noFill/>
          <a:ln>
            <a:noFill/>
          </a:ln>
        </p:spPr>
      </p:pic>
      <p:pic>
        <p:nvPicPr>
          <p:cNvPr id="684" name="Google Shape;684;p12" descr="Monkey D. Luffy (Canon)/Komodo25M | Character Stats and Profiles Wiki |  Fandom"/>
          <p:cNvPicPr preferRelativeResize="0"/>
          <p:nvPr/>
        </p:nvPicPr>
        <p:blipFill rotWithShape="1">
          <a:blip r:embed="rId12">
            <a:alphaModFix/>
          </a:blip>
          <a:srcRect l="-9766" r="1" b="45036"/>
          <a:stretch/>
        </p:blipFill>
        <p:spPr>
          <a:xfrm>
            <a:off x="8215386" y="1372460"/>
            <a:ext cx="3455373" cy="3191545"/>
          </a:xfrm>
          <a:prstGeom prst="ellipse">
            <a:avLst/>
          </a:prstGeom>
          <a:noFill/>
          <a:ln>
            <a:noFill/>
          </a:ln>
        </p:spPr>
      </p:pic>
      <p:sp>
        <p:nvSpPr>
          <p:cNvPr id="685" name="Google Shape;685;p12"/>
          <p:cNvSpPr txBox="1"/>
          <p:nvPr/>
        </p:nvSpPr>
        <p:spPr>
          <a:xfrm>
            <a:off x="1547076" y="4956269"/>
            <a:ext cx="92718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00">
                <a:solidFill>
                  <a:schemeClr val="lt1"/>
                </a:solidFill>
                <a:latin typeface="Barlow Semi Condensed Black"/>
                <a:ea typeface="Barlow Semi Condensed Black"/>
                <a:cs typeface="Barlow Semi Condensed Black"/>
                <a:sym typeface="Barlow Semi Condensed Black"/>
              </a:rPr>
              <a:t>MARSHAL D. TEACH</a:t>
            </a:r>
            <a:endParaRPr/>
          </a:p>
        </p:txBody>
      </p:sp>
      <p:sp>
        <p:nvSpPr>
          <p:cNvPr id="686" name="Google Shape;686;p12"/>
          <p:cNvSpPr txBox="1"/>
          <p:nvPr/>
        </p:nvSpPr>
        <p:spPr>
          <a:xfrm>
            <a:off x="4137560" y="4982166"/>
            <a:ext cx="9271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200">
                <a:solidFill>
                  <a:schemeClr val="lt1"/>
                </a:solidFill>
                <a:latin typeface="Barlow Semi Condensed Black"/>
                <a:ea typeface="Barlow Semi Condensed Black"/>
                <a:cs typeface="Barlow Semi Condensed Black"/>
                <a:sym typeface="Barlow Semi Condensed Black"/>
              </a:rPr>
              <a:t>BUGGY</a:t>
            </a:r>
            <a:endParaRPr/>
          </a:p>
        </p:txBody>
      </p:sp>
      <p:sp>
        <p:nvSpPr>
          <p:cNvPr id="687" name="Google Shape;687;p12"/>
          <p:cNvSpPr txBox="1"/>
          <p:nvPr/>
        </p:nvSpPr>
        <p:spPr>
          <a:xfrm>
            <a:off x="6796115" y="5205946"/>
            <a:ext cx="92718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00">
                <a:solidFill>
                  <a:schemeClr val="lt1"/>
                </a:solidFill>
                <a:latin typeface="Barlow Semi Condensed Black"/>
                <a:ea typeface="Barlow Semi Condensed Black"/>
                <a:cs typeface="Barlow Semi Condensed Black"/>
                <a:sym typeface="Barlow Semi Condensed Black"/>
              </a:rPr>
              <a:t>SHANKS</a:t>
            </a:r>
            <a:endParaRPr/>
          </a:p>
        </p:txBody>
      </p:sp>
      <p:sp>
        <p:nvSpPr>
          <p:cNvPr id="688" name="Google Shape;688;p12"/>
          <p:cNvSpPr txBox="1"/>
          <p:nvPr/>
        </p:nvSpPr>
        <p:spPr>
          <a:xfrm>
            <a:off x="9717048" y="5031577"/>
            <a:ext cx="92718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00">
                <a:solidFill>
                  <a:schemeClr val="lt1"/>
                </a:solidFill>
                <a:latin typeface="Barlow Semi Condensed Black"/>
                <a:ea typeface="Barlow Semi Condensed Black"/>
                <a:cs typeface="Barlow Semi Condensed Black"/>
                <a:sym typeface="Barlow Semi Condensed Black"/>
              </a:rPr>
              <a:t>LUFFY</a:t>
            </a:r>
            <a:endParaRPr/>
          </a:p>
        </p:txBody>
      </p:sp>
      <p:sp>
        <p:nvSpPr>
          <p:cNvPr id="689" name="Google Shape;689;p12"/>
          <p:cNvSpPr/>
          <p:nvPr/>
        </p:nvSpPr>
        <p:spPr>
          <a:xfrm>
            <a:off x="2203139" y="4077435"/>
            <a:ext cx="940297" cy="940297"/>
          </a:xfrm>
          <a:prstGeom prst="ellipse">
            <a:avLst/>
          </a:prstGeom>
          <a:solidFill>
            <a:schemeClr val="dk1"/>
          </a:solidFill>
          <a:ln w="12700" cap="flat" cmpd="sng">
            <a:solidFill>
              <a:srgbClr val="F9A7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0" name="Google Shape;690;p12"/>
          <p:cNvSpPr/>
          <p:nvPr/>
        </p:nvSpPr>
        <p:spPr>
          <a:xfrm>
            <a:off x="840792" y="4046551"/>
            <a:ext cx="940297" cy="940297"/>
          </a:xfrm>
          <a:prstGeom prst="ellipse">
            <a:avLst/>
          </a:prstGeom>
          <a:solidFill>
            <a:schemeClr val="dk1"/>
          </a:solidFill>
          <a:ln w="12700" cap="flat" cmpd="sng">
            <a:solidFill>
              <a:srgbClr val="F9A7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12"/>
          <p:cNvSpPr/>
          <p:nvPr/>
        </p:nvSpPr>
        <p:spPr>
          <a:xfrm>
            <a:off x="4762645" y="3959607"/>
            <a:ext cx="940297" cy="940297"/>
          </a:xfrm>
          <a:prstGeom prst="ellipse">
            <a:avLst/>
          </a:prstGeom>
          <a:solidFill>
            <a:schemeClr val="dk1"/>
          </a:solidFill>
          <a:ln w="12700" cap="flat" cmpd="sng">
            <a:solidFill>
              <a:srgbClr val="F9A7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2" name="Google Shape;692;p12"/>
          <p:cNvSpPr/>
          <p:nvPr/>
        </p:nvSpPr>
        <p:spPr>
          <a:xfrm>
            <a:off x="7547746" y="4390331"/>
            <a:ext cx="940297" cy="940297"/>
          </a:xfrm>
          <a:prstGeom prst="ellipse">
            <a:avLst/>
          </a:prstGeom>
          <a:solidFill>
            <a:schemeClr val="dk1"/>
          </a:solidFill>
          <a:ln w="12700" cap="flat" cmpd="sng">
            <a:solidFill>
              <a:srgbClr val="F9A7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3" name="Google Shape;693;p12"/>
          <p:cNvSpPr/>
          <p:nvPr/>
        </p:nvSpPr>
        <p:spPr>
          <a:xfrm>
            <a:off x="10690974" y="3712188"/>
            <a:ext cx="940297" cy="940297"/>
          </a:xfrm>
          <a:prstGeom prst="ellipse">
            <a:avLst/>
          </a:prstGeom>
          <a:solidFill>
            <a:schemeClr val="dk1"/>
          </a:solidFill>
          <a:ln w="12700" cap="flat" cmpd="sng">
            <a:solidFill>
              <a:srgbClr val="F9A72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4" name="Google Shape;694;p12"/>
          <p:cNvPicPr preferRelativeResize="0"/>
          <p:nvPr/>
        </p:nvPicPr>
        <p:blipFill rotWithShape="1">
          <a:blip r:embed="rId13">
            <a:alphaModFix/>
          </a:blip>
          <a:srcRect/>
          <a:stretch/>
        </p:blipFill>
        <p:spPr>
          <a:xfrm>
            <a:off x="7757050" y="4516699"/>
            <a:ext cx="609600" cy="609600"/>
          </a:xfrm>
          <a:prstGeom prst="rect">
            <a:avLst/>
          </a:prstGeom>
          <a:noFill/>
          <a:ln>
            <a:noFill/>
          </a:ln>
        </p:spPr>
      </p:pic>
      <p:pic>
        <p:nvPicPr>
          <p:cNvPr id="695" name="Google Shape;695;p12" descr="Download japan cloud illustration - japanese style clouds png - Free PNG  Images | TOPpng"/>
          <p:cNvPicPr preferRelativeResize="0"/>
          <p:nvPr/>
        </p:nvPicPr>
        <p:blipFill rotWithShape="1">
          <a:blip r:embed="rId9">
            <a:alphaModFix/>
          </a:blip>
          <a:srcRect/>
          <a:stretch/>
        </p:blipFill>
        <p:spPr>
          <a:xfrm>
            <a:off x="3248233" y="3345643"/>
            <a:ext cx="1061420" cy="1034884"/>
          </a:xfrm>
          <a:prstGeom prst="rect">
            <a:avLst/>
          </a:prstGeom>
          <a:noFill/>
          <a:ln>
            <a:noFill/>
          </a:ln>
        </p:spPr>
      </p:pic>
      <p:pic>
        <p:nvPicPr>
          <p:cNvPr id="696" name="Google Shape;696;p12" descr="Download japan cloud illustration - japanese style clouds png - Free PNG  Images | TOPpng"/>
          <p:cNvPicPr preferRelativeResize="0"/>
          <p:nvPr/>
        </p:nvPicPr>
        <p:blipFill rotWithShape="1">
          <a:blip r:embed="rId9">
            <a:alphaModFix/>
          </a:blip>
          <a:srcRect/>
          <a:stretch/>
        </p:blipFill>
        <p:spPr>
          <a:xfrm>
            <a:off x="5051137" y="3160886"/>
            <a:ext cx="645679" cy="629537"/>
          </a:xfrm>
          <a:prstGeom prst="rect">
            <a:avLst/>
          </a:prstGeom>
          <a:noFill/>
          <a:ln>
            <a:noFill/>
          </a:ln>
        </p:spPr>
      </p:pic>
      <p:pic>
        <p:nvPicPr>
          <p:cNvPr id="697" name="Google Shape;697;p12" descr="Download japan cloud illustration - japanese style clouds png - Free PNG  Images | TOPpng"/>
          <p:cNvPicPr preferRelativeResize="0"/>
          <p:nvPr/>
        </p:nvPicPr>
        <p:blipFill rotWithShape="1">
          <a:blip r:embed="rId9">
            <a:alphaModFix/>
          </a:blip>
          <a:srcRect/>
          <a:stretch/>
        </p:blipFill>
        <p:spPr>
          <a:xfrm>
            <a:off x="8953966" y="3750990"/>
            <a:ext cx="645679" cy="629537"/>
          </a:xfrm>
          <a:prstGeom prst="rect">
            <a:avLst/>
          </a:prstGeom>
          <a:noFill/>
          <a:ln>
            <a:noFill/>
          </a:ln>
        </p:spPr>
      </p:pic>
      <p:pic>
        <p:nvPicPr>
          <p:cNvPr id="698" name="Google Shape;698;p12" descr="Download japan cloud illustration - japanese style clouds png - Free PNG  Images | TOPpng"/>
          <p:cNvPicPr preferRelativeResize="0"/>
          <p:nvPr/>
        </p:nvPicPr>
        <p:blipFill rotWithShape="1">
          <a:blip r:embed="rId9">
            <a:alphaModFix/>
          </a:blip>
          <a:srcRect/>
          <a:stretch/>
        </p:blipFill>
        <p:spPr>
          <a:xfrm>
            <a:off x="10408075" y="2407701"/>
            <a:ext cx="1196210" cy="1166305"/>
          </a:xfrm>
          <a:prstGeom prst="rect">
            <a:avLst/>
          </a:prstGeom>
          <a:noFill/>
          <a:ln>
            <a:noFill/>
          </a:ln>
        </p:spPr>
      </p:pic>
      <p:pic>
        <p:nvPicPr>
          <p:cNvPr id="699" name="Google Shape;699;p12" descr="Download japan cloud illustration - japanese style clouds png - Free PNG  Images | TOPpng"/>
          <p:cNvPicPr preferRelativeResize="0"/>
          <p:nvPr/>
        </p:nvPicPr>
        <p:blipFill rotWithShape="1">
          <a:blip r:embed="rId9">
            <a:alphaModFix/>
          </a:blip>
          <a:srcRect/>
          <a:stretch/>
        </p:blipFill>
        <p:spPr>
          <a:xfrm>
            <a:off x="781528" y="2526033"/>
            <a:ext cx="865477" cy="843840"/>
          </a:xfrm>
          <a:prstGeom prst="rect">
            <a:avLst/>
          </a:prstGeom>
          <a:noFill/>
          <a:ln>
            <a:noFill/>
          </a:ln>
        </p:spPr>
      </p:pic>
      <p:pic>
        <p:nvPicPr>
          <p:cNvPr id="700" name="Google Shape;700;p12" descr="Funda y vinilo para iPad «Gomu Gomu no Mi - Fruta del Diablo» de  OldDannyBrown | Redbubble"/>
          <p:cNvPicPr preferRelativeResize="0"/>
          <p:nvPr/>
        </p:nvPicPr>
        <p:blipFill rotWithShape="1">
          <a:blip r:embed="rId14">
            <a:alphaModFix/>
          </a:blip>
          <a:srcRect l="17436" t="20599" r="14224" b="23685"/>
          <a:stretch/>
        </p:blipFill>
        <p:spPr>
          <a:xfrm>
            <a:off x="10816880" y="3792304"/>
            <a:ext cx="675585" cy="675585"/>
          </a:xfrm>
          <a:prstGeom prst="ellipse">
            <a:avLst/>
          </a:prstGeom>
          <a:noFill/>
          <a:ln>
            <a:noFill/>
          </a:ln>
        </p:spPr>
      </p:pic>
      <p:pic>
        <p:nvPicPr>
          <p:cNvPr id="701" name="Google Shape;701;p12" descr="Bara Bara no Mi/Chop-Chop Fruit by LekaBao on DeviantArt"/>
          <p:cNvPicPr preferRelativeResize="0"/>
          <p:nvPr/>
        </p:nvPicPr>
        <p:blipFill rotWithShape="1">
          <a:blip r:embed="rId15">
            <a:alphaModFix/>
          </a:blip>
          <a:srcRect/>
          <a:stretch/>
        </p:blipFill>
        <p:spPr>
          <a:xfrm>
            <a:off x="4936539" y="4035511"/>
            <a:ext cx="675543" cy="810652"/>
          </a:xfrm>
          <a:prstGeom prst="rect">
            <a:avLst/>
          </a:prstGeom>
          <a:noFill/>
          <a:ln>
            <a:noFill/>
          </a:ln>
        </p:spPr>
      </p:pic>
      <p:pic>
        <p:nvPicPr>
          <p:cNvPr id="702" name="Google Shape;702;p12" descr="Lienzo «Yami Yami No Mi Devil Fruit Blackbeard» de SimplyNewDesign |  Redbubble"/>
          <p:cNvPicPr preferRelativeResize="0"/>
          <p:nvPr/>
        </p:nvPicPr>
        <p:blipFill rotWithShape="1">
          <a:blip r:embed="rId16">
            <a:alphaModFix/>
          </a:blip>
          <a:srcRect l="26338" t="23046" r="24638" b="27929"/>
          <a:stretch/>
        </p:blipFill>
        <p:spPr>
          <a:xfrm>
            <a:off x="912834" y="4065758"/>
            <a:ext cx="814560" cy="814560"/>
          </a:xfrm>
          <a:prstGeom prst="ellipse">
            <a:avLst/>
          </a:prstGeom>
          <a:noFill/>
          <a:ln>
            <a:noFill/>
          </a:ln>
        </p:spPr>
      </p:pic>
      <p:pic>
        <p:nvPicPr>
          <p:cNvPr id="703" name="Google Shape;703;p12" descr="Yus•Son (yussonayr) - Profile | Pinterest"/>
          <p:cNvPicPr preferRelativeResize="0"/>
          <p:nvPr/>
        </p:nvPicPr>
        <p:blipFill rotWithShape="1">
          <a:blip r:embed="rId17">
            <a:alphaModFix/>
          </a:blip>
          <a:srcRect/>
          <a:stretch/>
        </p:blipFill>
        <p:spPr>
          <a:xfrm>
            <a:off x="2289842" y="4208478"/>
            <a:ext cx="716808" cy="716808"/>
          </a:xfrm>
          <a:prstGeom prst="ellipse">
            <a:avLst/>
          </a:prstGeom>
          <a:noFill/>
          <a:ln>
            <a:noFill/>
          </a:ln>
        </p:spPr>
      </p:pic>
      <p:sp>
        <p:nvSpPr>
          <p:cNvPr id="704" name="Google Shape;704;p12"/>
          <p:cNvSpPr txBox="1"/>
          <p:nvPr/>
        </p:nvSpPr>
        <p:spPr>
          <a:xfrm>
            <a:off x="-1474714" y="925371"/>
            <a:ext cx="10341456"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8000" b="1">
                <a:solidFill>
                  <a:srgbClr val="3F3F3F"/>
                </a:solidFill>
                <a:latin typeface="Bodoni"/>
                <a:ea typeface="Bodoni"/>
                <a:cs typeface="Bodoni"/>
                <a:sym typeface="Bodoni"/>
              </a:rPr>
              <a:t>Y O N K O S</a:t>
            </a:r>
            <a:endParaRPr/>
          </a:p>
        </p:txBody>
      </p:sp>
      <p:sp>
        <p:nvSpPr>
          <p:cNvPr id="705" name="Google Shape;705;p12"/>
          <p:cNvSpPr txBox="1"/>
          <p:nvPr/>
        </p:nvSpPr>
        <p:spPr>
          <a:xfrm>
            <a:off x="1196630" y="5413019"/>
            <a:ext cx="151516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500" b="1" i="0">
                <a:solidFill>
                  <a:schemeClr val="lt1"/>
                </a:solidFill>
                <a:latin typeface="Archivo"/>
                <a:ea typeface="Archivo"/>
                <a:cs typeface="Archivo"/>
                <a:sym typeface="Archivo"/>
              </a:rPr>
              <a:t>Sanji (サンジ Sanji?), conocido como Pierna Negra (黒脚 Kuro Ashi?) y nacido como Vinsmoke Sanji (ヴィンスモーク・サンジ Vinsumōku Sanji?),[3] es el cocinero de los</a:t>
            </a:r>
            <a:endParaRPr/>
          </a:p>
        </p:txBody>
      </p:sp>
      <p:sp>
        <p:nvSpPr>
          <p:cNvPr id="706" name="Google Shape;706;p12"/>
          <p:cNvSpPr txBox="1"/>
          <p:nvPr/>
        </p:nvSpPr>
        <p:spPr>
          <a:xfrm>
            <a:off x="3737860" y="5326075"/>
            <a:ext cx="151516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500" b="1" i="0">
                <a:solidFill>
                  <a:schemeClr val="lt1"/>
                </a:solidFill>
                <a:latin typeface="Archivo"/>
                <a:ea typeface="Archivo"/>
                <a:cs typeface="Archivo"/>
                <a:sym typeface="Archivo"/>
              </a:rPr>
              <a:t>Sanji (サンジ Sanji?), conocido como Pierna Negra (黒脚 Kuro Ashi?) y nacido como Vinsmoke Sanji (ヴィンスモーク・サンジ Vinsumōku Sanji?),[3] es el cocinero de los</a:t>
            </a:r>
            <a:endParaRPr/>
          </a:p>
        </p:txBody>
      </p:sp>
      <p:sp>
        <p:nvSpPr>
          <p:cNvPr id="707" name="Google Shape;707;p12"/>
          <p:cNvSpPr txBox="1"/>
          <p:nvPr/>
        </p:nvSpPr>
        <p:spPr>
          <a:xfrm>
            <a:off x="6435909" y="5421981"/>
            <a:ext cx="151516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500" b="1" i="0">
                <a:solidFill>
                  <a:schemeClr val="lt1"/>
                </a:solidFill>
                <a:latin typeface="Archivo"/>
                <a:ea typeface="Archivo"/>
                <a:cs typeface="Archivo"/>
                <a:sym typeface="Archivo"/>
              </a:rPr>
              <a:t>Sanji (サンジ Sanji?), conocido como Pierna Negra (黒脚 Kuro Ashi?) y nacido como Vinsmoke Sanji (ヴィンスモーク・サンジ Vinsumōku Sanji?),[3] es el cocinero de los</a:t>
            </a:r>
            <a:endParaRPr/>
          </a:p>
        </p:txBody>
      </p:sp>
      <p:sp>
        <p:nvSpPr>
          <p:cNvPr id="708" name="Google Shape;708;p12"/>
          <p:cNvSpPr txBox="1"/>
          <p:nvPr/>
        </p:nvSpPr>
        <p:spPr>
          <a:xfrm>
            <a:off x="9301711" y="5326075"/>
            <a:ext cx="151516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500" b="1" i="0">
                <a:solidFill>
                  <a:schemeClr val="lt1"/>
                </a:solidFill>
                <a:latin typeface="Archivo"/>
                <a:ea typeface="Archivo"/>
                <a:cs typeface="Archivo"/>
                <a:sym typeface="Archivo"/>
              </a:rPr>
              <a:t>Sanji (サンジ Sanji?), conocido como Pierna Negra (黒脚 Kuro Ashi?) y nacido como Vinsmoke Sanji (ヴィンスモーク・サンジ Vinsumōku Sanji?),[3] es el cocinero de los</a:t>
            </a:r>
            <a:endParaRPr/>
          </a:p>
        </p:txBody>
      </p:sp>
      <p:pic>
        <p:nvPicPr>
          <p:cNvPr id="709" name="Google Shape;709;p12" descr="Logotipos asombrosos de “One Piece”: Significado, historia y ..."/>
          <p:cNvPicPr preferRelativeResize="0"/>
          <p:nvPr/>
        </p:nvPicPr>
        <p:blipFill rotWithShape="1">
          <a:blip r:embed="rId18">
            <a:alphaModFix/>
          </a:blip>
          <a:srcRect/>
          <a:stretch/>
        </p:blipFill>
        <p:spPr>
          <a:xfrm>
            <a:off x="10829945" y="1168188"/>
            <a:ext cx="649454" cy="365318"/>
          </a:xfrm>
          <a:prstGeom prst="rect">
            <a:avLst/>
          </a:prstGeom>
          <a:noFill/>
          <a:ln>
            <a:noFill/>
          </a:ln>
        </p:spPr>
      </p:pic>
      <p:sp>
        <p:nvSpPr>
          <p:cNvPr id="710" name="Google Shape;710;p12"/>
          <p:cNvSpPr txBox="1"/>
          <p:nvPr/>
        </p:nvSpPr>
        <p:spPr>
          <a:xfrm>
            <a:off x="252360" y="1507867"/>
            <a:ext cx="129423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600" b="1">
                <a:solidFill>
                  <a:srgbClr val="3F3F3F"/>
                </a:solidFill>
                <a:latin typeface="Bodoni"/>
                <a:ea typeface="Bodoni"/>
                <a:cs typeface="Bodoni"/>
                <a:sym typeface="Bodoni"/>
              </a:rPr>
              <a:t>THE</a:t>
            </a:r>
            <a:endParaRPr/>
          </a:p>
        </p:txBody>
      </p:sp>
      <p:sp>
        <p:nvSpPr>
          <p:cNvPr id="711" name="Google Shape;711;p12"/>
          <p:cNvSpPr txBox="1"/>
          <p:nvPr/>
        </p:nvSpPr>
        <p:spPr>
          <a:xfrm>
            <a:off x="4547819" y="1451255"/>
            <a:ext cx="129423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600" b="1">
                <a:solidFill>
                  <a:srgbClr val="3F3F3F"/>
                </a:solidFill>
                <a:latin typeface="Bodoni"/>
                <a:ea typeface="Bodoni"/>
                <a:cs typeface="Bodoni"/>
                <a:sym typeface="Bodoni"/>
              </a:rPr>
              <a:t>4</a:t>
            </a:r>
            <a:endParaRPr/>
          </a:p>
        </p:txBody>
      </p:sp>
      <p:pic>
        <p:nvPicPr>
          <p:cNvPr id="712" name="Google Shape;712;p12" descr="Download Cloud Png Image HQ PNG Image | FreePNGImg"/>
          <p:cNvPicPr preferRelativeResize="0"/>
          <p:nvPr/>
        </p:nvPicPr>
        <p:blipFill rotWithShape="1">
          <a:blip r:embed="rId19">
            <a:alphaModFix/>
          </a:blip>
          <a:srcRect/>
          <a:stretch/>
        </p:blipFill>
        <p:spPr>
          <a:xfrm>
            <a:off x="-9259066" y="66926"/>
            <a:ext cx="6313192" cy="3444307"/>
          </a:xfrm>
          <a:prstGeom prst="rect">
            <a:avLst/>
          </a:prstGeom>
          <a:noFill/>
          <a:ln>
            <a:noFill/>
          </a:ln>
        </p:spPr>
      </p:pic>
      <p:pic>
        <p:nvPicPr>
          <p:cNvPr id="713" name="Google Shape;713;p12" descr="Download Cloud Png Image HQ PNG Image | FreePNGImg"/>
          <p:cNvPicPr preferRelativeResize="0"/>
          <p:nvPr/>
        </p:nvPicPr>
        <p:blipFill rotWithShape="1">
          <a:blip r:embed="rId19">
            <a:alphaModFix/>
          </a:blip>
          <a:srcRect/>
          <a:stretch/>
        </p:blipFill>
        <p:spPr>
          <a:xfrm>
            <a:off x="12613459" y="3951356"/>
            <a:ext cx="9510344" cy="5188586"/>
          </a:xfrm>
          <a:prstGeom prst="rect">
            <a:avLst/>
          </a:prstGeom>
          <a:noFill/>
          <a:ln>
            <a:noFill/>
          </a:ln>
        </p:spPr>
      </p:pic>
      <p:pic>
        <p:nvPicPr>
          <p:cNvPr id="714" name="Google Shape;714;p12" descr="Una caja de madera&#10;&#10;Descripción generada automáticamente con confianza media"/>
          <p:cNvPicPr preferRelativeResize="0"/>
          <p:nvPr/>
        </p:nvPicPr>
        <p:blipFill rotWithShape="1">
          <a:blip r:embed="rId20">
            <a:alphaModFix/>
          </a:blip>
          <a:srcRect/>
          <a:stretch/>
        </p:blipFill>
        <p:spPr>
          <a:xfrm>
            <a:off x="1743290" y="367361"/>
            <a:ext cx="1790700" cy="647700"/>
          </a:xfrm>
          <a:prstGeom prst="rect">
            <a:avLst/>
          </a:prstGeom>
          <a:noFill/>
          <a:ln>
            <a:noFill/>
          </a:ln>
        </p:spPr>
      </p:pic>
      <p:sp>
        <p:nvSpPr>
          <p:cNvPr id="715" name="Google Shape;715;p12"/>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716" name="Google Shape;716;p12" descr="Una caja de madera&#10;&#10;Descripción generada automáticamente con confianza media"/>
          <p:cNvPicPr preferRelativeResize="0"/>
          <p:nvPr/>
        </p:nvPicPr>
        <p:blipFill rotWithShape="1">
          <a:blip r:embed="rId20">
            <a:alphaModFix/>
          </a:blip>
          <a:srcRect/>
          <a:stretch/>
        </p:blipFill>
        <p:spPr>
          <a:xfrm>
            <a:off x="3658140" y="424029"/>
            <a:ext cx="1265823" cy="457851"/>
          </a:xfrm>
          <a:prstGeom prst="rect">
            <a:avLst/>
          </a:prstGeom>
          <a:noFill/>
          <a:ln>
            <a:noFill/>
          </a:ln>
        </p:spPr>
      </p:pic>
      <p:sp>
        <p:nvSpPr>
          <p:cNvPr id="717" name="Google Shape;717;p12"/>
          <p:cNvSpPr txBox="1"/>
          <p:nvPr/>
        </p:nvSpPr>
        <p:spPr>
          <a:xfrm>
            <a:off x="3246551" y="510561"/>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WANTED</a:t>
            </a:r>
            <a:endParaRPr/>
          </a:p>
        </p:txBody>
      </p:sp>
      <p:pic>
        <p:nvPicPr>
          <p:cNvPr id="718" name="Google Shape;718;p12" descr="Una caja de madera&#10;&#10;Descripción generada automáticamente con confianza media"/>
          <p:cNvPicPr preferRelativeResize="0"/>
          <p:nvPr/>
        </p:nvPicPr>
        <p:blipFill rotWithShape="1">
          <a:blip r:embed="rId20">
            <a:alphaModFix/>
          </a:blip>
          <a:srcRect/>
          <a:stretch/>
        </p:blipFill>
        <p:spPr>
          <a:xfrm>
            <a:off x="5046905" y="313395"/>
            <a:ext cx="1790700" cy="647700"/>
          </a:xfrm>
          <a:prstGeom prst="rect">
            <a:avLst/>
          </a:prstGeom>
          <a:noFill/>
          <a:ln>
            <a:noFill/>
          </a:ln>
        </p:spPr>
      </p:pic>
      <p:sp>
        <p:nvSpPr>
          <p:cNvPr id="719" name="Google Shape;719;p12"/>
          <p:cNvSpPr txBox="1"/>
          <p:nvPr/>
        </p:nvSpPr>
        <p:spPr>
          <a:xfrm>
            <a:off x="4879712" y="515748"/>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FINAL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p13" descr="Nubes en el cielo&#10;&#10;Descripción generada automáticamente"/>
          <p:cNvPicPr preferRelativeResize="0"/>
          <p:nvPr/>
        </p:nvPicPr>
        <p:blipFill rotWithShape="1">
          <a:blip r:embed="rId3">
            <a:alphaModFix/>
          </a:blip>
          <a:srcRect t="49965" b="84"/>
          <a:stretch/>
        </p:blipFill>
        <p:spPr>
          <a:xfrm>
            <a:off x="0" y="0"/>
            <a:ext cx="12192000" cy="6858000"/>
          </a:xfrm>
          <a:prstGeom prst="rect">
            <a:avLst/>
          </a:prstGeom>
          <a:noFill/>
          <a:ln>
            <a:noFill/>
          </a:ln>
        </p:spPr>
      </p:pic>
      <p:sp>
        <p:nvSpPr>
          <p:cNvPr id="725" name="Google Shape;725;p13"/>
          <p:cNvSpPr/>
          <p:nvPr/>
        </p:nvSpPr>
        <p:spPr>
          <a:xfrm>
            <a:off x="0" y="6675120"/>
            <a:ext cx="12192000" cy="18288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6" name="Google Shape;726;p13" descr="Imagen que contiene colorido, diferente, tabla, sostener&#10;&#10;Descripción generada automáticamente"/>
          <p:cNvPicPr preferRelativeResize="0"/>
          <p:nvPr/>
        </p:nvPicPr>
        <p:blipFill rotWithShape="1">
          <a:blip r:embed="rId4">
            <a:alphaModFix/>
          </a:blip>
          <a:srcRect/>
          <a:stretch/>
        </p:blipFill>
        <p:spPr>
          <a:xfrm>
            <a:off x="14844618" y="5749081"/>
            <a:ext cx="999281" cy="890787"/>
          </a:xfrm>
          <a:prstGeom prst="rect">
            <a:avLst/>
          </a:prstGeom>
          <a:noFill/>
          <a:ln>
            <a:noFill/>
          </a:ln>
        </p:spPr>
      </p:pic>
      <p:sp>
        <p:nvSpPr>
          <p:cNvPr id="727" name="Google Shape;727;p13"/>
          <p:cNvSpPr txBox="1"/>
          <p:nvPr/>
        </p:nvSpPr>
        <p:spPr>
          <a:xfrm>
            <a:off x="541709" y="6268650"/>
            <a:ext cx="206330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600">
                <a:solidFill>
                  <a:schemeClr val="lt1"/>
                </a:solidFill>
                <a:latin typeface="Archivo"/>
                <a:ea typeface="Archivo"/>
                <a:cs typeface="Archivo"/>
                <a:sym typeface="Archivo"/>
              </a:rPr>
              <a:t>POWER POINT PRESENTATION</a:t>
            </a:r>
            <a:br>
              <a:rPr lang="es-PA" sz="600">
                <a:solidFill>
                  <a:schemeClr val="lt1"/>
                </a:solidFill>
                <a:latin typeface="Archivo"/>
                <a:ea typeface="Archivo"/>
                <a:cs typeface="Archivo"/>
                <a:sym typeface="Archivo"/>
              </a:rPr>
            </a:br>
            <a:r>
              <a:rPr lang="es-PA" sz="600">
                <a:solidFill>
                  <a:schemeClr val="lt1"/>
                </a:solidFill>
                <a:latin typeface="Archivo"/>
                <a:ea typeface="Archivo"/>
                <a:cs typeface="Archivo"/>
                <a:sym typeface="Archivo"/>
              </a:rPr>
              <a:t>ROGELIO BUCKTRON</a:t>
            </a:r>
            <a:endParaRPr sz="600">
              <a:solidFill>
                <a:schemeClr val="lt1"/>
              </a:solidFill>
              <a:latin typeface="Archivo"/>
              <a:ea typeface="Archivo"/>
              <a:cs typeface="Archivo"/>
              <a:sym typeface="Archivo"/>
            </a:endParaRPr>
          </a:p>
        </p:txBody>
      </p:sp>
      <p:sp>
        <p:nvSpPr>
          <p:cNvPr id="728" name="Google Shape;728;p13"/>
          <p:cNvSpPr/>
          <p:nvPr/>
        </p:nvSpPr>
        <p:spPr>
          <a:xfrm>
            <a:off x="558800" y="6006196"/>
            <a:ext cx="902531" cy="227103"/>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9" name="Google Shape;729;p13"/>
          <p:cNvPicPr preferRelativeResize="0"/>
          <p:nvPr/>
        </p:nvPicPr>
        <p:blipFill rotWithShape="1">
          <a:blip r:embed="rId5">
            <a:alphaModFix/>
          </a:blip>
          <a:srcRect/>
          <a:stretch/>
        </p:blipFill>
        <p:spPr>
          <a:xfrm>
            <a:off x="647098" y="921682"/>
            <a:ext cx="552450" cy="457200"/>
          </a:xfrm>
          <a:prstGeom prst="rect">
            <a:avLst/>
          </a:prstGeom>
          <a:noFill/>
          <a:ln>
            <a:noFill/>
          </a:ln>
        </p:spPr>
      </p:pic>
      <p:pic>
        <p:nvPicPr>
          <p:cNvPr id="730" name="Google Shape;730;p13"/>
          <p:cNvPicPr preferRelativeResize="0"/>
          <p:nvPr/>
        </p:nvPicPr>
        <p:blipFill rotWithShape="1">
          <a:blip r:embed="rId6">
            <a:alphaModFix/>
          </a:blip>
          <a:srcRect/>
          <a:stretch/>
        </p:blipFill>
        <p:spPr>
          <a:xfrm>
            <a:off x="0" y="621361"/>
            <a:ext cx="12192000" cy="69850"/>
          </a:xfrm>
          <a:prstGeom prst="rect">
            <a:avLst/>
          </a:prstGeom>
          <a:noFill/>
          <a:ln>
            <a:noFill/>
          </a:ln>
        </p:spPr>
      </p:pic>
      <p:pic>
        <p:nvPicPr>
          <p:cNvPr id="731" name="Google Shape;731;p13" descr="Shanks and Monkey D. Luffy by KaizokuJotei on DeviantArt"/>
          <p:cNvPicPr preferRelativeResize="0"/>
          <p:nvPr/>
        </p:nvPicPr>
        <p:blipFill rotWithShape="1">
          <a:blip r:embed="rId7">
            <a:alphaModFix/>
          </a:blip>
          <a:srcRect/>
          <a:stretch/>
        </p:blipFill>
        <p:spPr>
          <a:xfrm>
            <a:off x="2436473" y="819050"/>
            <a:ext cx="7236854" cy="5789483"/>
          </a:xfrm>
          <a:prstGeom prst="rect">
            <a:avLst/>
          </a:prstGeom>
          <a:noFill/>
          <a:ln>
            <a:noFill/>
          </a:ln>
        </p:spPr>
      </p:pic>
      <p:pic>
        <p:nvPicPr>
          <p:cNvPr id="732" name="Google Shape;732;p13" descr="Download Cloud Png Image HQ PNG Image | FreePNGImg"/>
          <p:cNvPicPr preferRelativeResize="0"/>
          <p:nvPr/>
        </p:nvPicPr>
        <p:blipFill rotWithShape="1">
          <a:blip r:embed="rId8">
            <a:alphaModFix/>
          </a:blip>
          <a:srcRect/>
          <a:stretch/>
        </p:blipFill>
        <p:spPr>
          <a:xfrm>
            <a:off x="-1188112" y="66926"/>
            <a:ext cx="6313192" cy="3444307"/>
          </a:xfrm>
          <a:prstGeom prst="rect">
            <a:avLst/>
          </a:prstGeom>
          <a:noFill/>
          <a:ln>
            <a:noFill/>
          </a:ln>
        </p:spPr>
      </p:pic>
      <p:pic>
        <p:nvPicPr>
          <p:cNvPr id="733" name="Google Shape;733;p13" descr="Una caja de madera&#10;&#10;Descripción generada automáticamente con confianza media"/>
          <p:cNvPicPr preferRelativeResize="0"/>
          <p:nvPr/>
        </p:nvPicPr>
        <p:blipFill rotWithShape="1">
          <a:blip r:embed="rId9">
            <a:alphaModFix/>
          </a:blip>
          <a:srcRect/>
          <a:stretch/>
        </p:blipFill>
        <p:spPr>
          <a:xfrm>
            <a:off x="1743290" y="367361"/>
            <a:ext cx="1790700" cy="647700"/>
          </a:xfrm>
          <a:prstGeom prst="rect">
            <a:avLst/>
          </a:prstGeom>
          <a:noFill/>
          <a:ln>
            <a:noFill/>
          </a:ln>
        </p:spPr>
      </p:pic>
      <p:sp>
        <p:nvSpPr>
          <p:cNvPr id="734" name="Google Shape;734;p13"/>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735" name="Google Shape;735;p13" descr="Una caja de madera&#10;&#10;Descripción generada automáticamente con confianza media"/>
          <p:cNvPicPr preferRelativeResize="0"/>
          <p:nvPr/>
        </p:nvPicPr>
        <p:blipFill rotWithShape="1">
          <a:blip r:embed="rId9">
            <a:alphaModFix/>
          </a:blip>
          <a:srcRect/>
          <a:stretch/>
        </p:blipFill>
        <p:spPr>
          <a:xfrm>
            <a:off x="3658140" y="424029"/>
            <a:ext cx="1265823" cy="457851"/>
          </a:xfrm>
          <a:prstGeom prst="rect">
            <a:avLst/>
          </a:prstGeom>
          <a:noFill/>
          <a:ln>
            <a:noFill/>
          </a:ln>
        </p:spPr>
      </p:pic>
      <p:sp>
        <p:nvSpPr>
          <p:cNvPr id="736" name="Google Shape;736;p13"/>
          <p:cNvSpPr txBox="1"/>
          <p:nvPr/>
        </p:nvSpPr>
        <p:spPr>
          <a:xfrm>
            <a:off x="3246551" y="510561"/>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WANTED</a:t>
            </a:r>
            <a:endParaRPr/>
          </a:p>
        </p:txBody>
      </p:sp>
      <p:pic>
        <p:nvPicPr>
          <p:cNvPr id="737" name="Google Shape;737;p13" descr="Una caja de madera&#10;&#10;Descripción generada automáticamente con confianza media"/>
          <p:cNvPicPr preferRelativeResize="0"/>
          <p:nvPr/>
        </p:nvPicPr>
        <p:blipFill rotWithShape="1">
          <a:blip r:embed="rId9">
            <a:alphaModFix/>
          </a:blip>
          <a:srcRect/>
          <a:stretch/>
        </p:blipFill>
        <p:spPr>
          <a:xfrm>
            <a:off x="5046905" y="313395"/>
            <a:ext cx="1790700" cy="647700"/>
          </a:xfrm>
          <a:prstGeom prst="rect">
            <a:avLst/>
          </a:prstGeom>
          <a:noFill/>
          <a:ln>
            <a:noFill/>
          </a:ln>
        </p:spPr>
      </p:pic>
      <p:sp>
        <p:nvSpPr>
          <p:cNvPr id="738" name="Google Shape;738;p13"/>
          <p:cNvSpPr txBox="1"/>
          <p:nvPr/>
        </p:nvSpPr>
        <p:spPr>
          <a:xfrm>
            <a:off x="4879712" y="515748"/>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FINAL</a:t>
            </a:r>
            <a:endParaRPr/>
          </a:p>
        </p:txBody>
      </p:sp>
      <p:pic>
        <p:nvPicPr>
          <p:cNvPr id="739" name="Google Shape;739;p13"/>
          <p:cNvPicPr preferRelativeResize="0"/>
          <p:nvPr/>
        </p:nvPicPr>
        <p:blipFill rotWithShape="1">
          <a:blip r:embed="rId10">
            <a:alphaModFix/>
          </a:blip>
          <a:srcRect/>
          <a:stretch/>
        </p:blipFill>
        <p:spPr>
          <a:xfrm>
            <a:off x="940371" y="458619"/>
            <a:ext cx="496295" cy="493491"/>
          </a:xfrm>
          <a:prstGeom prst="rect">
            <a:avLst/>
          </a:prstGeom>
          <a:noFill/>
          <a:ln>
            <a:noFill/>
          </a:ln>
        </p:spPr>
      </p:pic>
      <p:pic>
        <p:nvPicPr>
          <p:cNvPr id="740" name="Google Shape;740;p13" descr="Descarga gratuita de Luffy PNG | PNG Mart"/>
          <p:cNvPicPr preferRelativeResize="0"/>
          <p:nvPr/>
        </p:nvPicPr>
        <p:blipFill rotWithShape="1">
          <a:blip r:embed="rId11">
            <a:alphaModFix/>
          </a:blip>
          <a:srcRect/>
          <a:stretch/>
        </p:blipFill>
        <p:spPr>
          <a:xfrm>
            <a:off x="3573511" y="8489752"/>
            <a:ext cx="4073649" cy="5651305"/>
          </a:xfrm>
          <a:prstGeom prst="rect">
            <a:avLst/>
          </a:prstGeom>
          <a:noFill/>
          <a:ln>
            <a:noFill/>
          </a:ln>
        </p:spPr>
      </p:pic>
      <p:sp>
        <p:nvSpPr>
          <p:cNvPr id="741" name="Google Shape;741;p13"/>
          <p:cNvSpPr txBox="1"/>
          <p:nvPr/>
        </p:nvSpPr>
        <p:spPr>
          <a:xfrm>
            <a:off x="-23635204" y="2804795"/>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KING</a:t>
            </a:r>
            <a:endParaRPr/>
          </a:p>
        </p:txBody>
      </p:sp>
      <p:sp>
        <p:nvSpPr>
          <p:cNvPr id="742" name="Google Shape;742;p13"/>
          <p:cNvSpPr txBox="1"/>
          <p:nvPr/>
        </p:nvSpPr>
        <p:spPr>
          <a:xfrm>
            <a:off x="23827590" y="2761610"/>
            <a:ext cx="5708576"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PIRATES</a:t>
            </a:r>
            <a:endParaRPr/>
          </a:p>
        </p:txBody>
      </p:sp>
      <p:sp>
        <p:nvSpPr>
          <p:cNvPr id="743" name="Google Shape;743;p13"/>
          <p:cNvSpPr txBox="1"/>
          <p:nvPr/>
        </p:nvSpPr>
        <p:spPr>
          <a:xfrm>
            <a:off x="-20699270" y="3371254"/>
            <a:ext cx="681199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4000" b="1" i="1">
                <a:solidFill>
                  <a:schemeClr val="lt1"/>
                </a:solidFill>
                <a:latin typeface="Bodoni"/>
                <a:ea typeface="Bodoni"/>
                <a:cs typeface="Bodoni"/>
                <a:sym typeface="Bodoni"/>
              </a:rPr>
              <a:t>OF THE</a:t>
            </a:r>
            <a:endParaRPr/>
          </a:p>
        </p:txBody>
      </p:sp>
      <p:sp>
        <p:nvSpPr>
          <p:cNvPr id="744" name="Google Shape;744;p13"/>
          <p:cNvSpPr txBox="1"/>
          <p:nvPr/>
        </p:nvSpPr>
        <p:spPr>
          <a:xfrm>
            <a:off x="29175997" y="2756318"/>
            <a:ext cx="52971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2000">
                <a:solidFill>
                  <a:schemeClr val="lt1"/>
                </a:solidFill>
                <a:latin typeface="Barlow Semi Condensed Black"/>
                <a:ea typeface="Barlow Semi Condensed Black"/>
                <a:cs typeface="Barlow Semi Condensed Black"/>
                <a:sym typeface="Barlow Semi Condensed Black"/>
              </a:rPr>
              <a:t>MONKEY D. LUFFY</a:t>
            </a:r>
            <a:endParaRPr/>
          </a:p>
        </p:txBody>
      </p:sp>
      <p:pic>
        <p:nvPicPr>
          <p:cNvPr id="745" name="Google Shape;745;p13" descr="Imagen que contiene ventana, pequeño, listo, lado&#10;&#10;Descripción generada automáticamente"/>
          <p:cNvPicPr preferRelativeResize="0"/>
          <p:nvPr/>
        </p:nvPicPr>
        <p:blipFill rotWithShape="1">
          <a:blip r:embed="rId12">
            <a:alphaModFix/>
          </a:blip>
          <a:srcRect/>
          <a:stretch/>
        </p:blipFill>
        <p:spPr>
          <a:xfrm>
            <a:off x="-5988900" y="0"/>
            <a:ext cx="6313193" cy="6858000"/>
          </a:xfrm>
          <a:prstGeom prst="rect">
            <a:avLst/>
          </a:prstGeom>
          <a:noFill/>
          <a:ln>
            <a:noFill/>
          </a:ln>
        </p:spPr>
      </p:pic>
      <p:pic>
        <p:nvPicPr>
          <p:cNvPr id="746" name="Google Shape;746;p13" descr="Imagen que contiene ventana, pequeño, listo, lado&#10;&#10;Descripción generada automáticamente"/>
          <p:cNvPicPr preferRelativeResize="0"/>
          <p:nvPr/>
        </p:nvPicPr>
        <p:blipFill rotWithShape="1">
          <a:blip r:embed="rId12">
            <a:alphaModFix/>
          </a:blip>
          <a:srcRect/>
          <a:stretch/>
        </p:blipFill>
        <p:spPr>
          <a:xfrm>
            <a:off x="11916604" y="0"/>
            <a:ext cx="6313193" cy="6858000"/>
          </a:xfrm>
          <a:prstGeom prst="rect">
            <a:avLst/>
          </a:prstGeom>
          <a:noFill/>
          <a:ln>
            <a:noFill/>
          </a:ln>
        </p:spPr>
      </p:pic>
      <p:pic>
        <p:nvPicPr>
          <p:cNvPr id="747" name="Google Shape;747;p13" descr="Download Cloud Png Image HQ PNG Image | FreePNGImg"/>
          <p:cNvPicPr preferRelativeResize="0"/>
          <p:nvPr/>
        </p:nvPicPr>
        <p:blipFill rotWithShape="1">
          <a:blip r:embed="rId8">
            <a:alphaModFix/>
          </a:blip>
          <a:srcRect/>
          <a:stretch/>
        </p:blipFill>
        <p:spPr>
          <a:xfrm>
            <a:off x="-4250630" y="3270540"/>
            <a:ext cx="5883943" cy="3210120"/>
          </a:xfrm>
          <a:prstGeom prst="rect">
            <a:avLst/>
          </a:prstGeom>
          <a:noFill/>
          <a:ln>
            <a:noFill/>
          </a:ln>
        </p:spPr>
      </p:pic>
      <p:pic>
        <p:nvPicPr>
          <p:cNvPr id="748" name="Google Shape;748;p13" descr="Download Cloud Png Image HQ PNG Image | FreePNGImg"/>
          <p:cNvPicPr preferRelativeResize="0"/>
          <p:nvPr/>
        </p:nvPicPr>
        <p:blipFill rotWithShape="1">
          <a:blip r:embed="rId8">
            <a:alphaModFix/>
          </a:blip>
          <a:srcRect/>
          <a:stretch/>
        </p:blipFill>
        <p:spPr>
          <a:xfrm>
            <a:off x="2394300" y="3951356"/>
            <a:ext cx="9510344" cy="51885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14" descr="Nubes en el cielo&#10;&#10;Descripción generada automáticamente"/>
          <p:cNvPicPr preferRelativeResize="0"/>
          <p:nvPr/>
        </p:nvPicPr>
        <p:blipFill rotWithShape="1">
          <a:blip r:embed="rId3">
            <a:alphaModFix/>
          </a:blip>
          <a:srcRect t="49965" b="84"/>
          <a:stretch/>
        </p:blipFill>
        <p:spPr>
          <a:xfrm>
            <a:off x="0" y="0"/>
            <a:ext cx="12192000" cy="6858000"/>
          </a:xfrm>
          <a:prstGeom prst="rect">
            <a:avLst/>
          </a:prstGeom>
          <a:noFill/>
          <a:ln>
            <a:noFill/>
          </a:ln>
        </p:spPr>
      </p:pic>
      <p:sp>
        <p:nvSpPr>
          <p:cNvPr id="754" name="Google Shape;754;p14"/>
          <p:cNvSpPr/>
          <p:nvPr/>
        </p:nvSpPr>
        <p:spPr>
          <a:xfrm>
            <a:off x="0" y="6675120"/>
            <a:ext cx="12192000" cy="18288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5" name="Google Shape;755;p14" descr="Imagen que contiene colorido, diferente, tabla, sostener&#10;&#10;Descripción generada automáticamente"/>
          <p:cNvPicPr preferRelativeResize="0"/>
          <p:nvPr/>
        </p:nvPicPr>
        <p:blipFill rotWithShape="1">
          <a:blip r:embed="rId4">
            <a:alphaModFix/>
          </a:blip>
          <a:srcRect/>
          <a:stretch/>
        </p:blipFill>
        <p:spPr>
          <a:xfrm>
            <a:off x="14844618" y="5749081"/>
            <a:ext cx="999281" cy="890787"/>
          </a:xfrm>
          <a:prstGeom prst="rect">
            <a:avLst/>
          </a:prstGeom>
          <a:noFill/>
          <a:ln>
            <a:noFill/>
          </a:ln>
        </p:spPr>
      </p:pic>
      <p:pic>
        <p:nvPicPr>
          <p:cNvPr id="756" name="Google Shape;756;p14" descr="Imagen que contiene ventana, pequeño, listo, lado&#10;&#10;Descripción generada automáticamente"/>
          <p:cNvPicPr preferRelativeResize="0"/>
          <p:nvPr/>
        </p:nvPicPr>
        <p:blipFill rotWithShape="1">
          <a:blip r:embed="rId5">
            <a:alphaModFix/>
          </a:blip>
          <a:srcRect/>
          <a:stretch/>
        </p:blipFill>
        <p:spPr>
          <a:xfrm>
            <a:off x="-5988900" y="0"/>
            <a:ext cx="6313193" cy="6858000"/>
          </a:xfrm>
          <a:prstGeom prst="rect">
            <a:avLst/>
          </a:prstGeom>
          <a:noFill/>
          <a:ln>
            <a:noFill/>
          </a:ln>
        </p:spPr>
      </p:pic>
      <p:pic>
        <p:nvPicPr>
          <p:cNvPr id="757" name="Google Shape;757;p14" descr="Imagen que contiene ventana, pequeño, listo, lado&#10;&#10;Descripción generada automáticamente"/>
          <p:cNvPicPr preferRelativeResize="0"/>
          <p:nvPr/>
        </p:nvPicPr>
        <p:blipFill rotWithShape="1">
          <a:blip r:embed="rId5">
            <a:alphaModFix/>
          </a:blip>
          <a:srcRect/>
          <a:stretch/>
        </p:blipFill>
        <p:spPr>
          <a:xfrm>
            <a:off x="11916604" y="0"/>
            <a:ext cx="6313193" cy="6858000"/>
          </a:xfrm>
          <a:prstGeom prst="rect">
            <a:avLst/>
          </a:prstGeom>
          <a:noFill/>
          <a:ln>
            <a:noFill/>
          </a:ln>
        </p:spPr>
      </p:pic>
      <p:sp>
        <p:nvSpPr>
          <p:cNvPr id="758" name="Google Shape;758;p14"/>
          <p:cNvSpPr txBox="1"/>
          <p:nvPr/>
        </p:nvSpPr>
        <p:spPr>
          <a:xfrm>
            <a:off x="541709" y="6268650"/>
            <a:ext cx="206330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600">
                <a:solidFill>
                  <a:schemeClr val="lt1"/>
                </a:solidFill>
                <a:latin typeface="Archivo"/>
                <a:ea typeface="Archivo"/>
                <a:cs typeface="Archivo"/>
                <a:sym typeface="Archivo"/>
              </a:rPr>
              <a:t>POWER POINT PRESENTATION</a:t>
            </a:r>
            <a:br>
              <a:rPr lang="es-PA" sz="600">
                <a:solidFill>
                  <a:schemeClr val="lt1"/>
                </a:solidFill>
                <a:latin typeface="Archivo"/>
                <a:ea typeface="Archivo"/>
                <a:cs typeface="Archivo"/>
                <a:sym typeface="Archivo"/>
              </a:rPr>
            </a:br>
            <a:r>
              <a:rPr lang="es-PA" sz="600">
                <a:solidFill>
                  <a:schemeClr val="lt1"/>
                </a:solidFill>
                <a:latin typeface="Archivo"/>
                <a:ea typeface="Archivo"/>
                <a:cs typeface="Archivo"/>
                <a:sym typeface="Archivo"/>
              </a:rPr>
              <a:t>ROGELIO BUCKTRON</a:t>
            </a:r>
            <a:endParaRPr/>
          </a:p>
        </p:txBody>
      </p:sp>
      <p:sp>
        <p:nvSpPr>
          <p:cNvPr id="759" name="Google Shape;759;p14"/>
          <p:cNvSpPr/>
          <p:nvPr/>
        </p:nvSpPr>
        <p:spPr>
          <a:xfrm>
            <a:off x="558800" y="6006196"/>
            <a:ext cx="902531" cy="227103"/>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0" name="Google Shape;760;p14"/>
          <p:cNvPicPr preferRelativeResize="0"/>
          <p:nvPr/>
        </p:nvPicPr>
        <p:blipFill rotWithShape="1">
          <a:blip r:embed="rId6">
            <a:alphaModFix/>
          </a:blip>
          <a:srcRect/>
          <a:stretch/>
        </p:blipFill>
        <p:spPr>
          <a:xfrm>
            <a:off x="647098" y="921682"/>
            <a:ext cx="552450" cy="457200"/>
          </a:xfrm>
          <a:prstGeom prst="rect">
            <a:avLst/>
          </a:prstGeom>
          <a:noFill/>
          <a:ln>
            <a:noFill/>
          </a:ln>
        </p:spPr>
      </p:pic>
      <p:pic>
        <p:nvPicPr>
          <p:cNvPr id="761" name="Google Shape;761;p14"/>
          <p:cNvPicPr preferRelativeResize="0"/>
          <p:nvPr/>
        </p:nvPicPr>
        <p:blipFill rotWithShape="1">
          <a:blip r:embed="rId7">
            <a:alphaModFix/>
          </a:blip>
          <a:srcRect/>
          <a:stretch/>
        </p:blipFill>
        <p:spPr>
          <a:xfrm>
            <a:off x="0" y="621361"/>
            <a:ext cx="12192000" cy="69850"/>
          </a:xfrm>
          <a:prstGeom prst="rect">
            <a:avLst/>
          </a:prstGeom>
          <a:noFill/>
          <a:ln>
            <a:noFill/>
          </a:ln>
        </p:spPr>
      </p:pic>
      <p:pic>
        <p:nvPicPr>
          <p:cNvPr id="762" name="Google Shape;762;p14" descr="Download Cloud Png Image HQ PNG Image | FreePNGImg"/>
          <p:cNvPicPr preferRelativeResize="0"/>
          <p:nvPr/>
        </p:nvPicPr>
        <p:blipFill rotWithShape="1">
          <a:blip r:embed="rId8">
            <a:alphaModFix/>
          </a:blip>
          <a:srcRect/>
          <a:stretch/>
        </p:blipFill>
        <p:spPr>
          <a:xfrm>
            <a:off x="-4250630" y="3270540"/>
            <a:ext cx="5883943" cy="3210120"/>
          </a:xfrm>
          <a:prstGeom prst="rect">
            <a:avLst/>
          </a:prstGeom>
          <a:noFill/>
          <a:ln>
            <a:noFill/>
          </a:ln>
        </p:spPr>
      </p:pic>
      <p:pic>
        <p:nvPicPr>
          <p:cNvPr id="763" name="Google Shape;763;p14" descr="Shanks and Monkey D. Luffy by KaizokuJotei on DeviantArt"/>
          <p:cNvPicPr preferRelativeResize="0"/>
          <p:nvPr/>
        </p:nvPicPr>
        <p:blipFill rotWithShape="1">
          <a:blip r:embed="rId9">
            <a:alphaModFix/>
          </a:blip>
          <a:srcRect/>
          <a:stretch/>
        </p:blipFill>
        <p:spPr>
          <a:xfrm>
            <a:off x="2436473" y="819050"/>
            <a:ext cx="7236854" cy="5789483"/>
          </a:xfrm>
          <a:prstGeom prst="rect">
            <a:avLst/>
          </a:prstGeom>
          <a:noFill/>
          <a:ln>
            <a:noFill/>
          </a:ln>
        </p:spPr>
      </p:pic>
      <p:pic>
        <p:nvPicPr>
          <p:cNvPr id="764" name="Google Shape;764;p14" descr="Download Cloud Png Image HQ PNG Image | FreePNGImg"/>
          <p:cNvPicPr preferRelativeResize="0"/>
          <p:nvPr/>
        </p:nvPicPr>
        <p:blipFill rotWithShape="1">
          <a:blip r:embed="rId8">
            <a:alphaModFix/>
          </a:blip>
          <a:srcRect/>
          <a:stretch/>
        </p:blipFill>
        <p:spPr>
          <a:xfrm>
            <a:off x="-1188112" y="66926"/>
            <a:ext cx="6313192" cy="3444307"/>
          </a:xfrm>
          <a:prstGeom prst="rect">
            <a:avLst/>
          </a:prstGeom>
          <a:noFill/>
          <a:ln>
            <a:noFill/>
          </a:ln>
        </p:spPr>
      </p:pic>
      <p:pic>
        <p:nvPicPr>
          <p:cNvPr id="765" name="Google Shape;765;p14" descr="Download Cloud Png Image HQ PNG Image | FreePNGImg"/>
          <p:cNvPicPr preferRelativeResize="0"/>
          <p:nvPr/>
        </p:nvPicPr>
        <p:blipFill rotWithShape="1">
          <a:blip r:embed="rId8">
            <a:alphaModFix/>
          </a:blip>
          <a:srcRect/>
          <a:stretch/>
        </p:blipFill>
        <p:spPr>
          <a:xfrm>
            <a:off x="2394300" y="3951356"/>
            <a:ext cx="9510344" cy="5188586"/>
          </a:xfrm>
          <a:prstGeom prst="rect">
            <a:avLst/>
          </a:prstGeom>
          <a:noFill/>
          <a:ln>
            <a:noFill/>
          </a:ln>
        </p:spPr>
      </p:pic>
      <p:pic>
        <p:nvPicPr>
          <p:cNvPr id="766" name="Google Shape;766;p14" descr="Una caja de madera&#10;&#10;Descripción generada automáticamente con confianza media"/>
          <p:cNvPicPr preferRelativeResize="0"/>
          <p:nvPr/>
        </p:nvPicPr>
        <p:blipFill rotWithShape="1">
          <a:blip r:embed="rId10">
            <a:alphaModFix/>
          </a:blip>
          <a:srcRect/>
          <a:stretch/>
        </p:blipFill>
        <p:spPr>
          <a:xfrm>
            <a:off x="1743290" y="367361"/>
            <a:ext cx="1790700" cy="647700"/>
          </a:xfrm>
          <a:prstGeom prst="rect">
            <a:avLst/>
          </a:prstGeom>
          <a:noFill/>
          <a:ln>
            <a:noFill/>
          </a:ln>
        </p:spPr>
      </p:pic>
      <p:sp>
        <p:nvSpPr>
          <p:cNvPr id="767" name="Google Shape;767;p14"/>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768" name="Google Shape;768;p14" descr="Una caja de madera&#10;&#10;Descripción generada automáticamente con confianza media"/>
          <p:cNvPicPr preferRelativeResize="0"/>
          <p:nvPr/>
        </p:nvPicPr>
        <p:blipFill rotWithShape="1">
          <a:blip r:embed="rId10">
            <a:alphaModFix/>
          </a:blip>
          <a:srcRect/>
          <a:stretch/>
        </p:blipFill>
        <p:spPr>
          <a:xfrm>
            <a:off x="3658140" y="424029"/>
            <a:ext cx="1265823" cy="457851"/>
          </a:xfrm>
          <a:prstGeom prst="rect">
            <a:avLst/>
          </a:prstGeom>
          <a:noFill/>
          <a:ln>
            <a:noFill/>
          </a:ln>
        </p:spPr>
      </p:pic>
      <p:sp>
        <p:nvSpPr>
          <p:cNvPr id="769" name="Google Shape;769;p14"/>
          <p:cNvSpPr txBox="1"/>
          <p:nvPr/>
        </p:nvSpPr>
        <p:spPr>
          <a:xfrm>
            <a:off x="3246551" y="510561"/>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WANTED</a:t>
            </a:r>
            <a:endParaRPr/>
          </a:p>
        </p:txBody>
      </p:sp>
      <p:pic>
        <p:nvPicPr>
          <p:cNvPr id="770" name="Google Shape;770;p14" descr="Una caja de madera&#10;&#10;Descripción generada automáticamente con confianza media"/>
          <p:cNvPicPr preferRelativeResize="0"/>
          <p:nvPr/>
        </p:nvPicPr>
        <p:blipFill rotWithShape="1">
          <a:blip r:embed="rId10">
            <a:alphaModFix/>
          </a:blip>
          <a:srcRect/>
          <a:stretch/>
        </p:blipFill>
        <p:spPr>
          <a:xfrm>
            <a:off x="5046905" y="313395"/>
            <a:ext cx="1790700" cy="647700"/>
          </a:xfrm>
          <a:prstGeom prst="rect">
            <a:avLst/>
          </a:prstGeom>
          <a:noFill/>
          <a:ln>
            <a:noFill/>
          </a:ln>
        </p:spPr>
      </p:pic>
      <p:sp>
        <p:nvSpPr>
          <p:cNvPr id="771" name="Google Shape;771;p14"/>
          <p:cNvSpPr txBox="1"/>
          <p:nvPr/>
        </p:nvSpPr>
        <p:spPr>
          <a:xfrm>
            <a:off x="4879712" y="515748"/>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FINAL</a:t>
            </a:r>
            <a:endParaRPr/>
          </a:p>
        </p:txBody>
      </p:sp>
      <p:pic>
        <p:nvPicPr>
          <p:cNvPr id="772" name="Google Shape;772;p14"/>
          <p:cNvPicPr preferRelativeResize="0"/>
          <p:nvPr/>
        </p:nvPicPr>
        <p:blipFill rotWithShape="1">
          <a:blip r:embed="rId11">
            <a:alphaModFix/>
          </a:blip>
          <a:srcRect/>
          <a:stretch/>
        </p:blipFill>
        <p:spPr>
          <a:xfrm>
            <a:off x="940371" y="458619"/>
            <a:ext cx="496295" cy="493491"/>
          </a:xfrm>
          <a:prstGeom prst="rect">
            <a:avLst/>
          </a:prstGeom>
          <a:noFill/>
          <a:ln>
            <a:noFill/>
          </a:ln>
        </p:spPr>
      </p:pic>
      <p:sp>
        <p:nvSpPr>
          <p:cNvPr id="773" name="Google Shape;773;p14"/>
          <p:cNvSpPr txBox="1"/>
          <p:nvPr/>
        </p:nvSpPr>
        <p:spPr>
          <a:xfrm>
            <a:off x="1384540" y="2804795"/>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KING</a:t>
            </a:r>
            <a:endParaRPr/>
          </a:p>
        </p:txBody>
      </p:sp>
      <p:sp>
        <p:nvSpPr>
          <p:cNvPr id="774" name="Google Shape;774;p14"/>
          <p:cNvSpPr txBox="1"/>
          <p:nvPr/>
        </p:nvSpPr>
        <p:spPr>
          <a:xfrm>
            <a:off x="6483424" y="2761610"/>
            <a:ext cx="5708576"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PIRATES</a:t>
            </a:r>
            <a:endParaRPr/>
          </a:p>
        </p:txBody>
      </p:sp>
      <p:pic>
        <p:nvPicPr>
          <p:cNvPr id="775" name="Google Shape;775;p14" descr="Descarga gratuita de Luffy PNG | PNG Mart"/>
          <p:cNvPicPr preferRelativeResize="0"/>
          <p:nvPr/>
        </p:nvPicPr>
        <p:blipFill rotWithShape="1">
          <a:blip r:embed="rId12">
            <a:alphaModFix/>
          </a:blip>
          <a:srcRect/>
          <a:stretch/>
        </p:blipFill>
        <p:spPr>
          <a:xfrm>
            <a:off x="3573511" y="782666"/>
            <a:ext cx="4073649" cy="5651305"/>
          </a:xfrm>
          <a:prstGeom prst="rect">
            <a:avLst/>
          </a:prstGeom>
          <a:noFill/>
          <a:ln>
            <a:noFill/>
          </a:ln>
        </p:spPr>
      </p:pic>
      <p:sp>
        <p:nvSpPr>
          <p:cNvPr id="776" name="Google Shape;776;p14"/>
          <p:cNvSpPr txBox="1"/>
          <p:nvPr/>
        </p:nvSpPr>
        <p:spPr>
          <a:xfrm>
            <a:off x="1844207" y="3371254"/>
            <a:ext cx="681199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4000" b="1" i="1">
                <a:solidFill>
                  <a:schemeClr val="lt1"/>
                </a:solidFill>
                <a:latin typeface="Bodoni"/>
                <a:ea typeface="Bodoni"/>
                <a:cs typeface="Bodoni"/>
                <a:sym typeface="Bodoni"/>
              </a:rPr>
              <a:t>OF THE</a:t>
            </a:r>
            <a:endParaRPr/>
          </a:p>
        </p:txBody>
      </p:sp>
      <p:sp>
        <p:nvSpPr>
          <p:cNvPr id="777" name="Google Shape;777;p14"/>
          <p:cNvSpPr txBox="1"/>
          <p:nvPr/>
        </p:nvSpPr>
        <p:spPr>
          <a:xfrm>
            <a:off x="9481228" y="2756318"/>
            <a:ext cx="52971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2000">
                <a:solidFill>
                  <a:schemeClr val="lt1"/>
                </a:solidFill>
                <a:latin typeface="Barlow Semi Condensed Black"/>
                <a:ea typeface="Barlow Semi Condensed Black"/>
                <a:cs typeface="Barlow Semi Condensed Black"/>
                <a:sym typeface="Barlow Semi Condensed Black"/>
              </a:rPr>
              <a:t>MONKEY D. LUFFY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15" descr="Nubes en el cielo&#10;&#10;Descripción generada automáticamente"/>
          <p:cNvPicPr preferRelativeResize="0"/>
          <p:nvPr/>
        </p:nvPicPr>
        <p:blipFill rotWithShape="1">
          <a:blip r:embed="rId3">
            <a:alphaModFix/>
          </a:blip>
          <a:srcRect b="50000"/>
          <a:stretch/>
        </p:blipFill>
        <p:spPr>
          <a:xfrm>
            <a:off x="0" y="0"/>
            <a:ext cx="12192000" cy="6858000"/>
          </a:xfrm>
          <a:prstGeom prst="rect">
            <a:avLst/>
          </a:prstGeom>
          <a:noFill/>
          <a:ln>
            <a:noFill/>
          </a:ln>
        </p:spPr>
      </p:pic>
      <p:sp>
        <p:nvSpPr>
          <p:cNvPr id="783" name="Google Shape;783;p15"/>
          <p:cNvSpPr txBox="1"/>
          <p:nvPr/>
        </p:nvSpPr>
        <p:spPr>
          <a:xfrm>
            <a:off x="-8936894" y="2460986"/>
            <a:ext cx="3168299"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ONE</a:t>
            </a:r>
            <a:endParaRPr/>
          </a:p>
        </p:txBody>
      </p:sp>
      <p:sp>
        <p:nvSpPr>
          <p:cNvPr id="784" name="Google Shape;784;p15"/>
          <p:cNvSpPr txBox="1"/>
          <p:nvPr/>
        </p:nvSpPr>
        <p:spPr>
          <a:xfrm>
            <a:off x="17960595" y="2460985"/>
            <a:ext cx="452470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PIECE</a:t>
            </a:r>
            <a:endParaRPr/>
          </a:p>
        </p:txBody>
      </p:sp>
      <p:pic>
        <p:nvPicPr>
          <p:cNvPr id="785" name="Google Shape;785;p15" descr="Imagen que contiene espada&#10;&#10;Descripción generada automáticamente"/>
          <p:cNvPicPr preferRelativeResize="0"/>
          <p:nvPr/>
        </p:nvPicPr>
        <p:blipFill rotWithShape="1">
          <a:blip r:embed="rId4">
            <a:alphaModFix/>
          </a:blip>
          <a:srcRect/>
          <a:stretch/>
        </p:blipFill>
        <p:spPr>
          <a:xfrm rot="9599036">
            <a:off x="4314009" y="1471329"/>
            <a:ext cx="3988094" cy="3915343"/>
          </a:xfrm>
          <a:prstGeom prst="rect">
            <a:avLst/>
          </a:prstGeom>
          <a:noFill/>
          <a:ln>
            <a:noFill/>
          </a:ln>
        </p:spPr>
      </p:pic>
      <p:pic>
        <p:nvPicPr>
          <p:cNvPr id="786" name="Google Shape;786;p15" descr="Un dibujo de una persona&#10;&#10;Descripción generada automáticamente con confianza baja"/>
          <p:cNvPicPr preferRelativeResize="0"/>
          <p:nvPr/>
        </p:nvPicPr>
        <p:blipFill rotWithShape="1">
          <a:blip r:embed="rId5">
            <a:alphaModFix/>
          </a:blip>
          <a:srcRect/>
          <a:stretch/>
        </p:blipFill>
        <p:spPr>
          <a:xfrm>
            <a:off x="13190163" y="5022608"/>
            <a:ext cx="3504012" cy="497109"/>
          </a:xfrm>
          <a:prstGeom prst="rect">
            <a:avLst/>
          </a:prstGeom>
          <a:noFill/>
          <a:ln>
            <a:noFill/>
          </a:ln>
        </p:spPr>
      </p:pic>
      <p:pic>
        <p:nvPicPr>
          <p:cNvPr id="787" name="Google Shape;787;p15" descr="Un pastel decorado&#10;&#10;Descripción generada automáticamente con confianza media"/>
          <p:cNvPicPr preferRelativeResize="0"/>
          <p:nvPr/>
        </p:nvPicPr>
        <p:blipFill rotWithShape="1">
          <a:blip r:embed="rId6">
            <a:alphaModFix/>
          </a:blip>
          <a:srcRect/>
          <a:stretch/>
        </p:blipFill>
        <p:spPr>
          <a:xfrm>
            <a:off x="-6028033" y="4676976"/>
            <a:ext cx="1986689" cy="842741"/>
          </a:xfrm>
          <a:prstGeom prst="rect">
            <a:avLst/>
          </a:prstGeom>
          <a:noFill/>
          <a:ln>
            <a:noFill/>
          </a:ln>
        </p:spPr>
      </p:pic>
      <p:pic>
        <p:nvPicPr>
          <p:cNvPr id="788" name="Google Shape;788;p15" descr="Pastel decorado con flores&#10;&#10;Descripción generada automáticamente con confianza baja"/>
          <p:cNvPicPr preferRelativeResize="0"/>
          <p:nvPr/>
        </p:nvPicPr>
        <p:blipFill rotWithShape="1">
          <a:blip r:embed="rId7">
            <a:alphaModFix/>
          </a:blip>
          <a:srcRect/>
          <a:stretch/>
        </p:blipFill>
        <p:spPr>
          <a:xfrm>
            <a:off x="20142410" y="3729234"/>
            <a:ext cx="956109" cy="1419225"/>
          </a:xfrm>
          <a:prstGeom prst="rect">
            <a:avLst/>
          </a:prstGeom>
          <a:noFill/>
          <a:ln>
            <a:noFill/>
          </a:ln>
        </p:spPr>
      </p:pic>
      <p:pic>
        <p:nvPicPr>
          <p:cNvPr id="789" name="Google Shape;789;p15"/>
          <p:cNvPicPr preferRelativeResize="0"/>
          <p:nvPr/>
        </p:nvPicPr>
        <p:blipFill rotWithShape="1">
          <a:blip r:embed="rId8">
            <a:alphaModFix/>
          </a:blip>
          <a:srcRect/>
          <a:stretch/>
        </p:blipFill>
        <p:spPr>
          <a:xfrm>
            <a:off x="0" y="7962802"/>
            <a:ext cx="12192000" cy="69850"/>
          </a:xfrm>
          <a:prstGeom prst="rect">
            <a:avLst/>
          </a:prstGeom>
          <a:noFill/>
          <a:ln>
            <a:noFill/>
          </a:ln>
        </p:spPr>
      </p:pic>
      <p:sp>
        <p:nvSpPr>
          <p:cNvPr id="790" name="Google Shape;790;p15"/>
          <p:cNvSpPr txBox="1"/>
          <p:nvPr/>
        </p:nvSpPr>
        <p:spPr>
          <a:xfrm>
            <a:off x="-25681580" y="2460986"/>
            <a:ext cx="3168299"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ONE</a:t>
            </a:r>
            <a:endParaRPr/>
          </a:p>
        </p:txBody>
      </p:sp>
      <p:sp>
        <p:nvSpPr>
          <p:cNvPr id="791" name="Google Shape;791;p15"/>
          <p:cNvSpPr txBox="1"/>
          <p:nvPr/>
        </p:nvSpPr>
        <p:spPr>
          <a:xfrm>
            <a:off x="33688355" y="2460985"/>
            <a:ext cx="452470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PIECE</a:t>
            </a:r>
            <a:endParaRPr/>
          </a:p>
        </p:txBody>
      </p:sp>
      <p:pic>
        <p:nvPicPr>
          <p:cNvPr id="792" name="Google Shape;792;p15" descr="Imagen que contiene ventana, pequeño, listo, lado&#10;&#10;Descripción generada automáticamente"/>
          <p:cNvPicPr preferRelativeResize="0"/>
          <p:nvPr/>
        </p:nvPicPr>
        <p:blipFill rotWithShape="1">
          <a:blip r:embed="rId9">
            <a:alphaModFix/>
          </a:blip>
          <a:srcRect/>
          <a:stretch/>
        </p:blipFill>
        <p:spPr>
          <a:xfrm>
            <a:off x="-5922708" y="0"/>
            <a:ext cx="6313193" cy="6858000"/>
          </a:xfrm>
          <a:prstGeom prst="rect">
            <a:avLst/>
          </a:prstGeom>
          <a:noFill/>
          <a:ln>
            <a:noFill/>
          </a:ln>
        </p:spPr>
      </p:pic>
      <p:pic>
        <p:nvPicPr>
          <p:cNvPr id="793" name="Google Shape;793;p15" descr="Imagen que contiene ventana, pequeño, listo, lado&#10;&#10;Descripción generada automáticamente"/>
          <p:cNvPicPr preferRelativeResize="0"/>
          <p:nvPr/>
        </p:nvPicPr>
        <p:blipFill rotWithShape="1">
          <a:blip r:embed="rId9">
            <a:alphaModFix/>
          </a:blip>
          <a:srcRect/>
          <a:stretch/>
        </p:blipFill>
        <p:spPr>
          <a:xfrm>
            <a:off x="11672583" y="0"/>
            <a:ext cx="6313193" cy="6858000"/>
          </a:xfrm>
          <a:prstGeom prst="rect">
            <a:avLst/>
          </a:prstGeom>
          <a:noFill/>
          <a:ln>
            <a:noFill/>
          </a:ln>
        </p:spPr>
      </p:pic>
      <p:pic>
        <p:nvPicPr>
          <p:cNvPr id="794" name="Google Shape;794;p15" descr="Download Cloud Png Image HQ PNG Image | FreePNGImg"/>
          <p:cNvPicPr preferRelativeResize="0"/>
          <p:nvPr/>
        </p:nvPicPr>
        <p:blipFill rotWithShape="1">
          <a:blip r:embed="rId10">
            <a:alphaModFix/>
          </a:blip>
          <a:srcRect/>
          <a:stretch/>
        </p:blipFill>
        <p:spPr>
          <a:xfrm>
            <a:off x="-6274428" y="2726198"/>
            <a:ext cx="5883943" cy="3210120"/>
          </a:xfrm>
          <a:prstGeom prst="rect">
            <a:avLst/>
          </a:prstGeom>
          <a:noFill/>
          <a:ln>
            <a:noFill/>
          </a:ln>
        </p:spPr>
      </p:pic>
      <p:pic>
        <p:nvPicPr>
          <p:cNvPr id="795" name="Google Shape;795;p15" descr="Download Cloud Png Image HQ PNG Image | FreePNGImg"/>
          <p:cNvPicPr preferRelativeResize="0"/>
          <p:nvPr/>
        </p:nvPicPr>
        <p:blipFill rotWithShape="1">
          <a:blip r:embed="rId10">
            <a:alphaModFix/>
          </a:blip>
          <a:srcRect/>
          <a:stretch/>
        </p:blipFill>
        <p:spPr>
          <a:xfrm>
            <a:off x="12101833" y="2820604"/>
            <a:ext cx="5883943" cy="3210120"/>
          </a:xfrm>
          <a:prstGeom prst="rect">
            <a:avLst/>
          </a:prstGeom>
          <a:noFill/>
          <a:ln>
            <a:noFill/>
          </a:ln>
        </p:spPr>
      </p:pic>
      <p:pic>
        <p:nvPicPr>
          <p:cNvPr id="796" name="Google Shape;796;p15" descr="Shanks and Monkey D. Luffy by KaizokuJotei on DeviantArt"/>
          <p:cNvPicPr preferRelativeResize="0"/>
          <p:nvPr/>
        </p:nvPicPr>
        <p:blipFill rotWithShape="1">
          <a:blip r:embed="rId11">
            <a:alphaModFix/>
          </a:blip>
          <a:srcRect/>
          <a:stretch/>
        </p:blipFill>
        <p:spPr>
          <a:xfrm>
            <a:off x="2436473" y="9541019"/>
            <a:ext cx="7236854" cy="5789483"/>
          </a:xfrm>
          <a:prstGeom prst="rect">
            <a:avLst/>
          </a:prstGeom>
          <a:noFill/>
          <a:ln>
            <a:noFill/>
          </a:ln>
        </p:spPr>
      </p:pic>
      <p:pic>
        <p:nvPicPr>
          <p:cNvPr id="797" name="Google Shape;797;p15" descr="One Piece PNG Photo | PNG Mart"/>
          <p:cNvPicPr preferRelativeResize="0"/>
          <p:nvPr/>
        </p:nvPicPr>
        <p:blipFill rotWithShape="1">
          <a:blip r:embed="rId12">
            <a:alphaModFix/>
          </a:blip>
          <a:srcRect l="48978"/>
          <a:stretch/>
        </p:blipFill>
        <p:spPr>
          <a:xfrm>
            <a:off x="4918467" y="1753126"/>
            <a:ext cx="3163678" cy="3105150"/>
          </a:xfrm>
          <a:prstGeom prst="rect">
            <a:avLst/>
          </a:prstGeom>
          <a:noFill/>
          <a:ln>
            <a:noFill/>
          </a:ln>
        </p:spPr>
      </p:pic>
      <p:sp>
        <p:nvSpPr>
          <p:cNvPr id="798" name="Google Shape;798;p15"/>
          <p:cNvSpPr txBox="1"/>
          <p:nvPr/>
        </p:nvSpPr>
        <p:spPr>
          <a:xfrm>
            <a:off x="5378110" y="6057560"/>
            <a:ext cx="206330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600" b="1">
                <a:solidFill>
                  <a:schemeClr val="dk1"/>
                </a:solidFill>
                <a:latin typeface="Archivo"/>
                <a:ea typeface="Archivo"/>
                <a:cs typeface="Archivo"/>
                <a:sym typeface="Archivo"/>
              </a:rPr>
              <a:t>POWER POINT PRESENTATION</a:t>
            </a:r>
            <a:br>
              <a:rPr lang="es-PA" sz="600" b="1">
                <a:solidFill>
                  <a:schemeClr val="dk1"/>
                </a:solidFill>
                <a:latin typeface="Archivo"/>
                <a:ea typeface="Archivo"/>
                <a:cs typeface="Archivo"/>
                <a:sym typeface="Archivo"/>
              </a:rPr>
            </a:br>
            <a:r>
              <a:rPr lang="es-PA" sz="600" b="1">
                <a:solidFill>
                  <a:schemeClr val="dk1"/>
                </a:solidFill>
                <a:latin typeface="Archivo"/>
                <a:ea typeface="Archivo"/>
                <a:cs typeface="Archivo"/>
                <a:sym typeface="Archivo"/>
              </a:rPr>
              <a:t>ROGELIO BUCKTRON</a:t>
            </a:r>
            <a:endParaRPr/>
          </a:p>
        </p:txBody>
      </p:sp>
      <p:pic>
        <p:nvPicPr>
          <p:cNvPr id="799" name="Google Shape;799;p15"/>
          <p:cNvPicPr preferRelativeResize="0"/>
          <p:nvPr/>
        </p:nvPicPr>
        <p:blipFill rotWithShape="1">
          <a:blip r:embed="rId13">
            <a:alphaModFix/>
          </a:blip>
          <a:srcRect/>
          <a:stretch/>
        </p:blipFill>
        <p:spPr>
          <a:xfrm>
            <a:off x="5504626" y="5681124"/>
            <a:ext cx="439829" cy="363996"/>
          </a:xfrm>
          <a:prstGeom prst="rect">
            <a:avLst/>
          </a:prstGeom>
          <a:noFill/>
          <a:ln>
            <a:noFill/>
          </a:ln>
        </p:spPr>
      </p:pic>
      <p:pic>
        <p:nvPicPr>
          <p:cNvPr id="800" name="Google Shape;800;p15" descr="Logotipos asombrosos de “One Piece”: Significado, historia y ..."/>
          <p:cNvPicPr preferRelativeResize="0"/>
          <p:nvPr/>
        </p:nvPicPr>
        <p:blipFill rotWithShape="1">
          <a:blip r:embed="rId14">
            <a:alphaModFix/>
          </a:blip>
          <a:srcRect/>
          <a:stretch/>
        </p:blipFill>
        <p:spPr>
          <a:xfrm>
            <a:off x="6159080" y="5569757"/>
            <a:ext cx="1044841" cy="587723"/>
          </a:xfrm>
          <a:prstGeom prst="rect">
            <a:avLst/>
          </a:prstGeom>
          <a:noFill/>
          <a:ln>
            <a:noFill/>
          </a:ln>
        </p:spPr>
      </p:pic>
      <p:pic>
        <p:nvPicPr>
          <p:cNvPr id="801" name="Google Shape;801;p15" descr="Funda y vinilo para iPad «3D 2Y» de Isidore99 | Redbubble"/>
          <p:cNvPicPr preferRelativeResize="0"/>
          <p:nvPr/>
        </p:nvPicPr>
        <p:blipFill rotWithShape="1">
          <a:blip r:embed="rId15">
            <a:alphaModFix/>
          </a:blip>
          <a:srcRect/>
          <a:stretch/>
        </p:blipFill>
        <p:spPr>
          <a:xfrm>
            <a:off x="5723703" y="373388"/>
            <a:ext cx="1168705" cy="14335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16" descr="Nubes en el cielo&#10;&#10;Descripción generada automáticamente"/>
          <p:cNvPicPr preferRelativeResize="0"/>
          <p:nvPr/>
        </p:nvPicPr>
        <p:blipFill rotWithShape="1">
          <a:blip r:embed="rId3">
            <a:alphaModFix/>
          </a:blip>
          <a:srcRect b="50000"/>
          <a:stretch/>
        </p:blipFill>
        <p:spPr>
          <a:xfrm>
            <a:off x="0" y="0"/>
            <a:ext cx="12192000" cy="6858000"/>
          </a:xfrm>
          <a:prstGeom prst="rect">
            <a:avLst/>
          </a:prstGeom>
          <a:noFill/>
          <a:ln>
            <a:noFill/>
          </a:ln>
        </p:spPr>
      </p:pic>
      <p:sp>
        <p:nvSpPr>
          <p:cNvPr id="807" name="Google Shape;807;p16"/>
          <p:cNvSpPr txBox="1"/>
          <p:nvPr/>
        </p:nvSpPr>
        <p:spPr>
          <a:xfrm>
            <a:off x="1158784" y="2460986"/>
            <a:ext cx="3168299"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ONE</a:t>
            </a:r>
            <a:endParaRPr/>
          </a:p>
        </p:txBody>
      </p:sp>
      <p:sp>
        <p:nvSpPr>
          <p:cNvPr id="808" name="Google Shape;808;p16"/>
          <p:cNvSpPr txBox="1"/>
          <p:nvPr/>
        </p:nvSpPr>
        <p:spPr>
          <a:xfrm>
            <a:off x="7410974" y="2460985"/>
            <a:ext cx="452470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PIECE</a:t>
            </a:r>
            <a:endParaRPr/>
          </a:p>
        </p:txBody>
      </p:sp>
      <p:pic>
        <p:nvPicPr>
          <p:cNvPr id="809" name="Google Shape;809;p16" descr="Imagen que contiene espada&#10;&#10;Descripción generada automáticamente"/>
          <p:cNvPicPr preferRelativeResize="0"/>
          <p:nvPr/>
        </p:nvPicPr>
        <p:blipFill rotWithShape="1">
          <a:blip r:embed="rId4">
            <a:alphaModFix/>
          </a:blip>
          <a:srcRect/>
          <a:stretch/>
        </p:blipFill>
        <p:spPr>
          <a:xfrm rot="-4162709">
            <a:off x="3813813" y="1471329"/>
            <a:ext cx="3988094" cy="3915343"/>
          </a:xfrm>
          <a:prstGeom prst="rect">
            <a:avLst/>
          </a:prstGeom>
          <a:noFill/>
          <a:ln>
            <a:noFill/>
          </a:ln>
        </p:spPr>
      </p:pic>
      <p:pic>
        <p:nvPicPr>
          <p:cNvPr id="810" name="Google Shape;810;p16" descr="Un dibujo de una persona&#10;&#10;Descripción generada automáticamente con confianza baja"/>
          <p:cNvPicPr preferRelativeResize="0"/>
          <p:nvPr/>
        </p:nvPicPr>
        <p:blipFill rotWithShape="1">
          <a:blip r:embed="rId5">
            <a:alphaModFix/>
          </a:blip>
          <a:srcRect/>
          <a:stretch/>
        </p:blipFill>
        <p:spPr>
          <a:xfrm>
            <a:off x="13190163" y="5022608"/>
            <a:ext cx="3504012" cy="497109"/>
          </a:xfrm>
          <a:prstGeom prst="rect">
            <a:avLst/>
          </a:prstGeom>
          <a:noFill/>
          <a:ln>
            <a:noFill/>
          </a:ln>
        </p:spPr>
      </p:pic>
      <p:pic>
        <p:nvPicPr>
          <p:cNvPr id="811" name="Google Shape;811;p16" descr="Un pastel decorado&#10;&#10;Descripción generada automáticamente con confianza media"/>
          <p:cNvPicPr preferRelativeResize="0"/>
          <p:nvPr/>
        </p:nvPicPr>
        <p:blipFill rotWithShape="1">
          <a:blip r:embed="rId6">
            <a:alphaModFix/>
          </a:blip>
          <a:srcRect/>
          <a:stretch/>
        </p:blipFill>
        <p:spPr>
          <a:xfrm>
            <a:off x="-6028033" y="4676976"/>
            <a:ext cx="1986689" cy="842741"/>
          </a:xfrm>
          <a:prstGeom prst="rect">
            <a:avLst/>
          </a:prstGeom>
          <a:noFill/>
          <a:ln>
            <a:noFill/>
          </a:ln>
        </p:spPr>
      </p:pic>
      <p:pic>
        <p:nvPicPr>
          <p:cNvPr id="812" name="Google Shape;812;p16" descr="Pastel decorado con flores&#10;&#10;Descripción generada automáticamente con confianza baja"/>
          <p:cNvPicPr preferRelativeResize="0"/>
          <p:nvPr/>
        </p:nvPicPr>
        <p:blipFill rotWithShape="1">
          <a:blip r:embed="rId7">
            <a:alphaModFix/>
          </a:blip>
          <a:srcRect/>
          <a:stretch/>
        </p:blipFill>
        <p:spPr>
          <a:xfrm>
            <a:off x="20142410" y="3729234"/>
            <a:ext cx="956109" cy="1419225"/>
          </a:xfrm>
          <a:prstGeom prst="rect">
            <a:avLst/>
          </a:prstGeom>
          <a:noFill/>
          <a:ln>
            <a:noFill/>
          </a:ln>
        </p:spPr>
      </p:pic>
      <p:pic>
        <p:nvPicPr>
          <p:cNvPr id="813" name="Google Shape;813;p16"/>
          <p:cNvPicPr preferRelativeResize="0"/>
          <p:nvPr/>
        </p:nvPicPr>
        <p:blipFill rotWithShape="1">
          <a:blip r:embed="rId8">
            <a:alphaModFix/>
          </a:blip>
          <a:srcRect/>
          <a:stretch/>
        </p:blipFill>
        <p:spPr>
          <a:xfrm>
            <a:off x="0" y="7962802"/>
            <a:ext cx="12192000" cy="69850"/>
          </a:xfrm>
          <a:prstGeom prst="rect">
            <a:avLst/>
          </a:prstGeom>
          <a:noFill/>
          <a:ln>
            <a:noFill/>
          </a:ln>
        </p:spPr>
      </p:pic>
      <p:sp>
        <p:nvSpPr>
          <p:cNvPr id="814" name="Google Shape;814;p16"/>
          <p:cNvSpPr txBox="1"/>
          <p:nvPr/>
        </p:nvSpPr>
        <p:spPr>
          <a:xfrm>
            <a:off x="-25681580" y="2460986"/>
            <a:ext cx="3168299"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ONE</a:t>
            </a:r>
            <a:endParaRPr/>
          </a:p>
        </p:txBody>
      </p:sp>
      <p:sp>
        <p:nvSpPr>
          <p:cNvPr id="815" name="Google Shape;815;p16"/>
          <p:cNvSpPr txBox="1"/>
          <p:nvPr/>
        </p:nvSpPr>
        <p:spPr>
          <a:xfrm>
            <a:off x="33688355" y="2460985"/>
            <a:ext cx="452470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PIECE</a:t>
            </a:r>
            <a:endParaRPr/>
          </a:p>
        </p:txBody>
      </p:sp>
      <p:pic>
        <p:nvPicPr>
          <p:cNvPr id="816" name="Google Shape;816;p16" descr="Download Cloud Png Image HQ PNG Image | FreePNGImg"/>
          <p:cNvPicPr preferRelativeResize="0"/>
          <p:nvPr/>
        </p:nvPicPr>
        <p:blipFill rotWithShape="1">
          <a:blip r:embed="rId9">
            <a:alphaModFix/>
          </a:blip>
          <a:srcRect/>
          <a:stretch/>
        </p:blipFill>
        <p:spPr>
          <a:xfrm>
            <a:off x="-6274428" y="2726198"/>
            <a:ext cx="5883943" cy="3210120"/>
          </a:xfrm>
          <a:prstGeom prst="rect">
            <a:avLst/>
          </a:prstGeom>
          <a:noFill/>
          <a:ln>
            <a:noFill/>
          </a:ln>
        </p:spPr>
      </p:pic>
      <p:pic>
        <p:nvPicPr>
          <p:cNvPr id="817" name="Google Shape;817;p16" descr="Download Cloud Png Image HQ PNG Image | FreePNGImg"/>
          <p:cNvPicPr preferRelativeResize="0"/>
          <p:nvPr/>
        </p:nvPicPr>
        <p:blipFill rotWithShape="1">
          <a:blip r:embed="rId9">
            <a:alphaModFix/>
          </a:blip>
          <a:srcRect/>
          <a:stretch/>
        </p:blipFill>
        <p:spPr>
          <a:xfrm>
            <a:off x="12101833" y="2820604"/>
            <a:ext cx="5883943" cy="3210120"/>
          </a:xfrm>
          <a:prstGeom prst="rect">
            <a:avLst/>
          </a:prstGeom>
          <a:noFill/>
          <a:ln>
            <a:noFill/>
          </a:ln>
        </p:spPr>
      </p:pic>
      <p:pic>
        <p:nvPicPr>
          <p:cNvPr id="818" name="Google Shape;818;p16" descr="One Piece PNG Photo | PNG Mart"/>
          <p:cNvPicPr preferRelativeResize="0"/>
          <p:nvPr/>
        </p:nvPicPr>
        <p:blipFill rotWithShape="1">
          <a:blip r:embed="rId10">
            <a:alphaModFix/>
          </a:blip>
          <a:srcRect l="48978"/>
          <a:stretch/>
        </p:blipFill>
        <p:spPr>
          <a:xfrm>
            <a:off x="4408678" y="1763657"/>
            <a:ext cx="3163678" cy="3105150"/>
          </a:xfrm>
          <a:prstGeom prst="rect">
            <a:avLst/>
          </a:prstGeom>
          <a:noFill/>
          <a:ln>
            <a:noFill/>
          </a:ln>
        </p:spPr>
      </p:pic>
      <p:pic>
        <p:nvPicPr>
          <p:cNvPr id="819" name="Google Shape;819;p16" descr="Imagen que contiene ventana, pequeño, listo, lado&#10;&#10;Descripción generada automáticamente"/>
          <p:cNvPicPr preferRelativeResize="0"/>
          <p:nvPr/>
        </p:nvPicPr>
        <p:blipFill rotWithShape="1">
          <a:blip r:embed="rId11">
            <a:alphaModFix/>
          </a:blip>
          <a:srcRect/>
          <a:stretch/>
        </p:blipFill>
        <p:spPr>
          <a:xfrm>
            <a:off x="-683822" y="0"/>
            <a:ext cx="6313193" cy="6858000"/>
          </a:xfrm>
          <a:prstGeom prst="rect">
            <a:avLst/>
          </a:prstGeom>
          <a:noFill/>
          <a:ln>
            <a:noFill/>
          </a:ln>
        </p:spPr>
      </p:pic>
      <p:pic>
        <p:nvPicPr>
          <p:cNvPr id="820" name="Google Shape;820;p16" descr="Imagen que contiene ventana, pequeño, listo, lado&#10;&#10;Descripción generada automáticamente"/>
          <p:cNvPicPr preferRelativeResize="0"/>
          <p:nvPr/>
        </p:nvPicPr>
        <p:blipFill rotWithShape="1">
          <a:blip r:embed="rId11">
            <a:alphaModFix/>
          </a:blip>
          <a:srcRect/>
          <a:stretch/>
        </p:blipFill>
        <p:spPr>
          <a:xfrm>
            <a:off x="5608278" y="0"/>
            <a:ext cx="6313193"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descr="Nubes en el cielo&#10;&#10;Descripción generada automáticamente"/>
          <p:cNvPicPr preferRelativeResize="0"/>
          <p:nvPr/>
        </p:nvPicPr>
        <p:blipFill rotWithShape="1">
          <a:blip r:embed="rId3">
            <a:alphaModFix/>
          </a:blip>
          <a:srcRect t="49965" b="84"/>
          <a:stretch/>
        </p:blipFill>
        <p:spPr>
          <a:xfrm>
            <a:off x="0" y="0"/>
            <a:ext cx="12192000" cy="6858000"/>
          </a:xfrm>
          <a:prstGeom prst="rect">
            <a:avLst/>
          </a:prstGeom>
          <a:noFill/>
          <a:ln>
            <a:noFill/>
          </a:ln>
        </p:spPr>
      </p:pic>
      <p:sp>
        <p:nvSpPr>
          <p:cNvPr id="101" name="Google Shape;101;p2"/>
          <p:cNvSpPr/>
          <p:nvPr/>
        </p:nvSpPr>
        <p:spPr>
          <a:xfrm>
            <a:off x="0" y="6675120"/>
            <a:ext cx="12192000" cy="18288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Google Shape;102;p2" descr="Imagen que contiene colorido, diferente, tabla, sostener&#10;&#10;Descripción generada automáticamente"/>
          <p:cNvPicPr preferRelativeResize="0"/>
          <p:nvPr/>
        </p:nvPicPr>
        <p:blipFill rotWithShape="1">
          <a:blip r:embed="rId4">
            <a:alphaModFix/>
          </a:blip>
          <a:srcRect/>
          <a:stretch/>
        </p:blipFill>
        <p:spPr>
          <a:xfrm>
            <a:off x="14844618" y="5749081"/>
            <a:ext cx="999281" cy="890787"/>
          </a:xfrm>
          <a:prstGeom prst="rect">
            <a:avLst/>
          </a:prstGeom>
          <a:noFill/>
          <a:ln>
            <a:noFill/>
          </a:ln>
        </p:spPr>
      </p:pic>
      <p:pic>
        <p:nvPicPr>
          <p:cNvPr id="103" name="Google Shape;103;p2" descr="Imagen que contiene ventana, pequeño, listo, lado&#10;&#10;Descripción generada automáticamente"/>
          <p:cNvPicPr preferRelativeResize="0"/>
          <p:nvPr/>
        </p:nvPicPr>
        <p:blipFill rotWithShape="1">
          <a:blip r:embed="rId5">
            <a:alphaModFix/>
          </a:blip>
          <a:srcRect/>
          <a:stretch/>
        </p:blipFill>
        <p:spPr>
          <a:xfrm>
            <a:off x="-5988900" y="0"/>
            <a:ext cx="6313193" cy="6858000"/>
          </a:xfrm>
          <a:prstGeom prst="rect">
            <a:avLst/>
          </a:prstGeom>
          <a:noFill/>
          <a:ln>
            <a:noFill/>
          </a:ln>
        </p:spPr>
      </p:pic>
      <p:pic>
        <p:nvPicPr>
          <p:cNvPr id="104" name="Google Shape;104;p2"/>
          <p:cNvPicPr preferRelativeResize="0"/>
          <p:nvPr/>
        </p:nvPicPr>
        <p:blipFill rotWithShape="1">
          <a:blip r:embed="rId6">
            <a:alphaModFix/>
          </a:blip>
          <a:srcRect/>
          <a:stretch/>
        </p:blipFill>
        <p:spPr>
          <a:xfrm>
            <a:off x="4891994" y="2419157"/>
            <a:ext cx="2031166" cy="2019690"/>
          </a:xfrm>
          <a:prstGeom prst="rect">
            <a:avLst/>
          </a:prstGeom>
          <a:noFill/>
          <a:ln>
            <a:noFill/>
          </a:ln>
        </p:spPr>
      </p:pic>
      <p:sp>
        <p:nvSpPr>
          <p:cNvPr id="105" name="Google Shape;105;p2"/>
          <p:cNvSpPr txBox="1"/>
          <p:nvPr/>
        </p:nvSpPr>
        <p:spPr>
          <a:xfrm>
            <a:off x="1658980" y="2460986"/>
            <a:ext cx="3168299"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ONE</a:t>
            </a:r>
            <a:endParaRPr/>
          </a:p>
        </p:txBody>
      </p:sp>
      <p:sp>
        <p:nvSpPr>
          <p:cNvPr id="106" name="Google Shape;106;p2"/>
          <p:cNvSpPr txBox="1"/>
          <p:nvPr/>
        </p:nvSpPr>
        <p:spPr>
          <a:xfrm>
            <a:off x="6987875" y="2460985"/>
            <a:ext cx="452470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3800">
                <a:solidFill>
                  <a:schemeClr val="dk1"/>
                </a:solidFill>
                <a:latin typeface="Barlow Semi Condensed Black"/>
                <a:ea typeface="Barlow Semi Condensed Black"/>
                <a:cs typeface="Barlow Semi Condensed Black"/>
                <a:sym typeface="Barlow Semi Condensed Black"/>
              </a:rPr>
              <a:t>PIECE</a:t>
            </a:r>
            <a:endParaRPr/>
          </a:p>
        </p:txBody>
      </p:sp>
      <p:pic>
        <p:nvPicPr>
          <p:cNvPr id="107" name="Google Shape;107;p2" descr="Imagen que contiene ventana, pequeño, listo, lado&#10;&#10;Descripción generada automáticamente"/>
          <p:cNvPicPr preferRelativeResize="0"/>
          <p:nvPr/>
        </p:nvPicPr>
        <p:blipFill rotWithShape="1">
          <a:blip r:embed="rId5">
            <a:alphaModFix/>
          </a:blip>
          <a:srcRect/>
          <a:stretch/>
        </p:blipFill>
        <p:spPr>
          <a:xfrm>
            <a:off x="11916604" y="0"/>
            <a:ext cx="6313193" cy="6858000"/>
          </a:xfrm>
          <a:prstGeom prst="rect">
            <a:avLst/>
          </a:prstGeom>
          <a:noFill/>
          <a:ln>
            <a:noFill/>
          </a:ln>
        </p:spPr>
      </p:pic>
      <p:sp>
        <p:nvSpPr>
          <p:cNvPr id="108" name="Google Shape;108;p2"/>
          <p:cNvSpPr txBox="1"/>
          <p:nvPr/>
        </p:nvSpPr>
        <p:spPr>
          <a:xfrm>
            <a:off x="541709" y="6268650"/>
            <a:ext cx="206330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600">
                <a:solidFill>
                  <a:schemeClr val="lt1"/>
                </a:solidFill>
                <a:latin typeface="Archivo"/>
                <a:ea typeface="Archivo"/>
                <a:cs typeface="Archivo"/>
                <a:sym typeface="Archivo"/>
              </a:rPr>
              <a:t>POWER POINT PRESENTATION</a:t>
            </a:r>
            <a:br>
              <a:rPr lang="es-PA" sz="600">
                <a:solidFill>
                  <a:schemeClr val="lt1"/>
                </a:solidFill>
                <a:latin typeface="Archivo"/>
                <a:ea typeface="Archivo"/>
                <a:cs typeface="Archivo"/>
                <a:sym typeface="Archivo"/>
              </a:rPr>
            </a:br>
            <a:r>
              <a:rPr lang="es-PA" sz="600">
                <a:solidFill>
                  <a:schemeClr val="lt1"/>
                </a:solidFill>
                <a:latin typeface="Archivo"/>
                <a:ea typeface="Archivo"/>
                <a:cs typeface="Archivo"/>
                <a:sym typeface="Archivo"/>
              </a:rPr>
              <a:t>ROGELIO BUCKTRON</a:t>
            </a:r>
            <a:endParaRPr sz="600">
              <a:solidFill>
                <a:schemeClr val="lt1"/>
              </a:solidFill>
              <a:latin typeface="Archivo"/>
              <a:ea typeface="Archivo"/>
              <a:cs typeface="Archivo"/>
              <a:sym typeface="Archivo"/>
            </a:endParaRPr>
          </a:p>
        </p:txBody>
      </p:sp>
      <p:pic>
        <p:nvPicPr>
          <p:cNvPr id="109" name="Google Shape;109;p2" descr="Vector By Arjaymc Thousand Sunny - One Piece Thousand Sunny Logo Clipart  (#2182420) - PinClipart | One piece tattoos, One piece logo, One piece  drawing"/>
          <p:cNvPicPr preferRelativeResize="0"/>
          <p:nvPr/>
        </p:nvPicPr>
        <p:blipFill rotWithShape="1">
          <a:blip r:embed="rId7">
            <a:alphaModFix/>
          </a:blip>
          <a:srcRect/>
          <a:stretch/>
        </p:blipFill>
        <p:spPr>
          <a:xfrm>
            <a:off x="1734495" y="3000277"/>
            <a:ext cx="1007574" cy="1122703"/>
          </a:xfrm>
          <a:prstGeom prst="rect">
            <a:avLst/>
          </a:prstGeom>
          <a:noFill/>
          <a:ln>
            <a:noFill/>
          </a:ln>
        </p:spPr>
      </p:pic>
      <p:sp>
        <p:nvSpPr>
          <p:cNvPr id="110" name="Google Shape;110;p2"/>
          <p:cNvSpPr/>
          <p:nvPr/>
        </p:nvSpPr>
        <p:spPr>
          <a:xfrm>
            <a:off x="558800" y="6006196"/>
            <a:ext cx="902531" cy="227103"/>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 name="Google Shape;111;p2"/>
          <p:cNvPicPr preferRelativeResize="0"/>
          <p:nvPr/>
        </p:nvPicPr>
        <p:blipFill rotWithShape="1">
          <a:blip r:embed="rId8">
            <a:alphaModFix/>
          </a:blip>
          <a:srcRect/>
          <a:stretch/>
        </p:blipFill>
        <p:spPr>
          <a:xfrm>
            <a:off x="647098" y="921682"/>
            <a:ext cx="552450" cy="457200"/>
          </a:xfrm>
          <a:prstGeom prst="rect">
            <a:avLst/>
          </a:prstGeom>
          <a:noFill/>
          <a:ln>
            <a:noFill/>
          </a:ln>
        </p:spPr>
      </p:pic>
      <p:pic>
        <p:nvPicPr>
          <p:cNvPr id="112" name="Google Shape;112;p2"/>
          <p:cNvPicPr preferRelativeResize="0"/>
          <p:nvPr/>
        </p:nvPicPr>
        <p:blipFill rotWithShape="1">
          <a:blip r:embed="rId9">
            <a:alphaModFix/>
          </a:blip>
          <a:srcRect/>
          <a:stretch/>
        </p:blipFill>
        <p:spPr>
          <a:xfrm>
            <a:off x="0" y="621361"/>
            <a:ext cx="12192000" cy="69850"/>
          </a:xfrm>
          <a:prstGeom prst="rect">
            <a:avLst/>
          </a:prstGeom>
          <a:noFill/>
          <a:ln>
            <a:noFill/>
          </a:ln>
        </p:spPr>
      </p:pic>
      <p:pic>
        <p:nvPicPr>
          <p:cNvPr id="113" name="Google Shape;113;p2" descr="Download Cloud Png Image HQ PNG Image | FreePNGImg"/>
          <p:cNvPicPr preferRelativeResize="0"/>
          <p:nvPr/>
        </p:nvPicPr>
        <p:blipFill rotWithShape="1">
          <a:blip r:embed="rId10">
            <a:alphaModFix/>
          </a:blip>
          <a:srcRect/>
          <a:stretch/>
        </p:blipFill>
        <p:spPr>
          <a:xfrm>
            <a:off x="-528973" y="2993518"/>
            <a:ext cx="5883943" cy="3210120"/>
          </a:xfrm>
          <a:prstGeom prst="rect">
            <a:avLst/>
          </a:prstGeom>
          <a:noFill/>
          <a:ln>
            <a:noFill/>
          </a:ln>
        </p:spPr>
      </p:pic>
      <p:pic>
        <p:nvPicPr>
          <p:cNvPr id="114" name="Google Shape;114;p2" descr="Download Cloud Png Image HQ PNG Image | FreePNGImg"/>
          <p:cNvPicPr preferRelativeResize="0"/>
          <p:nvPr/>
        </p:nvPicPr>
        <p:blipFill rotWithShape="1">
          <a:blip r:embed="rId10">
            <a:alphaModFix/>
          </a:blip>
          <a:srcRect/>
          <a:stretch/>
        </p:blipFill>
        <p:spPr>
          <a:xfrm>
            <a:off x="6186987" y="3146650"/>
            <a:ext cx="5883943" cy="3210120"/>
          </a:xfrm>
          <a:prstGeom prst="rect">
            <a:avLst/>
          </a:prstGeom>
          <a:noFill/>
          <a:ln>
            <a:noFill/>
          </a:ln>
        </p:spPr>
      </p:pic>
      <p:pic>
        <p:nvPicPr>
          <p:cNvPr id="115" name="Google Shape;115;p2" descr="Un dibujo de una persona&#10;&#10;Descripción generada automáticamente con confianza baja"/>
          <p:cNvPicPr preferRelativeResize="0"/>
          <p:nvPr/>
        </p:nvPicPr>
        <p:blipFill rotWithShape="1">
          <a:blip r:embed="rId11">
            <a:alphaModFix/>
          </a:blip>
          <a:srcRect/>
          <a:stretch/>
        </p:blipFill>
        <p:spPr>
          <a:xfrm>
            <a:off x="4561187" y="5022608"/>
            <a:ext cx="3504012" cy="497109"/>
          </a:xfrm>
          <a:prstGeom prst="rect">
            <a:avLst/>
          </a:prstGeom>
          <a:noFill/>
          <a:ln>
            <a:noFill/>
          </a:ln>
        </p:spPr>
      </p:pic>
      <p:pic>
        <p:nvPicPr>
          <p:cNvPr id="116" name="Google Shape;116;p2" descr="Un pastel decorado&#10;&#10;Descripción generada automáticamente con confianza media"/>
          <p:cNvPicPr preferRelativeResize="0"/>
          <p:nvPr/>
        </p:nvPicPr>
        <p:blipFill rotWithShape="1">
          <a:blip r:embed="rId12">
            <a:alphaModFix/>
          </a:blip>
          <a:srcRect/>
          <a:stretch/>
        </p:blipFill>
        <p:spPr>
          <a:xfrm>
            <a:off x="2941772" y="4676976"/>
            <a:ext cx="1986689" cy="842741"/>
          </a:xfrm>
          <a:prstGeom prst="rect">
            <a:avLst/>
          </a:prstGeom>
          <a:noFill/>
          <a:ln>
            <a:noFill/>
          </a:ln>
        </p:spPr>
      </p:pic>
      <p:pic>
        <p:nvPicPr>
          <p:cNvPr id="117" name="Google Shape;117;p2" descr="Pastel decorado con flores&#10;&#10;Descripción generada automáticamente con confianza baja"/>
          <p:cNvPicPr preferRelativeResize="0"/>
          <p:nvPr/>
        </p:nvPicPr>
        <p:blipFill rotWithShape="1">
          <a:blip r:embed="rId13">
            <a:alphaModFix/>
          </a:blip>
          <a:srcRect/>
          <a:stretch/>
        </p:blipFill>
        <p:spPr>
          <a:xfrm>
            <a:off x="8779866" y="3729234"/>
            <a:ext cx="956109" cy="1419225"/>
          </a:xfrm>
          <a:prstGeom prst="rect">
            <a:avLst/>
          </a:prstGeom>
          <a:noFill/>
          <a:ln>
            <a:noFill/>
          </a:ln>
        </p:spPr>
      </p:pic>
      <p:pic>
        <p:nvPicPr>
          <p:cNvPr id="118" name="Google Shape;118;p2" descr="Logotipos asombrosos de “One Piece”: Significado, historia y ..."/>
          <p:cNvPicPr preferRelativeResize="0"/>
          <p:nvPr/>
        </p:nvPicPr>
        <p:blipFill rotWithShape="1">
          <a:blip r:embed="rId14">
            <a:alphaModFix/>
          </a:blip>
          <a:srcRect/>
          <a:stretch/>
        </p:blipFill>
        <p:spPr>
          <a:xfrm>
            <a:off x="9820723" y="2262063"/>
            <a:ext cx="1312381" cy="738214"/>
          </a:xfrm>
          <a:prstGeom prst="rect">
            <a:avLst/>
          </a:prstGeom>
          <a:noFill/>
          <a:ln>
            <a:noFill/>
          </a:ln>
        </p:spPr>
      </p:pic>
      <p:pic>
        <p:nvPicPr>
          <p:cNvPr id="119" name="Google Shape;119;p2" descr="Una caja de madera&#10;&#10;Descripción generada automáticamente con confianza media"/>
          <p:cNvPicPr preferRelativeResize="0"/>
          <p:nvPr/>
        </p:nvPicPr>
        <p:blipFill rotWithShape="1">
          <a:blip r:embed="rId15">
            <a:alphaModFix/>
          </a:blip>
          <a:srcRect/>
          <a:stretch/>
        </p:blipFill>
        <p:spPr>
          <a:xfrm>
            <a:off x="13528431" y="367361"/>
            <a:ext cx="1790700" cy="647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p:nvPr/>
        </p:nvSpPr>
        <p:spPr>
          <a:xfrm>
            <a:off x="0" y="0"/>
            <a:ext cx="12192000" cy="6954812"/>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 name="Google Shape;125;p3" descr="Anime Pattern Images – Browse 27,267 Stock Photos, Vectors, and Video |  Adobe Stock"/>
          <p:cNvPicPr preferRelativeResize="0"/>
          <p:nvPr/>
        </p:nvPicPr>
        <p:blipFill rotWithShape="1">
          <a:blip r:embed="rId3">
            <a:alphaModFix amt="17000"/>
          </a:blip>
          <a:srcRect t="45000"/>
          <a:stretch/>
        </p:blipFill>
        <p:spPr>
          <a:xfrm>
            <a:off x="-10041" y="3461059"/>
            <a:ext cx="12191999" cy="2514610"/>
          </a:xfrm>
          <a:prstGeom prst="rect">
            <a:avLst/>
          </a:prstGeom>
          <a:noFill/>
          <a:ln>
            <a:noFill/>
          </a:ln>
        </p:spPr>
      </p:pic>
      <p:sp>
        <p:nvSpPr>
          <p:cNvPr id="126" name="Google Shape;126;p3"/>
          <p:cNvSpPr/>
          <p:nvPr/>
        </p:nvSpPr>
        <p:spPr>
          <a:xfrm rot="-740032">
            <a:off x="2153693" y="3766487"/>
            <a:ext cx="2761541" cy="1845911"/>
          </a:xfrm>
          <a:prstGeom prst="rect">
            <a:avLst/>
          </a:prstGeom>
          <a:solidFill>
            <a:srgbClr val="92D05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3"/>
          <p:cNvSpPr/>
          <p:nvPr/>
        </p:nvSpPr>
        <p:spPr>
          <a:xfrm rot="886765">
            <a:off x="4575816" y="3598515"/>
            <a:ext cx="2988297" cy="2062663"/>
          </a:xfrm>
          <a:prstGeom prst="rect">
            <a:avLst/>
          </a:prstGeom>
          <a:solidFill>
            <a:srgbClr val="FFCC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3"/>
          <p:cNvSpPr/>
          <p:nvPr/>
        </p:nvSpPr>
        <p:spPr>
          <a:xfrm rot="-1013633">
            <a:off x="7140171" y="3612922"/>
            <a:ext cx="2988297" cy="2062663"/>
          </a:xfrm>
          <a:prstGeom prst="rect">
            <a:avLst/>
          </a:prstGeom>
          <a:solidFill>
            <a:srgbClr val="C11A37"/>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
          <p:cNvSpPr txBox="1"/>
          <p:nvPr/>
        </p:nvSpPr>
        <p:spPr>
          <a:xfrm>
            <a:off x="829490" y="1213009"/>
            <a:ext cx="10533020"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3800">
                <a:solidFill>
                  <a:schemeClr val="lt1"/>
                </a:solidFill>
                <a:latin typeface="Barlow Semi Condensed Black"/>
                <a:ea typeface="Barlow Semi Condensed Black"/>
                <a:cs typeface="Barlow Semi Condensed Black"/>
                <a:sym typeface="Barlow Semi Condensed Black"/>
              </a:rPr>
              <a:t>MUGIWARA</a:t>
            </a:r>
            <a:endParaRPr/>
          </a:p>
        </p:txBody>
      </p:sp>
      <p:sp>
        <p:nvSpPr>
          <p:cNvPr id="130" name="Google Shape;130;p3"/>
          <p:cNvSpPr/>
          <p:nvPr/>
        </p:nvSpPr>
        <p:spPr>
          <a:xfrm>
            <a:off x="441546" y="6416708"/>
            <a:ext cx="11357804"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3"/>
          <p:cNvPicPr preferRelativeResize="0"/>
          <p:nvPr/>
        </p:nvPicPr>
        <p:blipFill rotWithShape="1">
          <a:blip r:embed="rId4">
            <a:alphaModFix/>
          </a:blip>
          <a:srcRect/>
          <a:stretch/>
        </p:blipFill>
        <p:spPr>
          <a:xfrm>
            <a:off x="0" y="621361"/>
            <a:ext cx="12192000" cy="69850"/>
          </a:xfrm>
          <a:prstGeom prst="rect">
            <a:avLst/>
          </a:prstGeom>
          <a:noFill/>
          <a:ln>
            <a:noFill/>
          </a:ln>
        </p:spPr>
      </p:pic>
      <p:pic>
        <p:nvPicPr>
          <p:cNvPr id="132" name="Google Shape;132;p3"/>
          <p:cNvPicPr preferRelativeResize="0"/>
          <p:nvPr/>
        </p:nvPicPr>
        <p:blipFill rotWithShape="1">
          <a:blip r:embed="rId5">
            <a:alphaModFix/>
          </a:blip>
          <a:srcRect/>
          <a:stretch/>
        </p:blipFill>
        <p:spPr>
          <a:xfrm>
            <a:off x="940371" y="458619"/>
            <a:ext cx="496295" cy="493491"/>
          </a:xfrm>
          <a:prstGeom prst="rect">
            <a:avLst/>
          </a:prstGeom>
          <a:noFill/>
          <a:ln>
            <a:noFill/>
          </a:ln>
        </p:spPr>
      </p:pic>
      <p:sp>
        <p:nvSpPr>
          <p:cNvPr id="133" name="Google Shape;133;p3"/>
          <p:cNvSpPr txBox="1"/>
          <p:nvPr/>
        </p:nvSpPr>
        <p:spPr>
          <a:xfrm>
            <a:off x="8294592" y="2844225"/>
            <a:ext cx="200365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3200" cap="none">
                <a:solidFill>
                  <a:schemeClr val="lt1"/>
                </a:solidFill>
                <a:latin typeface="Barlow Semi Condensed Black"/>
                <a:ea typeface="Barlow Semi Condensed Black"/>
                <a:cs typeface="Barlow Semi Condensed Black"/>
                <a:sym typeface="Barlow Semi Condensed Black"/>
              </a:rPr>
              <a:t>NO ICHIMI</a:t>
            </a:r>
            <a:endParaRPr sz="3200" cap="none">
              <a:solidFill>
                <a:schemeClr val="lt1"/>
              </a:solidFill>
              <a:latin typeface="Barlow Semi Condensed Black"/>
              <a:ea typeface="Barlow Semi Condensed Black"/>
              <a:cs typeface="Barlow Semi Condensed Black"/>
              <a:sym typeface="Barlow Semi Condensed Black"/>
            </a:endParaRPr>
          </a:p>
        </p:txBody>
      </p:sp>
      <p:sp>
        <p:nvSpPr>
          <p:cNvPr id="134" name="Google Shape;134;p3"/>
          <p:cNvSpPr txBox="1"/>
          <p:nvPr/>
        </p:nvSpPr>
        <p:spPr>
          <a:xfrm>
            <a:off x="1526868" y="1297253"/>
            <a:ext cx="200365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800" cap="none">
                <a:solidFill>
                  <a:schemeClr val="lt1"/>
                </a:solidFill>
                <a:latin typeface="Barlow Semi Condensed Black"/>
                <a:ea typeface="Barlow Semi Condensed Black"/>
                <a:cs typeface="Barlow Semi Condensed Black"/>
                <a:sym typeface="Barlow Semi Condensed Black"/>
              </a:rPr>
              <a:t>MEET THE</a:t>
            </a:r>
            <a:endParaRPr/>
          </a:p>
        </p:txBody>
      </p:sp>
      <p:sp>
        <p:nvSpPr>
          <p:cNvPr id="135" name="Google Shape;135;p3"/>
          <p:cNvSpPr txBox="1"/>
          <p:nvPr/>
        </p:nvSpPr>
        <p:spPr>
          <a:xfrm>
            <a:off x="7335221" y="2307115"/>
            <a:ext cx="340273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600" b="0" i="0">
                <a:solidFill>
                  <a:schemeClr val="lt1"/>
                </a:solidFill>
                <a:latin typeface="arial"/>
                <a:ea typeface="arial"/>
                <a:cs typeface="arial"/>
                <a:sym typeface="arial"/>
              </a:rPr>
              <a:t>麦わらの一味</a:t>
            </a:r>
            <a:endParaRPr sz="1600" cap="none">
              <a:solidFill>
                <a:schemeClr val="lt1"/>
              </a:solidFill>
              <a:latin typeface="Barlow Semi Condensed Black"/>
              <a:ea typeface="Barlow Semi Condensed Black"/>
              <a:cs typeface="Barlow Semi Condensed Black"/>
              <a:sym typeface="Barlow Semi Condensed Black"/>
            </a:endParaRPr>
          </a:p>
        </p:txBody>
      </p:sp>
      <p:pic>
        <p:nvPicPr>
          <p:cNvPr id="136" name="Google Shape;136;p3" descr="Download japan cloud illustration - japanese style clouds png - Free PNG  Images | TOPpng"/>
          <p:cNvPicPr preferRelativeResize="0"/>
          <p:nvPr/>
        </p:nvPicPr>
        <p:blipFill rotWithShape="1">
          <a:blip r:embed="rId6">
            <a:alphaModFix/>
          </a:blip>
          <a:srcRect/>
          <a:stretch/>
        </p:blipFill>
        <p:spPr>
          <a:xfrm>
            <a:off x="1222198" y="2055317"/>
            <a:ext cx="1333501" cy="1300163"/>
          </a:xfrm>
          <a:prstGeom prst="rect">
            <a:avLst/>
          </a:prstGeom>
          <a:noFill/>
          <a:ln>
            <a:noFill/>
          </a:ln>
        </p:spPr>
      </p:pic>
      <p:pic>
        <p:nvPicPr>
          <p:cNvPr id="137" name="Google Shape;137;p3" descr="Download japan cloud illustration - japanese style clouds png - Free PNG  Images | TOPpng"/>
          <p:cNvPicPr preferRelativeResize="0"/>
          <p:nvPr/>
        </p:nvPicPr>
        <p:blipFill rotWithShape="1">
          <a:blip r:embed="rId6">
            <a:alphaModFix/>
          </a:blip>
          <a:srcRect/>
          <a:stretch/>
        </p:blipFill>
        <p:spPr>
          <a:xfrm>
            <a:off x="9631492" y="1006952"/>
            <a:ext cx="1333501" cy="1300163"/>
          </a:xfrm>
          <a:prstGeom prst="rect">
            <a:avLst/>
          </a:prstGeom>
          <a:noFill/>
          <a:ln>
            <a:noFill/>
          </a:ln>
        </p:spPr>
      </p:pic>
      <p:sp>
        <p:nvSpPr>
          <p:cNvPr id="138" name="Google Shape;138;p3"/>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3"/>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3"/>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3"/>
          <p:cNvSpPr/>
          <p:nvPr/>
        </p:nvSpPr>
        <p:spPr>
          <a:xfrm>
            <a:off x="26386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3"/>
          <p:cNvSpPr/>
          <p:nvPr/>
        </p:nvSpPr>
        <p:spPr>
          <a:xfrm>
            <a:off x="31382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3"/>
          <p:cNvSpPr/>
          <p:nvPr/>
        </p:nvSpPr>
        <p:spPr>
          <a:xfrm>
            <a:off x="36379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3"/>
          <p:cNvSpPr/>
          <p:nvPr/>
        </p:nvSpPr>
        <p:spPr>
          <a:xfrm>
            <a:off x="41375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3"/>
          <p:cNvSpPr/>
          <p:nvPr/>
        </p:nvSpPr>
        <p:spPr>
          <a:xfrm>
            <a:off x="46372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3"/>
          <p:cNvSpPr/>
          <p:nvPr/>
        </p:nvSpPr>
        <p:spPr>
          <a:xfrm>
            <a:off x="51368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3"/>
          <p:cNvSpPr/>
          <p:nvPr/>
        </p:nvSpPr>
        <p:spPr>
          <a:xfrm>
            <a:off x="56364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3"/>
          <p:cNvSpPr/>
          <p:nvPr/>
        </p:nvSpPr>
        <p:spPr>
          <a:xfrm>
            <a:off x="61361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3"/>
          <p:cNvSpPr/>
          <p:nvPr/>
        </p:nvSpPr>
        <p:spPr>
          <a:xfrm>
            <a:off x="66357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3"/>
          <p:cNvSpPr/>
          <p:nvPr/>
        </p:nvSpPr>
        <p:spPr>
          <a:xfrm>
            <a:off x="71354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3"/>
          <p:cNvSpPr/>
          <p:nvPr/>
        </p:nvSpPr>
        <p:spPr>
          <a:xfrm>
            <a:off x="76350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3"/>
          <p:cNvSpPr/>
          <p:nvPr/>
        </p:nvSpPr>
        <p:spPr>
          <a:xfrm>
            <a:off x="81346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3"/>
          <p:cNvSpPr/>
          <p:nvPr/>
        </p:nvSpPr>
        <p:spPr>
          <a:xfrm>
            <a:off x="86343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3"/>
          <p:cNvSpPr/>
          <p:nvPr/>
        </p:nvSpPr>
        <p:spPr>
          <a:xfrm>
            <a:off x="91339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3"/>
          <p:cNvSpPr/>
          <p:nvPr/>
        </p:nvSpPr>
        <p:spPr>
          <a:xfrm>
            <a:off x="96336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3"/>
          <p:cNvSpPr/>
          <p:nvPr/>
        </p:nvSpPr>
        <p:spPr>
          <a:xfrm>
            <a:off x="101332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3"/>
          <p:cNvSpPr/>
          <p:nvPr/>
        </p:nvSpPr>
        <p:spPr>
          <a:xfrm>
            <a:off x="106328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3"/>
          <p:cNvSpPr/>
          <p:nvPr/>
        </p:nvSpPr>
        <p:spPr>
          <a:xfrm>
            <a:off x="111325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0" name="Google Shape;160;p3" descr="Imagen que contiene colorido, diferente, tabla, sostener&#10;&#10;Descripción generada automáticamente"/>
          <p:cNvPicPr preferRelativeResize="0"/>
          <p:nvPr/>
        </p:nvPicPr>
        <p:blipFill rotWithShape="1">
          <a:blip r:embed="rId7">
            <a:alphaModFix/>
          </a:blip>
          <a:srcRect/>
          <a:stretch/>
        </p:blipFill>
        <p:spPr>
          <a:xfrm>
            <a:off x="10878408" y="5749081"/>
            <a:ext cx="999281" cy="890787"/>
          </a:xfrm>
          <a:prstGeom prst="rect">
            <a:avLst/>
          </a:prstGeom>
          <a:noFill/>
          <a:ln>
            <a:noFill/>
          </a:ln>
        </p:spPr>
      </p:pic>
      <p:pic>
        <p:nvPicPr>
          <p:cNvPr id="161" name="Google Shape;161;p3" descr="Download Cloud Png Image HQ PNG Image | FreePNGImg"/>
          <p:cNvPicPr preferRelativeResize="0"/>
          <p:nvPr/>
        </p:nvPicPr>
        <p:blipFill rotWithShape="1">
          <a:blip r:embed="rId8">
            <a:alphaModFix/>
          </a:blip>
          <a:srcRect/>
          <a:stretch/>
        </p:blipFill>
        <p:spPr>
          <a:xfrm>
            <a:off x="1190035" y="6085446"/>
            <a:ext cx="4634876" cy="2528663"/>
          </a:xfrm>
          <a:prstGeom prst="rect">
            <a:avLst/>
          </a:prstGeom>
          <a:noFill/>
          <a:ln>
            <a:noFill/>
          </a:ln>
        </p:spPr>
      </p:pic>
      <p:pic>
        <p:nvPicPr>
          <p:cNvPr id="162" name="Google Shape;162;p3" descr="Zoro PNG Images, Free Transparent Zoro Download - KindPNG"/>
          <p:cNvPicPr preferRelativeResize="0"/>
          <p:nvPr/>
        </p:nvPicPr>
        <p:blipFill rotWithShape="1">
          <a:blip r:embed="rId9">
            <a:alphaModFix/>
          </a:blip>
          <a:srcRect/>
          <a:stretch/>
        </p:blipFill>
        <p:spPr>
          <a:xfrm>
            <a:off x="1712455" y="3398264"/>
            <a:ext cx="2383747" cy="2669796"/>
          </a:xfrm>
          <a:prstGeom prst="rect">
            <a:avLst/>
          </a:prstGeom>
          <a:noFill/>
          <a:ln>
            <a:noFill/>
          </a:ln>
        </p:spPr>
      </p:pic>
      <p:pic>
        <p:nvPicPr>
          <p:cNvPr id="163" name="Google Shape;163;p3" descr="Nami | Doblaje Wiki | Fandom"/>
          <p:cNvPicPr preferRelativeResize="0"/>
          <p:nvPr/>
        </p:nvPicPr>
        <p:blipFill rotWithShape="1">
          <a:blip r:embed="rId10">
            <a:alphaModFix/>
          </a:blip>
          <a:srcRect/>
          <a:stretch/>
        </p:blipFill>
        <p:spPr>
          <a:xfrm>
            <a:off x="3095163" y="3524904"/>
            <a:ext cx="1970031" cy="2462538"/>
          </a:xfrm>
          <a:prstGeom prst="rect">
            <a:avLst/>
          </a:prstGeom>
          <a:noFill/>
          <a:ln>
            <a:noFill/>
          </a:ln>
        </p:spPr>
      </p:pic>
      <p:pic>
        <p:nvPicPr>
          <p:cNvPr id="164" name="Google Shape;164;p3" descr="Vinsmoke sanji monkey d. luffy una pieza: guerreros piratas 3 roronoa zoro,  una pieza, pelo negro, manga, chibi png | PNGWing"/>
          <p:cNvPicPr preferRelativeResize="0"/>
          <p:nvPr/>
        </p:nvPicPr>
        <p:blipFill rotWithShape="1">
          <a:blip r:embed="rId11">
            <a:alphaModFix/>
          </a:blip>
          <a:srcRect/>
          <a:stretch/>
        </p:blipFill>
        <p:spPr>
          <a:xfrm>
            <a:off x="6391803" y="3403597"/>
            <a:ext cx="2394328" cy="2620597"/>
          </a:xfrm>
          <a:prstGeom prst="rect">
            <a:avLst/>
          </a:prstGeom>
          <a:noFill/>
          <a:ln>
            <a:noFill/>
          </a:ln>
        </p:spPr>
      </p:pic>
      <p:pic>
        <p:nvPicPr>
          <p:cNvPr id="165" name="Google Shape;165;p3" descr="Usopp | McLeodGaming Wiki | Fandom"/>
          <p:cNvPicPr preferRelativeResize="0"/>
          <p:nvPr/>
        </p:nvPicPr>
        <p:blipFill rotWithShape="1">
          <a:blip r:embed="rId12">
            <a:alphaModFix/>
          </a:blip>
          <a:srcRect b="50000"/>
          <a:stretch/>
        </p:blipFill>
        <p:spPr>
          <a:xfrm>
            <a:off x="7088443" y="3403598"/>
            <a:ext cx="3160986" cy="2604613"/>
          </a:xfrm>
          <a:prstGeom prst="rect">
            <a:avLst/>
          </a:prstGeom>
          <a:noFill/>
          <a:ln>
            <a:noFill/>
          </a:ln>
        </p:spPr>
      </p:pic>
      <p:pic>
        <p:nvPicPr>
          <p:cNvPr id="166" name="Google Shape;166;p3" descr="Luffy PNG PIC | PNG Mart"/>
          <p:cNvPicPr preferRelativeResize="0"/>
          <p:nvPr/>
        </p:nvPicPr>
        <p:blipFill rotWithShape="1">
          <a:blip r:embed="rId13">
            <a:alphaModFix/>
          </a:blip>
          <a:srcRect/>
          <a:stretch/>
        </p:blipFill>
        <p:spPr>
          <a:xfrm>
            <a:off x="4786915" y="2644676"/>
            <a:ext cx="2306022" cy="3236522"/>
          </a:xfrm>
          <a:prstGeom prst="rect">
            <a:avLst/>
          </a:prstGeom>
          <a:noFill/>
          <a:ln>
            <a:noFill/>
          </a:ln>
        </p:spPr>
      </p:pic>
      <p:pic>
        <p:nvPicPr>
          <p:cNvPr id="167" name="Google Shape;167;p3" descr="Pin on One Piece_Crew"/>
          <p:cNvPicPr preferRelativeResize="0"/>
          <p:nvPr/>
        </p:nvPicPr>
        <p:blipFill rotWithShape="1">
          <a:blip r:embed="rId14">
            <a:alphaModFix/>
          </a:blip>
          <a:srcRect b="66390"/>
          <a:stretch/>
        </p:blipFill>
        <p:spPr>
          <a:xfrm>
            <a:off x="8192373" y="3284510"/>
            <a:ext cx="3221297" cy="2780768"/>
          </a:xfrm>
          <a:prstGeom prst="rect">
            <a:avLst/>
          </a:prstGeom>
          <a:noFill/>
          <a:ln>
            <a:noFill/>
          </a:ln>
        </p:spPr>
      </p:pic>
      <p:pic>
        <p:nvPicPr>
          <p:cNvPr id="168" name="Google Shape;168;p3" descr="Tony Tony Chopper by bodskih on DeviantArt"/>
          <p:cNvPicPr preferRelativeResize="0"/>
          <p:nvPr/>
        </p:nvPicPr>
        <p:blipFill rotWithShape="1">
          <a:blip r:embed="rId15">
            <a:alphaModFix/>
          </a:blip>
          <a:srcRect/>
          <a:stretch/>
        </p:blipFill>
        <p:spPr>
          <a:xfrm>
            <a:off x="3280359" y="3355480"/>
            <a:ext cx="3014156" cy="3014156"/>
          </a:xfrm>
          <a:prstGeom prst="rect">
            <a:avLst/>
          </a:prstGeom>
          <a:noFill/>
          <a:ln>
            <a:noFill/>
          </a:ln>
        </p:spPr>
      </p:pic>
      <p:sp>
        <p:nvSpPr>
          <p:cNvPr id="169" name="Google Shape;169;p3"/>
          <p:cNvSpPr txBox="1"/>
          <p:nvPr/>
        </p:nvSpPr>
        <p:spPr>
          <a:xfrm>
            <a:off x="-6470732" y="3030362"/>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LUFFY</a:t>
            </a:r>
            <a:endParaRPr/>
          </a:p>
        </p:txBody>
      </p:sp>
      <p:sp>
        <p:nvSpPr>
          <p:cNvPr id="170" name="Google Shape;170;p3"/>
          <p:cNvSpPr txBox="1"/>
          <p:nvPr/>
        </p:nvSpPr>
        <p:spPr>
          <a:xfrm>
            <a:off x="-6575238" y="2753612"/>
            <a:ext cx="529715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4400">
                <a:solidFill>
                  <a:schemeClr val="lt1"/>
                </a:solidFill>
                <a:latin typeface="Barlow Semi Condensed Black"/>
                <a:ea typeface="Barlow Semi Condensed Black"/>
                <a:cs typeface="Barlow Semi Condensed Black"/>
                <a:sym typeface="Barlow Semi Condensed Black"/>
              </a:rPr>
              <a:t>MONKEY D</a:t>
            </a:r>
            <a:endParaRPr/>
          </a:p>
        </p:txBody>
      </p:sp>
      <p:pic>
        <p:nvPicPr>
          <p:cNvPr id="171" name="Google Shape;171;p3" descr="Una caja de madera&#10;&#10;Descripción generada automáticamente con confianza media"/>
          <p:cNvPicPr preferRelativeResize="0"/>
          <p:nvPr/>
        </p:nvPicPr>
        <p:blipFill rotWithShape="1">
          <a:blip r:embed="rId16">
            <a:alphaModFix/>
          </a:blip>
          <a:srcRect/>
          <a:stretch/>
        </p:blipFill>
        <p:spPr>
          <a:xfrm>
            <a:off x="1743290" y="367361"/>
            <a:ext cx="1790700" cy="647700"/>
          </a:xfrm>
          <a:prstGeom prst="rect">
            <a:avLst/>
          </a:prstGeom>
          <a:noFill/>
          <a:ln>
            <a:noFill/>
          </a:ln>
        </p:spPr>
      </p:pic>
      <p:sp>
        <p:nvSpPr>
          <p:cNvPr id="172" name="Google Shape;172;p3"/>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173" name="Google Shape;173;p3" descr="Download Cloud Png Image HQ PNG Image | FreePNGImg"/>
          <p:cNvPicPr preferRelativeResize="0"/>
          <p:nvPr/>
        </p:nvPicPr>
        <p:blipFill rotWithShape="1">
          <a:blip r:embed="rId8">
            <a:alphaModFix/>
          </a:blip>
          <a:srcRect/>
          <a:stretch/>
        </p:blipFill>
        <p:spPr>
          <a:xfrm>
            <a:off x="10858653" y="4457125"/>
            <a:ext cx="2206270" cy="1203681"/>
          </a:xfrm>
          <a:prstGeom prst="rect">
            <a:avLst/>
          </a:prstGeom>
          <a:noFill/>
          <a:ln>
            <a:noFill/>
          </a:ln>
        </p:spPr>
      </p:pic>
      <p:pic>
        <p:nvPicPr>
          <p:cNvPr id="174" name="Google Shape;174;p3" descr="Download Cloud Png Image HQ PNG Image | FreePNGImg"/>
          <p:cNvPicPr preferRelativeResize="0"/>
          <p:nvPr/>
        </p:nvPicPr>
        <p:blipFill rotWithShape="1">
          <a:blip r:embed="rId8">
            <a:alphaModFix/>
          </a:blip>
          <a:srcRect/>
          <a:stretch/>
        </p:blipFill>
        <p:spPr>
          <a:xfrm>
            <a:off x="-256236" y="4587651"/>
            <a:ext cx="2206270" cy="1203681"/>
          </a:xfrm>
          <a:prstGeom prst="rect">
            <a:avLst/>
          </a:prstGeom>
          <a:noFill/>
          <a:ln>
            <a:noFill/>
          </a:ln>
        </p:spPr>
      </p:pic>
      <p:pic>
        <p:nvPicPr>
          <p:cNvPr id="175" name="Google Shape;175;p3" descr="luffy hat png - Jutsume"/>
          <p:cNvPicPr preferRelativeResize="0"/>
          <p:nvPr/>
        </p:nvPicPr>
        <p:blipFill rotWithShape="1">
          <a:blip r:embed="rId17">
            <a:alphaModFix/>
          </a:blip>
          <a:srcRect/>
          <a:stretch/>
        </p:blipFill>
        <p:spPr>
          <a:xfrm>
            <a:off x="3502748" y="575483"/>
            <a:ext cx="2375883" cy="2241400"/>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p:nvPr/>
        </p:nvSpPr>
        <p:spPr>
          <a:xfrm>
            <a:off x="0" y="0"/>
            <a:ext cx="12192000" cy="6954812"/>
          </a:xfrm>
          <a:prstGeom prst="rect">
            <a:avLst/>
          </a:prstGeom>
          <a:solidFill>
            <a:srgbClr val="C11A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1" name="Google Shape;181;p4" descr="Anime Pattern Images – Browse 27,267 Stock Photos, Vectors, and Video |  Adobe Stock"/>
          <p:cNvPicPr preferRelativeResize="0"/>
          <p:nvPr/>
        </p:nvPicPr>
        <p:blipFill rotWithShape="1">
          <a:blip r:embed="rId3">
            <a:alphaModFix amt="17000"/>
          </a:blip>
          <a:srcRect t="45000"/>
          <a:stretch/>
        </p:blipFill>
        <p:spPr>
          <a:xfrm>
            <a:off x="10808" y="2086841"/>
            <a:ext cx="12191999" cy="2514610"/>
          </a:xfrm>
          <a:prstGeom prst="rect">
            <a:avLst/>
          </a:prstGeom>
          <a:noFill/>
          <a:ln>
            <a:noFill/>
          </a:ln>
        </p:spPr>
      </p:pic>
      <p:grpSp>
        <p:nvGrpSpPr>
          <p:cNvPr id="182" name="Google Shape;182;p4"/>
          <p:cNvGrpSpPr/>
          <p:nvPr/>
        </p:nvGrpSpPr>
        <p:grpSpPr>
          <a:xfrm>
            <a:off x="9483986" y="2045794"/>
            <a:ext cx="2004394" cy="16563702"/>
            <a:chOff x="-9351742" y="-4571999"/>
            <a:chExt cx="2004394" cy="16563702"/>
          </a:xfrm>
        </p:grpSpPr>
        <p:sp>
          <p:nvSpPr>
            <p:cNvPr id="183" name="Google Shape;183;p4"/>
            <p:cNvSpPr/>
            <p:nvPr/>
          </p:nvSpPr>
          <p:spPr>
            <a:xfrm>
              <a:off x="-9351742" y="-4571999"/>
              <a:ext cx="2004394" cy="1656370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4" name="Google Shape;184;p4" descr="Un dibujo de una cara feliz&#10;&#10;Descripción generada automáticamente con confianza baja"/>
            <p:cNvPicPr preferRelativeResize="0"/>
            <p:nvPr/>
          </p:nvPicPr>
          <p:blipFill rotWithShape="1">
            <a:blip r:embed="rId4">
              <a:alphaModFix/>
            </a:blip>
            <a:srcRect/>
            <a:stretch/>
          </p:blipFill>
          <p:spPr>
            <a:xfrm>
              <a:off x="-8928856" y="-3801971"/>
              <a:ext cx="1094970" cy="1088126"/>
            </a:xfrm>
            <a:prstGeom prst="rect">
              <a:avLst/>
            </a:prstGeom>
            <a:noFill/>
            <a:ln>
              <a:noFill/>
            </a:ln>
          </p:spPr>
        </p:pic>
        <p:pic>
          <p:nvPicPr>
            <p:cNvPr id="185" name="Google Shape;185;p4" descr="Robin's flag | Jolly roger, One piece logo, One piece manga"/>
            <p:cNvPicPr preferRelativeResize="0"/>
            <p:nvPr/>
          </p:nvPicPr>
          <p:blipFill rotWithShape="1">
            <a:blip r:embed="rId5">
              <a:alphaModFix/>
            </a:blip>
            <a:srcRect/>
            <a:stretch/>
          </p:blipFill>
          <p:spPr>
            <a:xfrm>
              <a:off x="-8882919" y="5044367"/>
              <a:ext cx="1049033" cy="1100758"/>
            </a:xfrm>
            <a:prstGeom prst="rect">
              <a:avLst/>
            </a:prstGeom>
            <a:noFill/>
            <a:ln>
              <a:noFill/>
            </a:ln>
          </p:spPr>
        </p:pic>
        <p:pic>
          <p:nvPicPr>
            <p:cNvPr id="186" name="Google Shape;186;p4" descr="Imagen que contiene Icono&#10;&#10;Descripción generada automáticamente"/>
            <p:cNvPicPr preferRelativeResize="0"/>
            <p:nvPr/>
          </p:nvPicPr>
          <p:blipFill rotWithShape="1">
            <a:blip r:embed="rId6">
              <a:alphaModFix/>
            </a:blip>
            <a:srcRect/>
            <a:stretch/>
          </p:blipFill>
          <p:spPr>
            <a:xfrm>
              <a:off x="-9046203" y="461949"/>
              <a:ext cx="1311557" cy="1329858"/>
            </a:xfrm>
            <a:prstGeom prst="rect">
              <a:avLst/>
            </a:prstGeom>
            <a:noFill/>
            <a:ln>
              <a:noFill/>
            </a:ln>
          </p:spPr>
        </p:pic>
        <p:pic>
          <p:nvPicPr>
            <p:cNvPr id="187" name="Google Shape;187;p4" descr="Usopp Flag - One Piece | Manga anime one piece, One piece logo, One piece  wallpaper iphone"/>
            <p:cNvPicPr preferRelativeResize="0"/>
            <p:nvPr/>
          </p:nvPicPr>
          <p:blipFill rotWithShape="1">
            <a:blip r:embed="rId7">
              <a:alphaModFix/>
            </a:blip>
            <a:srcRect/>
            <a:stretch/>
          </p:blipFill>
          <p:spPr>
            <a:xfrm>
              <a:off x="-8955343" y="7433784"/>
              <a:ext cx="1147943" cy="979482"/>
            </a:xfrm>
            <a:prstGeom prst="rect">
              <a:avLst/>
            </a:prstGeom>
            <a:noFill/>
            <a:ln>
              <a:noFill/>
            </a:ln>
          </p:spPr>
        </p:pic>
        <p:pic>
          <p:nvPicPr>
            <p:cNvPr id="188" name="Google Shape;188;p4" descr="Forma&#10;&#10;Descripción generada automáticamente con confianza baja"/>
            <p:cNvPicPr preferRelativeResize="0"/>
            <p:nvPr/>
          </p:nvPicPr>
          <p:blipFill rotWithShape="1">
            <a:blip r:embed="rId8">
              <a:alphaModFix/>
            </a:blip>
            <a:srcRect/>
            <a:stretch/>
          </p:blipFill>
          <p:spPr>
            <a:xfrm>
              <a:off x="-9092444" y="2644879"/>
              <a:ext cx="1357798" cy="1376744"/>
            </a:xfrm>
            <a:prstGeom prst="rect">
              <a:avLst/>
            </a:prstGeom>
            <a:noFill/>
            <a:ln>
              <a:noFill/>
            </a:ln>
          </p:spPr>
        </p:pic>
        <p:pic>
          <p:nvPicPr>
            <p:cNvPr id="189" name="Google Shape;189;p4" descr="Icono&#10;&#10;Descripción generada automáticamente"/>
            <p:cNvPicPr preferRelativeResize="0"/>
            <p:nvPr/>
          </p:nvPicPr>
          <p:blipFill rotWithShape="1">
            <a:blip r:embed="rId9">
              <a:alphaModFix/>
            </a:blip>
            <a:srcRect/>
            <a:stretch/>
          </p:blipFill>
          <p:spPr>
            <a:xfrm>
              <a:off x="-9004525" y="9701925"/>
              <a:ext cx="1170639" cy="1186973"/>
            </a:xfrm>
            <a:prstGeom prst="rect">
              <a:avLst/>
            </a:prstGeom>
            <a:noFill/>
            <a:ln>
              <a:noFill/>
            </a:ln>
          </p:spPr>
        </p:pic>
        <p:pic>
          <p:nvPicPr>
            <p:cNvPr id="190" name="Google Shape;190;p4" descr="Icono&#10;&#10;Descripción generada automáticamente"/>
            <p:cNvPicPr preferRelativeResize="0"/>
            <p:nvPr/>
          </p:nvPicPr>
          <p:blipFill rotWithShape="1">
            <a:blip r:embed="rId10">
              <a:alphaModFix/>
            </a:blip>
            <a:srcRect/>
            <a:stretch/>
          </p:blipFill>
          <p:spPr>
            <a:xfrm>
              <a:off x="-9046202" y="-1582079"/>
              <a:ext cx="1311556" cy="1329857"/>
            </a:xfrm>
            <a:prstGeom prst="rect">
              <a:avLst/>
            </a:prstGeom>
            <a:noFill/>
            <a:ln>
              <a:noFill/>
            </a:ln>
          </p:spPr>
        </p:pic>
      </p:grpSp>
      <p:pic>
        <p:nvPicPr>
          <p:cNvPr id="191" name="Google Shape;191;p4" descr="Puerta de madera&#10;&#10;Descripción generada automáticamente con confianza media"/>
          <p:cNvPicPr preferRelativeResize="0"/>
          <p:nvPr/>
        </p:nvPicPr>
        <p:blipFill rotWithShape="1">
          <a:blip r:embed="rId11">
            <a:alphaModFix/>
          </a:blip>
          <a:srcRect/>
          <a:stretch/>
        </p:blipFill>
        <p:spPr>
          <a:xfrm rot="5400000">
            <a:off x="6888718" y="2258143"/>
            <a:ext cx="6980098" cy="2432159"/>
          </a:xfrm>
          <a:prstGeom prst="rect">
            <a:avLst/>
          </a:prstGeom>
          <a:noFill/>
          <a:ln>
            <a:noFill/>
          </a:ln>
        </p:spPr>
      </p:pic>
      <p:sp>
        <p:nvSpPr>
          <p:cNvPr id="192" name="Google Shape;192;p4"/>
          <p:cNvSpPr/>
          <p:nvPr/>
        </p:nvSpPr>
        <p:spPr>
          <a:xfrm rot="-740032">
            <a:off x="1735048" y="2611152"/>
            <a:ext cx="2008183" cy="3417168"/>
          </a:xfrm>
          <a:prstGeom prst="rect">
            <a:avLst/>
          </a:prstGeom>
          <a:solidFill>
            <a:srgbClr val="FFC0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4"/>
          <p:cNvSpPr/>
          <p:nvPr/>
        </p:nvSpPr>
        <p:spPr>
          <a:xfrm>
            <a:off x="441546" y="6416708"/>
            <a:ext cx="10560296"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4" name="Google Shape;194;p4"/>
          <p:cNvPicPr preferRelativeResize="0"/>
          <p:nvPr/>
        </p:nvPicPr>
        <p:blipFill rotWithShape="1">
          <a:blip r:embed="rId12">
            <a:alphaModFix/>
          </a:blip>
          <a:srcRect/>
          <a:stretch/>
        </p:blipFill>
        <p:spPr>
          <a:xfrm>
            <a:off x="0" y="621361"/>
            <a:ext cx="12192000" cy="69850"/>
          </a:xfrm>
          <a:prstGeom prst="rect">
            <a:avLst/>
          </a:prstGeom>
          <a:noFill/>
          <a:ln>
            <a:noFill/>
          </a:ln>
        </p:spPr>
      </p:pic>
      <p:pic>
        <p:nvPicPr>
          <p:cNvPr id="195" name="Google Shape;195;p4"/>
          <p:cNvPicPr preferRelativeResize="0"/>
          <p:nvPr/>
        </p:nvPicPr>
        <p:blipFill rotWithShape="1">
          <a:blip r:embed="rId13">
            <a:alphaModFix/>
          </a:blip>
          <a:srcRect/>
          <a:stretch/>
        </p:blipFill>
        <p:spPr>
          <a:xfrm>
            <a:off x="940371" y="458619"/>
            <a:ext cx="496295" cy="493491"/>
          </a:xfrm>
          <a:prstGeom prst="rect">
            <a:avLst/>
          </a:prstGeom>
          <a:noFill/>
          <a:ln>
            <a:noFill/>
          </a:ln>
        </p:spPr>
      </p:pic>
      <p:pic>
        <p:nvPicPr>
          <p:cNvPr id="196" name="Google Shape;196;p4" descr="Download japan cloud illustration - japanese style clouds png - Free PNG  Images | TOPpng"/>
          <p:cNvPicPr preferRelativeResize="0"/>
          <p:nvPr/>
        </p:nvPicPr>
        <p:blipFill rotWithShape="1">
          <a:blip r:embed="rId14">
            <a:alphaModFix/>
          </a:blip>
          <a:srcRect/>
          <a:stretch/>
        </p:blipFill>
        <p:spPr>
          <a:xfrm>
            <a:off x="850229" y="4002730"/>
            <a:ext cx="1749568" cy="1705828"/>
          </a:xfrm>
          <a:prstGeom prst="rect">
            <a:avLst/>
          </a:prstGeom>
          <a:noFill/>
          <a:ln>
            <a:noFill/>
          </a:ln>
        </p:spPr>
      </p:pic>
      <p:sp>
        <p:nvSpPr>
          <p:cNvPr id="197" name="Google Shape;197;p4"/>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4"/>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4"/>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4"/>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4"/>
          <p:cNvSpPr/>
          <p:nvPr/>
        </p:nvSpPr>
        <p:spPr>
          <a:xfrm>
            <a:off x="26386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4"/>
          <p:cNvSpPr/>
          <p:nvPr/>
        </p:nvSpPr>
        <p:spPr>
          <a:xfrm>
            <a:off x="31382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4"/>
          <p:cNvSpPr/>
          <p:nvPr/>
        </p:nvSpPr>
        <p:spPr>
          <a:xfrm>
            <a:off x="36379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4"/>
          <p:cNvSpPr/>
          <p:nvPr/>
        </p:nvSpPr>
        <p:spPr>
          <a:xfrm>
            <a:off x="41375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4"/>
          <p:cNvSpPr/>
          <p:nvPr/>
        </p:nvSpPr>
        <p:spPr>
          <a:xfrm>
            <a:off x="46372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4"/>
          <p:cNvSpPr/>
          <p:nvPr/>
        </p:nvSpPr>
        <p:spPr>
          <a:xfrm>
            <a:off x="51368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4"/>
          <p:cNvSpPr/>
          <p:nvPr/>
        </p:nvSpPr>
        <p:spPr>
          <a:xfrm>
            <a:off x="56364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4"/>
          <p:cNvSpPr/>
          <p:nvPr/>
        </p:nvSpPr>
        <p:spPr>
          <a:xfrm>
            <a:off x="61361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4"/>
          <p:cNvSpPr/>
          <p:nvPr/>
        </p:nvSpPr>
        <p:spPr>
          <a:xfrm>
            <a:off x="66357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4"/>
          <p:cNvSpPr/>
          <p:nvPr/>
        </p:nvSpPr>
        <p:spPr>
          <a:xfrm>
            <a:off x="71354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4"/>
          <p:cNvSpPr/>
          <p:nvPr/>
        </p:nvSpPr>
        <p:spPr>
          <a:xfrm>
            <a:off x="76350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4"/>
          <p:cNvSpPr/>
          <p:nvPr/>
        </p:nvSpPr>
        <p:spPr>
          <a:xfrm>
            <a:off x="81346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4"/>
          <p:cNvSpPr/>
          <p:nvPr/>
        </p:nvSpPr>
        <p:spPr>
          <a:xfrm>
            <a:off x="86343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4"/>
          <p:cNvSpPr/>
          <p:nvPr/>
        </p:nvSpPr>
        <p:spPr>
          <a:xfrm>
            <a:off x="91339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4"/>
          <p:cNvSpPr/>
          <p:nvPr/>
        </p:nvSpPr>
        <p:spPr>
          <a:xfrm>
            <a:off x="96336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4"/>
          <p:cNvSpPr/>
          <p:nvPr/>
        </p:nvSpPr>
        <p:spPr>
          <a:xfrm>
            <a:off x="101332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4"/>
          <p:cNvSpPr/>
          <p:nvPr/>
        </p:nvSpPr>
        <p:spPr>
          <a:xfrm>
            <a:off x="106328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4"/>
          <p:cNvSpPr/>
          <p:nvPr/>
        </p:nvSpPr>
        <p:spPr>
          <a:xfrm>
            <a:off x="111325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9" name="Google Shape;219;p4" descr="Imagen que contiene colorido, diferente, tabla, sostener&#10;&#10;Descripción generada automáticamente"/>
          <p:cNvPicPr preferRelativeResize="0"/>
          <p:nvPr/>
        </p:nvPicPr>
        <p:blipFill rotWithShape="1">
          <a:blip r:embed="rId15">
            <a:alphaModFix/>
          </a:blip>
          <a:srcRect/>
          <a:stretch/>
        </p:blipFill>
        <p:spPr>
          <a:xfrm>
            <a:off x="10368897" y="5749081"/>
            <a:ext cx="999281" cy="890787"/>
          </a:xfrm>
          <a:prstGeom prst="rect">
            <a:avLst/>
          </a:prstGeom>
          <a:noFill/>
          <a:ln>
            <a:noFill/>
          </a:ln>
        </p:spPr>
      </p:pic>
      <p:pic>
        <p:nvPicPr>
          <p:cNvPr id="220" name="Google Shape;220;p4" descr="Download Cloud Png Image HQ PNG Image | FreePNGImg"/>
          <p:cNvPicPr preferRelativeResize="0"/>
          <p:nvPr/>
        </p:nvPicPr>
        <p:blipFill rotWithShape="1">
          <a:blip r:embed="rId16">
            <a:alphaModFix/>
          </a:blip>
          <a:srcRect/>
          <a:stretch/>
        </p:blipFill>
        <p:spPr>
          <a:xfrm>
            <a:off x="1190035" y="6085446"/>
            <a:ext cx="4634876" cy="2528663"/>
          </a:xfrm>
          <a:prstGeom prst="rect">
            <a:avLst/>
          </a:prstGeom>
          <a:noFill/>
          <a:ln>
            <a:noFill/>
          </a:ln>
        </p:spPr>
      </p:pic>
      <p:pic>
        <p:nvPicPr>
          <p:cNvPr id="221" name="Google Shape;221;p4" descr="Luffy PNG PIC | PNG Mart"/>
          <p:cNvPicPr preferRelativeResize="0"/>
          <p:nvPr/>
        </p:nvPicPr>
        <p:blipFill rotWithShape="1">
          <a:blip r:embed="rId17">
            <a:alphaModFix/>
          </a:blip>
          <a:srcRect/>
          <a:stretch/>
        </p:blipFill>
        <p:spPr>
          <a:xfrm>
            <a:off x="1678615" y="2799922"/>
            <a:ext cx="2306022" cy="3236522"/>
          </a:xfrm>
          <a:prstGeom prst="rect">
            <a:avLst/>
          </a:prstGeom>
          <a:noFill/>
          <a:ln>
            <a:noFill/>
          </a:ln>
        </p:spPr>
      </p:pic>
      <p:pic>
        <p:nvPicPr>
          <p:cNvPr id="222" name="Google Shape;222;p4" descr="luffy hat png - Jutsume"/>
          <p:cNvPicPr preferRelativeResize="0"/>
          <p:nvPr/>
        </p:nvPicPr>
        <p:blipFill rotWithShape="1">
          <a:blip r:embed="rId18">
            <a:alphaModFix/>
          </a:blip>
          <a:srcRect/>
          <a:stretch/>
        </p:blipFill>
        <p:spPr>
          <a:xfrm>
            <a:off x="1257462" y="1930202"/>
            <a:ext cx="2375883" cy="2241400"/>
          </a:xfrm>
          <a:prstGeom prst="rect">
            <a:avLst/>
          </a:prstGeom>
          <a:noFill/>
          <a:ln>
            <a:noFill/>
          </a:ln>
        </p:spPr>
      </p:pic>
      <p:sp>
        <p:nvSpPr>
          <p:cNvPr id="223" name="Google Shape;223;p4"/>
          <p:cNvSpPr txBox="1"/>
          <p:nvPr/>
        </p:nvSpPr>
        <p:spPr>
          <a:xfrm>
            <a:off x="4409244" y="3030362"/>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LUFFY</a:t>
            </a:r>
            <a:endParaRPr/>
          </a:p>
        </p:txBody>
      </p:sp>
      <p:sp>
        <p:nvSpPr>
          <p:cNvPr id="224" name="Google Shape;224;p4"/>
          <p:cNvSpPr txBox="1"/>
          <p:nvPr/>
        </p:nvSpPr>
        <p:spPr>
          <a:xfrm>
            <a:off x="4304738" y="2753612"/>
            <a:ext cx="529715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4400">
                <a:solidFill>
                  <a:schemeClr val="lt1"/>
                </a:solidFill>
                <a:latin typeface="Barlow Semi Condensed Black"/>
                <a:ea typeface="Barlow Semi Condensed Black"/>
                <a:cs typeface="Barlow Semi Condensed Black"/>
                <a:sym typeface="Barlow Semi Condensed Black"/>
              </a:rPr>
              <a:t>MONKEY D</a:t>
            </a:r>
            <a:endParaRPr/>
          </a:p>
        </p:txBody>
      </p:sp>
      <p:pic>
        <p:nvPicPr>
          <p:cNvPr id="225" name="Google Shape;225;p4" descr="Zoro PNG Images, Free Transparent Zoro Download - KindPNG"/>
          <p:cNvPicPr preferRelativeResize="0"/>
          <p:nvPr/>
        </p:nvPicPr>
        <p:blipFill rotWithShape="1">
          <a:blip r:embed="rId19">
            <a:alphaModFix/>
          </a:blip>
          <a:srcRect l="31169" t="3933" r="34786" b="65189"/>
          <a:stretch/>
        </p:blipFill>
        <p:spPr>
          <a:xfrm>
            <a:off x="6133983" y="987611"/>
            <a:ext cx="339453" cy="344827"/>
          </a:xfrm>
          <a:prstGeom prst="rect">
            <a:avLst/>
          </a:prstGeom>
          <a:noFill/>
          <a:ln>
            <a:noFill/>
          </a:ln>
        </p:spPr>
      </p:pic>
      <p:pic>
        <p:nvPicPr>
          <p:cNvPr id="226" name="Google Shape;226;p4" descr="Tony Tony Chopper by bodskih on DeviantArt"/>
          <p:cNvPicPr preferRelativeResize="0"/>
          <p:nvPr/>
        </p:nvPicPr>
        <p:blipFill rotWithShape="1">
          <a:blip r:embed="rId20">
            <a:alphaModFix/>
          </a:blip>
          <a:srcRect l="26008" t="37820" r="28106" b="26533"/>
          <a:stretch/>
        </p:blipFill>
        <p:spPr>
          <a:xfrm>
            <a:off x="6487233" y="947344"/>
            <a:ext cx="462204" cy="359068"/>
          </a:xfrm>
          <a:prstGeom prst="rect">
            <a:avLst/>
          </a:prstGeom>
          <a:noFill/>
          <a:ln>
            <a:noFill/>
          </a:ln>
        </p:spPr>
      </p:pic>
      <p:pic>
        <p:nvPicPr>
          <p:cNvPr id="227" name="Google Shape;227;p4" descr="Nami | Doblaje Wiki | Fandom"/>
          <p:cNvPicPr preferRelativeResize="0"/>
          <p:nvPr/>
        </p:nvPicPr>
        <p:blipFill rotWithShape="1">
          <a:blip r:embed="rId21">
            <a:alphaModFix/>
          </a:blip>
          <a:srcRect l="30025" r="9040" b="64135"/>
          <a:stretch/>
        </p:blipFill>
        <p:spPr>
          <a:xfrm>
            <a:off x="6979815" y="947344"/>
            <a:ext cx="488033" cy="359068"/>
          </a:xfrm>
          <a:prstGeom prst="rect">
            <a:avLst/>
          </a:prstGeom>
          <a:noFill/>
          <a:ln>
            <a:noFill/>
          </a:ln>
        </p:spPr>
      </p:pic>
      <p:pic>
        <p:nvPicPr>
          <p:cNvPr id="228" name="Google Shape;228;p4" descr="Pin on One Piece_Crew"/>
          <p:cNvPicPr preferRelativeResize="0"/>
          <p:nvPr/>
        </p:nvPicPr>
        <p:blipFill rotWithShape="1">
          <a:blip r:embed="rId22">
            <a:alphaModFix/>
          </a:blip>
          <a:srcRect l="30262" t="4253" r="35474" b="84001"/>
          <a:stretch/>
        </p:blipFill>
        <p:spPr>
          <a:xfrm>
            <a:off x="7515517" y="987611"/>
            <a:ext cx="368230" cy="324192"/>
          </a:xfrm>
          <a:prstGeom prst="rect">
            <a:avLst/>
          </a:prstGeom>
          <a:noFill/>
          <a:ln>
            <a:noFill/>
          </a:ln>
        </p:spPr>
      </p:pic>
      <p:pic>
        <p:nvPicPr>
          <p:cNvPr id="229" name="Google Shape;229;p4" descr="Usopp | McLeodGaming Wiki | Fandom"/>
          <p:cNvPicPr preferRelativeResize="0"/>
          <p:nvPr/>
        </p:nvPicPr>
        <p:blipFill rotWithShape="1">
          <a:blip r:embed="rId23">
            <a:alphaModFix/>
          </a:blip>
          <a:srcRect l="21592" r="37908" b="80636"/>
          <a:stretch/>
        </p:blipFill>
        <p:spPr>
          <a:xfrm>
            <a:off x="7926125" y="975435"/>
            <a:ext cx="411438" cy="324193"/>
          </a:xfrm>
          <a:prstGeom prst="rect">
            <a:avLst/>
          </a:prstGeom>
          <a:noFill/>
          <a:ln>
            <a:noFill/>
          </a:ln>
        </p:spPr>
      </p:pic>
      <p:pic>
        <p:nvPicPr>
          <p:cNvPr id="230" name="Google Shape;230;p4" descr="Vinsmoke sanji monkey d. luffy una pieza: guerreros piratas 3 roronoa zoro,  una pieza, pelo negro, manga, chibi png | PNGWing"/>
          <p:cNvPicPr preferRelativeResize="0"/>
          <p:nvPr/>
        </p:nvPicPr>
        <p:blipFill rotWithShape="1">
          <a:blip r:embed="rId24">
            <a:alphaModFix/>
          </a:blip>
          <a:srcRect l="16316" r="37776" b="63581"/>
          <a:stretch/>
        </p:blipFill>
        <p:spPr>
          <a:xfrm>
            <a:off x="8449827" y="947344"/>
            <a:ext cx="393452" cy="341630"/>
          </a:xfrm>
          <a:prstGeom prst="rect">
            <a:avLst/>
          </a:prstGeom>
          <a:noFill/>
          <a:ln>
            <a:noFill/>
          </a:ln>
        </p:spPr>
      </p:pic>
      <p:pic>
        <p:nvPicPr>
          <p:cNvPr id="231" name="Google Shape;231;p4" descr="Luffy PNG PIC | PNG Mart"/>
          <p:cNvPicPr preferRelativeResize="0"/>
          <p:nvPr/>
        </p:nvPicPr>
        <p:blipFill rotWithShape="1">
          <a:blip r:embed="rId17">
            <a:alphaModFix/>
          </a:blip>
          <a:srcRect l="7660" t="4557" r="35395" b="61132"/>
          <a:stretch/>
        </p:blipFill>
        <p:spPr>
          <a:xfrm>
            <a:off x="5621062" y="1015171"/>
            <a:ext cx="375181" cy="317267"/>
          </a:xfrm>
          <a:prstGeom prst="rect">
            <a:avLst/>
          </a:prstGeom>
          <a:noFill/>
          <a:ln>
            <a:noFill/>
          </a:ln>
        </p:spPr>
      </p:pic>
      <p:pic>
        <p:nvPicPr>
          <p:cNvPr id="232" name="Google Shape;232;p4" descr="Imagen que contiene espada&#10;&#10;Descripción generada automáticamente"/>
          <p:cNvPicPr preferRelativeResize="0"/>
          <p:nvPr/>
        </p:nvPicPr>
        <p:blipFill rotWithShape="1">
          <a:blip r:embed="rId25">
            <a:alphaModFix/>
          </a:blip>
          <a:srcRect/>
          <a:stretch/>
        </p:blipFill>
        <p:spPr>
          <a:xfrm>
            <a:off x="8750509" y="1598455"/>
            <a:ext cx="3506137" cy="3442178"/>
          </a:xfrm>
          <a:prstGeom prst="rect">
            <a:avLst/>
          </a:prstGeom>
          <a:noFill/>
          <a:ln>
            <a:noFill/>
          </a:ln>
        </p:spPr>
      </p:pic>
      <p:sp>
        <p:nvSpPr>
          <p:cNvPr id="233" name="Google Shape;233;p4"/>
          <p:cNvSpPr/>
          <p:nvPr/>
        </p:nvSpPr>
        <p:spPr>
          <a:xfrm>
            <a:off x="5621062" y="947344"/>
            <a:ext cx="407894" cy="451685"/>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4"/>
          <p:cNvSpPr txBox="1"/>
          <p:nvPr/>
        </p:nvSpPr>
        <p:spPr>
          <a:xfrm>
            <a:off x="4478733" y="4690750"/>
            <a:ext cx="40169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800" b="1" i="0">
                <a:solidFill>
                  <a:schemeClr val="lt1"/>
                </a:solidFill>
                <a:latin typeface="Archivo"/>
                <a:ea typeface="Archivo"/>
                <a:cs typeface="Archivo"/>
                <a:sym typeface="Archivo"/>
              </a:rPr>
              <a:t>Monkey D. Luffy</a:t>
            </a:r>
            <a:r>
              <a:rPr lang="es-PA" sz="800" b="0" i="0">
                <a:solidFill>
                  <a:schemeClr val="lt1"/>
                </a:solidFill>
                <a:latin typeface="Archivo"/>
                <a:ea typeface="Archivo"/>
                <a:cs typeface="Archivo"/>
                <a:sym typeface="Archivo"/>
              </a:rPr>
              <a:t> (モンキー・Ｄ・ルフィ </a:t>
            </a:r>
            <a:r>
              <a:rPr lang="es-PA" sz="800" b="0" i="1">
                <a:solidFill>
                  <a:schemeClr val="lt1"/>
                </a:solidFill>
                <a:latin typeface="Archivo"/>
                <a:ea typeface="Archivo"/>
                <a:cs typeface="Archivo"/>
                <a:sym typeface="Archivo"/>
              </a:rPr>
              <a:t>Monkī Dī Rufi</a:t>
            </a:r>
            <a:r>
              <a:rPr lang="es-PA" sz="800" b="1" i="0" u="sng" strike="noStrike" baseline="30000">
                <a:solidFill>
                  <a:schemeClr val="lt1"/>
                </a:solidFill>
                <a:latin typeface="Archivo"/>
                <a:ea typeface="Archivo"/>
                <a:cs typeface="Archivo"/>
                <a:sym typeface="Archivo"/>
                <a:hlinkClick r:id="rId2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r>
              <a:rPr lang="es-PA" sz="800" b="0" i="0">
                <a:solidFill>
                  <a:schemeClr val="lt1"/>
                </a:solidFill>
                <a:latin typeface="Archivo"/>
                <a:ea typeface="Archivo"/>
                <a:cs typeface="Archivo"/>
                <a:sym typeface="Archivo"/>
              </a:rPr>
              <a:t>), más conocido como </a:t>
            </a:r>
            <a:r>
              <a:rPr lang="es-PA" sz="800" b="1" i="0">
                <a:solidFill>
                  <a:schemeClr val="lt1"/>
                </a:solidFill>
                <a:latin typeface="Archivo"/>
                <a:ea typeface="Archivo"/>
                <a:cs typeface="Archivo"/>
                <a:sym typeface="Archivo"/>
              </a:rPr>
              <a:t>Luffy «Sombrero de Paja»</a:t>
            </a:r>
            <a:r>
              <a:rPr lang="es-PA" sz="800" b="0" i="0">
                <a:solidFill>
                  <a:schemeClr val="lt1"/>
                </a:solidFill>
                <a:latin typeface="Archivo"/>
                <a:ea typeface="Archivo"/>
                <a:cs typeface="Archivo"/>
                <a:sym typeface="Archivo"/>
              </a:rPr>
              <a:t> (麦わらのルフィ </a:t>
            </a:r>
            <a:r>
              <a:rPr lang="es-PA" sz="800" b="0" i="1">
                <a:solidFill>
                  <a:schemeClr val="lt1"/>
                </a:solidFill>
                <a:latin typeface="Archivo"/>
                <a:ea typeface="Archivo"/>
                <a:cs typeface="Archivo"/>
                <a:sym typeface="Archivo"/>
              </a:rPr>
              <a:t>Mugiwara no Rufi</a:t>
            </a:r>
            <a:r>
              <a:rPr lang="es-PA" sz="800" b="1" i="0" u="sng" strike="noStrike" baseline="30000">
                <a:solidFill>
                  <a:schemeClr val="lt1"/>
                </a:solidFill>
                <a:latin typeface="Archivo"/>
                <a:ea typeface="Archivo"/>
                <a:cs typeface="Archivo"/>
                <a:sym typeface="Archivo"/>
                <a:hlinkClick r:id="rId2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r>
              <a:rPr lang="es-PA" sz="800" b="0" i="0">
                <a:solidFill>
                  <a:schemeClr val="lt1"/>
                </a:solidFill>
                <a:latin typeface="Archivo"/>
                <a:ea typeface="Archivo"/>
                <a:cs typeface="Archivo"/>
                <a:sym typeface="Archivo"/>
              </a:rPr>
              <a:t>), es el protagonista principal de la serie de </a:t>
            </a:r>
            <a:r>
              <a:rPr lang="es-PA" sz="800" b="0" i="0" u="sng" strike="noStrike">
                <a:solidFill>
                  <a:schemeClr val="lt1"/>
                </a:solidFill>
                <a:latin typeface="Archivo"/>
                <a:ea typeface="Archivo"/>
                <a:cs typeface="Archivo"/>
                <a:sym typeface="Archivo"/>
                <a:hlinkClick r:id="rId2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manga</a:t>
            </a:r>
            <a:r>
              <a:rPr lang="es-PA" sz="800" b="0" i="0">
                <a:solidFill>
                  <a:schemeClr val="lt1"/>
                </a:solidFill>
                <a:latin typeface="Archivo"/>
                <a:ea typeface="Archivo"/>
                <a:cs typeface="Archivo"/>
                <a:sym typeface="Archivo"/>
              </a:rPr>
              <a:t> y </a:t>
            </a:r>
            <a:r>
              <a:rPr lang="es-PA" sz="800" b="0" i="0" u="sng" strike="noStrike">
                <a:solidFill>
                  <a:schemeClr val="lt1"/>
                </a:solidFill>
                <a:latin typeface="Archivo"/>
                <a:ea typeface="Archivo"/>
                <a:cs typeface="Archivo"/>
                <a:sym typeface="Archivo"/>
                <a:hlinkClick r:id="rId2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anime</a:t>
            </a:r>
            <a:r>
              <a:rPr lang="es-PA" sz="800" b="0" i="0">
                <a:solidFill>
                  <a:schemeClr val="lt1"/>
                </a:solidFill>
                <a:latin typeface="Archivo"/>
                <a:ea typeface="Archivo"/>
                <a:cs typeface="Archivo"/>
                <a:sym typeface="Archivo"/>
              </a:rPr>
              <a:t> </a:t>
            </a:r>
            <a:r>
              <a:rPr lang="es-PA" sz="800" b="0" i="1">
                <a:solidFill>
                  <a:schemeClr val="lt1"/>
                </a:solidFill>
                <a:latin typeface="Archivo"/>
                <a:ea typeface="Archivo"/>
                <a:cs typeface="Archivo"/>
                <a:sym typeface="Archivo"/>
              </a:rPr>
              <a:t>One Piece</a:t>
            </a:r>
            <a:r>
              <a:rPr lang="es-PA" sz="800" b="0" i="0">
                <a:solidFill>
                  <a:schemeClr val="lt1"/>
                </a:solidFill>
                <a:latin typeface="Archivo"/>
                <a:ea typeface="Archivo"/>
                <a:cs typeface="Archivo"/>
                <a:sym typeface="Archivo"/>
              </a:rPr>
              <a:t>. Es el capitán y fundador de los </a:t>
            </a:r>
            <a:r>
              <a:rPr lang="es-PA" sz="800" b="0" i="0" u="sng" strike="noStrike">
                <a:solidFill>
                  <a:schemeClr val="lt1"/>
                </a:solidFill>
                <a:latin typeface="Archivo"/>
                <a:ea typeface="Archivo"/>
                <a:cs typeface="Archivo"/>
                <a:sym typeface="Archivo"/>
                <a:hlinkClick r:id="rId2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Piratas de Sombrero de Paja</a:t>
            </a:r>
            <a:r>
              <a:rPr lang="es-PA" sz="800" b="0" i="0">
                <a:solidFill>
                  <a:schemeClr val="lt1"/>
                </a:solidFill>
                <a:latin typeface="Archivo"/>
                <a:ea typeface="Archivo"/>
                <a:cs typeface="Archivo"/>
                <a:sym typeface="Archivo"/>
              </a:rPr>
              <a:t> así como un de los </a:t>
            </a:r>
            <a:r>
              <a:rPr lang="es-PA" sz="800" b="0" i="0" u="sng" strike="noStrike">
                <a:solidFill>
                  <a:schemeClr val="lt1"/>
                </a:solidFill>
                <a:latin typeface="Archivo"/>
                <a:ea typeface="Archivo"/>
                <a:cs typeface="Archivo"/>
                <a:sym typeface="Archivo"/>
                <a:hlinkClick r:id="rId3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Cuatro Emperadores</a:t>
            </a:r>
            <a:r>
              <a:rPr lang="es-PA" sz="800" b="0" i="0">
                <a:solidFill>
                  <a:schemeClr val="lt1"/>
                </a:solidFill>
                <a:latin typeface="Archivo"/>
                <a:ea typeface="Archivo"/>
                <a:cs typeface="Archivo"/>
                <a:sym typeface="Archivo"/>
              </a:rPr>
              <a:t> que gobiernan los mares del </a:t>
            </a:r>
            <a:r>
              <a:rPr lang="es-PA" sz="800" b="0" i="0" u="sng" strike="noStrike">
                <a:solidFill>
                  <a:schemeClr val="lt1"/>
                </a:solidFill>
                <a:latin typeface="Archivo"/>
                <a:ea typeface="Archivo"/>
                <a:cs typeface="Archivo"/>
                <a:sym typeface="Archivo"/>
                <a:hlinkClick r:id="rId3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Nuevo Mundo</a:t>
            </a:r>
            <a:r>
              <a:rPr lang="es-PA" sz="800" b="0" i="0">
                <a:solidFill>
                  <a:schemeClr val="lt1"/>
                </a:solidFill>
                <a:latin typeface="Archivo"/>
                <a:ea typeface="Archivo"/>
                <a:cs typeface="Archivo"/>
                <a:sym typeface="Archivo"/>
              </a:rPr>
              <a:t>.</a:t>
            </a:r>
            <a:r>
              <a:rPr lang="es-PA" sz="800" b="0" i="0" u="sng" strike="noStrike" baseline="30000">
                <a:solidFill>
                  <a:schemeClr val="lt1"/>
                </a:solidFill>
                <a:latin typeface="Archivo"/>
                <a:ea typeface="Archivo"/>
                <a:cs typeface="Archivo"/>
                <a:sym typeface="Archivo"/>
                <a:hlinkClick r:id="rId3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[17]</a:t>
            </a:r>
            <a:endParaRPr sz="800">
              <a:solidFill>
                <a:schemeClr val="lt1"/>
              </a:solidFill>
              <a:latin typeface="Archivo"/>
              <a:ea typeface="Archivo"/>
              <a:cs typeface="Archivo"/>
              <a:sym typeface="Archivo"/>
            </a:endParaRPr>
          </a:p>
        </p:txBody>
      </p:sp>
      <p:pic>
        <p:nvPicPr>
          <p:cNvPr id="235" name="Google Shape;235;p4" descr="Funda y vinilo para iPad «3D 2Y» de Isidore99 | Redbubble"/>
          <p:cNvPicPr preferRelativeResize="0"/>
          <p:nvPr/>
        </p:nvPicPr>
        <p:blipFill rotWithShape="1">
          <a:blip r:embed="rId33">
            <a:alphaModFix/>
          </a:blip>
          <a:srcRect/>
          <a:stretch/>
        </p:blipFill>
        <p:spPr>
          <a:xfrm>
            <a:off x="605682" y="955670"/>
            <a:ext cx="1168705" cy="1433504"/>
          </a:xfrm>
          <a:prstGeom prst="rect">
            <a:avLst/>
          </a:prstGeom>
          <a:noFill/>
          <a:ln>
            <a:noFill/>
          </a:ln>
        </p:spPr>
      </p:pic>
      <p:pic>
        <p:nvPicPr>
          <p:cNvPr id="236" name="Google Shape;236;p4" descr="PNG Fire Flames – Free Download"/>
          <p:cNvPicPr preferRelativeResize="0"/>
          <p:nvPr/>
        </p:nvPicPr>
        <p:blipFill rotWithShape="1">
          <a:blip r:embed="rId34">
            <a:alphaModFix/>
          </a:blip>
          <a:srcRect/>
          <a:stretch/>
        </p:blipFill>
        <p:spPr>
          <a:xfrm flipH="1">
            <a:off x="9139339" y="5805788"/>
            <a:ext cx="2521226" cy="1358436"/>
          </a:xfrm>
          <a:prstGeom prst="rect">
            <a:avLst/>
          </a:prstGeom>
          <a:noFill/>
          <a:ln>
            <a:noFill/>
          </a:ln>
        </p:spPr>
      </p:pic>
      <p:pic>
        <p:nvPicPr>
          <p:cNvPr id="237" name="Google Shape;237;p4" descr="Una caja de madera&#10;&#10;Descripción generada automáticamente con confianza media"/>
          <p:cNvPicPr preferRelativeResize="0"/>
          <p:nvPr/>
        </p:nvPicPr>
        <p:blipFill rotWithShape="1">
          <a:blip r:embed="rId35">
            <a:alphaModFix/>
          </a:blip>
          <a:srcRect/>
          <a:stretch/>
        </p:blipFill>
        <p:spPr>
          <a:xfrm>
            <a:off x="1743290" y="367361"/>
            <a:ext cx="1790700" cy="647700"/>
          </a:xfrm>
          <a:prstGeom prst="rect">
            <a:avLst/>
          </a:prstGeom>
          <a:noFill/>
          <a:ln>
            <a:noFill/>
          </a:ln>
        </p:spPr>
      </p:pic>
      <p:sp>
        <p:nvSpPr>
          <p:cNvPr id="238" name="Google Shape;238;p4"/>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239" name="Google Shape;239;p4" descr="Download Cloud Png Image HQ PNG Image | FreePNGImg"/>
          <p:cNvPicPr preferRelativeResize="0"/>
          <p:nvPr/>
        </p:nvPicPr>
        <p:blipFill rotWithShape="1">
          <a:blip r:embed="rId16">
            <a:alphaModFix/>
          </a:blip>
          <a:srcRect/>
          <a:stretch/>
        </p:blipFill>
        <p:spPr>
          <a:xfrm>
            <a:off x="8352914" y="4799606"/>
            <a:ext cx="2206270" cy="12036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
          <p:cNvSpPr/>
          <p:nvPr/>
        </p:nvSpPr>
        <p:spPr>
          <a:xfrm>
            <a:off x="0" y="0"/>
            <a:ext cx="12192000" cy="6954812"/>
          </a:xfrm>
          <a:prstGeom prst="rect">
            <a:avLst/>
          </a:prstGeom>
          <a:solidFill>
            <a:srgbClr val="6A00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5" name="Google Shape;245;p5" descr="Anime Pattern Images – Browse 27,267 Stock Photos, Vectors, and Video |  Adobe Stock"/>
          <p:cNvPicPr preferRelativeResize="0"/>
          <p:nvPr/>
        </p:nvPicPr>
        <p:blipFill rotWithShape="1">
          <a:blip r:embed="rId3">
            <a:alphaModFix amt="17000"/>
          </a:blip>
          <a:srcRect t="45000"/>
          <a:stretch/>
        </p:blipFill>
        <p:spPr>
          <a:xfrm>
            <a:off x="10808" y="2086841"/>
            <a:ext cx="12191999" cy="2514610"/>
          </a:xfrm>
          <a:prstGeom prst="rect">
            <a:avLst/>
          </a:prstGeom>
          <a:noFill/>
          <a:ln>
            <a:noFill/>
          </a:ln>
        </p:spPr>
      </p:pic>
      <p:grpSp>
        <p:nvGrpSpPr>
          <p:cNvPr id="246" name="Google Shape;246;p5"/>
          <p:cNvGrpSpPr/>
          <p:nvPr/>
        </p:nvGrpSpPr>
        <p:grpSpPr>
          <a:xfrm>
            <a:off x="9483986" y="-294450"/>
            <a:ext cx="2004394" cy="16563702"/>
            <a:chOff x="-9351742" y="-4571999"/>
            <a:chExt cx="2004394" cy="16563702"/>
          </a:xfrm>
        </p:grpSpPr>
        <p:sp>
          <p:nvSpPr>
            <p:cNvPr id="247" name="Google Shape;247;p5"/>
            <p:cNvSpPr/>
            <p:nvPr/>
          </p:nvSpPr>
          <p:spPr>
            <a:xfrm>
              <a:off x="-9351742" y="-4571999"/>
              <a:ext cx="2004394" cy="1656370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8" name="Google Shape;248;p5" descr="Un dibujo de una cara feliz&#10;&#10;Descripción generada automáticamente con confianza baja"/>
            <p:cNvPicPr preferRelativeResize="0"/>
            <p:nvPr/>
          </p:nvPicPr>
          <p:blipFill rotWithShape="1">
            <a:blip r:embed="rId4">
              <a:alphaModFix/>
            </a:blip>
            <a:srcRect/>
            <a:stretch/>
          </p:blipFill>
          <p:spPr>
            <a:xfrm>
              <a:off x="-8928856" y="-3801971"/>
              <a:ext cx="1094970" cy="1088126"/>
            </a:xfrm>
            <a:prstGeom prst="rect">
              <a:avLst/>
            </a:prstGeom>
            <a:noFill/>
            <a:ln>
              <a:noFill/>
            </a:ln>
          </p:spPr>
        </p:pic>
        <p:pic>
          <p:nvPicPr>
            <p:cNvPr id="249" name="Google Shape;249;p5" descr="Robin's flag | Jolly roger, One piece logo, One piece manga"/>
            <p:cNvPicPr preferRelativeResize="0"/>
            <p:nvPr/>
          </p:nvPicPr>
          <p:blipFill rotWithShape="1">
            <a:blip r:embed="rId5">
              <a:alphaModFix/>
            </a:blip>
            <a:srcRect/>
            <a:stretch/>
          </p:blipFill>
          <p:spPr>
            <a:xfrm>
              <a:off x="-8882919" y="5044367"/>
              <a:ext cx="1049033" cy="1100758"/>
            </a:xfrm>
            <a:prstGeom prst="rect">
              <a:avLst/>
            </a:prstGeom>
            <a:noFill/>
            <a:ln>
              <a:noFill/>
            </a:ln>
          </p:spPr>
        </p:pic>
        <p:pic>
          <p:nvPicPr>
            <p:cNvPr id="250" name="Google Shape;250;p5" descr="Imagen que contiene Icono&#10;&#10;Descripción generada automáticamente"/>
            <p:cNvPicPr preferRelativeResize="0"/>
            <p:nvPr/>
          </p:nvPicPr>
          <p:blipFill rotWithShape="1">
            <a:blip r:embed="rId6">
              <a:alphaModFix/>
            </a:blip>
            <a:srcRect/>
            <a:stretch/>
          </p:blipFill>
          <p:spPr>
            <a:xfrm>
              <a:off x="-9046203" y="461949"/>
              <a:ext cx="1311557" cy="1329858"/>
            </a:xfrm>
            <a:prstGeom prst="rect">
              <a:avLst/>
            </a:prstGeom>
            <a:noFill/>
            <a:ln>
              <a:noFill/>
            </a:ln>
          </p:spPr>
        </p:pic>
        <p:pic>
          <p:nvPicPr>
            <p:cNvPr id="251" name="Google Shape;251;p5" descr="Usopp Flag - One Piece | Manga anime one piece, One piece logo, One piece  wallpaper iphone"/>
            <p:cNvPicPr preferRelativeResize="0"/>
            <p:nvPr/>
          </p:nvPicPr>
          <p:blipFill rotWithShape="1">
            <a:blip r:embed="rId7">
              <a:alphaModFix/>
            </a:blip>
            <a:srcRect/>
            <a:stretch/>
          </p:blipFill>
          <p:spPr>
            <a:xfrm>
              <a:off x="-8955343" y="7433784"/>
              <a:ext cx="1147943" cy="979482"/>
            </a:xfrm>
            <a:prstGeom prst="rect">
              <a:avLst/>
            </a:prstGeom>
            <a:noFill/>
            <a:ln>
              <a:noFill/>
            </a:ln>
          </p:spPr>
        </p:pic>
        <p:pic>
          <p:nvPicPr>
            <p:cNvPr id="252" name="Google Shape;252;p5" descr="Forma&#10;&#10;Descripción generada automáticamente con confianza baja"/>
            <p:cNvPicPr preferRelativeResize="0"/>
            <p:nvPr/>
          </p:nvPicPr>
          <p:blipFill rotWithShape="1">
            <a:blip r:embed="rId8">
              <a:alphaModFix/>
            </a:blip>
            <a:srcRect/>
            <a:stretch/>
          </p:blipFill>
          <p:spPr>
            <a:xfrm>
              <a:off x="-9092444" y="2644879"/>
              <a:ext cx="1357798" cy="1376744"/>
            </a:xfrm>
            <a:prstGeom prst="rect">
              <a:avLst/>
            </a:prstGeom>
            <a:noFill/>
            <a:ln>
              <a:noFill/>
            </a:ln>
          </p:spPr>
        </p:pic>
        <p:pic>
          <p:nvPicPr>
            <p:cNvPr id="253" name="Google Shape;253;p5" descr="Icono&#10;&#10;Descripción generada automáticamente"/>
            <p:cNvPicPr preferRelativeResize="0"/>
            <p:nvPr/>
          </p:nvPicPr>
          <p:blipFill rotWithShape="1">
            <a:blip r:embed="rId9">
              <a:alphaModFix/>
            </a:blip>
            <a:srcRect/>
            <a:stretch/>
          </p:blipFill>
          <p:spPr>
            <a:xfrm>
              <a:off x="-9004525" y="9701925"/>
              <a:ext cx="1170639" cy="1186973"/>
            </a:xfrm>
            <a:prstGeom prst="rect">
              <a:avLst/>
            </a:prstGeom>
            <a:noFill/>
            <a:ln>
              <a:noFill/>
            </a:ln>
          </p:spPr>
        </p:pic>
        <p:pic>
          <p:nvPicPr>
            <p:cNvPr id="254" name="Google Shape;254;p5" descr="Icono&#10;&#10;Descripción generada automáticamente"/>
            <p:cNvPicPr preferRelativeResize="0"/>
            <p:nvPr/>
          </p:nvPicPr>
          <p:blipFill rotWithShape="1">
            <a:blip r:embed="rId10">
              <a:alphaModFix/>
            </a:blip>
            <a:srcRect/>
            <a:stretch/>
          </p:blipFill>
          <p:spPr>
            <a:xfrm>
              <a:off x="-9046202" y="-1582079"/>
              <a:ext cx="1311556" cy="1329857"/>
            </a:xfrm>
            <a:prstGeom prst="rect">
              <a:avLst/>
            </a:prstGeom>
            <a:noFill/>
            <a:ln>
              <a:noFill/>
            </a:ln>
          </p:spPr>
        </p:pic>
      </p:grpSp>
      <p:pic>
        <p:nvPicPr>
          <p:cNvPr id="255" name="Google Shape;255;p5" descr="Puerta de madera&#10;&#10;Descripción generada automáticamente con confianza media"/>
          <p:cNvPicPr preferRelativeResize="0"/>
          <p:nvPr/>
        </p:nvPicPr>
        <p:blipFill rotWithShape="1">
          <a:blip r:embed="rId11">
            <a:alphaModFix/>
          </a:blip>
          <a:srcRect/>
          <a:stretch/>
        </p:blipFill>
        <p:spPr>
          <a:xfrm rot="5400000">
            <a:off x="6888718" y="2258143"/>
            <a:ext cx="6980098" cy="2432159"/>
          </a:xfrm>
          <a:prstGeom prst="rect">
            <a:avLst/>
          </a:prstGeom>
          <a:noFill/>
          <a:ln>
            <a:noFill/>
          </a:ln>
        </p:spPr>
      </p:pic>
      <p:sp>
        <p:nvSpPr>
          <p:cNvPr id="256" name="Google Shape;256;p5"/>
          <p:cNvSpPr/>
          <p:nvPr/>
        </p:nvSpPr>
        <p:spPr>
          <a:xfrm rot="-740032">
            <a:off x="-3016153" y="269849"/>
            <a:ext cx="2008183" cy="3417168"/>
          </a:xfrm>
          <a:prstGeom prst="rect">
            <a:avLst/>
          </a:prstGeom>
          <a:solidFill>
            <a:srgbClr val="FFC0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5"/>
          <p:cNvSpPr/>
          <p:nvPr/>
        </p:nvSpPr>
        <p:spPr>
          <a:xfrm>
            <a:off x="441546" y="6416708"/>
            <a:ext cx="9807883"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8" name="Google Shape;258;p5"/>
          <p:cNvPicPr preferRelativeResize="0"/>
          <p:nvPr/>
        </p:nvPicPr>
        <p:blipFill rotWithShape="1">
          <a:blip r:embed="rId12">
            <a:alphaModFix/>
          </a:blip>
          <a:srcRect/>
          <a:stretch/>
        </p:blipFill>
        <p:spPr>
          <a:xfrm>
            <a:off x="0" y="621361"/>
            <a:ext cx="12192000" cy="69850"/>
          </a:xfrm>
          <a:prstGeom prst="rect">
            <a:avLst/>
          </a:prstGeom>
          <a:noFill/>
          <a:ln>
            <a:noFill/>
          </a:ln>
        </p:spPr>
      </p:pic>
      <p:pic>
        <p:nvPicPr>
          <p:cNvPr id="259" name="Google Shape;259;p5"/>
          <p:cNvPicPr preferRelativeResize="0"/>
          <p:nvPr/>
        </p:nvPicPr>
        <p:blipFill rotWithShape="1">
          <a:blip r:embed="rId13">
            <a:alphaModFix/>
          </a:blip>
          <a:srcRect/>
          <a:stretch/>
        </p:blipFill>
        <p:spPr>
          <a:xfrm>
            <a:off x="940371" y="458619"/>
            <a:ext cx="496295" cy="493491"/>
          </a:xfrm>
          <a:prstGeom prst="rect">
            <a:avLst/>
          </a:prstGeom>
          <a:noFill/>
          <a:ln>
            <a:noFill/>
          </a:ln>
        </p:spPr>
      </p:pic>
      <p:pic>
        <p:nvPicPr>
          <p:cNvPr id="260" name="Google Shape;260;p5" descr="Download japan cloud illustration - japanese style clouds png - Free PNG  Images | TOPpng"/>
          <p:cNvPicPr preferRelativeResize="0"/>
          <p:nvPr/>
        </p:nvPicPr>
        <p:blipFill rotWithShape="1">
          <a:blip r:embed="rId14">
            <a:alphaModFix/>
          </a:blip>
          <a:srcRect/>
          <a:stretch/>
        </p:blipFill>
        <p:spPr>
          <a:xfrm>
            <a:off x="-3900972" y="1661427"/>
            <a:ext cx="1749568" cy="1705828"/>
          </a:xfrm>
          <a:prstGeom prst="rect">
            <a:avLst/>
          </a:prstGeom>
          <a:noFill/>
          <a:ln>
            <a:noFill/>
          </a:ln>
        </p:spPr>
      </p:pic>
      <p:sp>
        <p:nvSpPr>
          <p:cNvPr id="261" name="Google Shape;261;p5"/>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5"/>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5"/>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5"/>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5"/>
          <p:cNvSpPr/>
          <p:nvPr/>
        </p:nvSpPr>
        <p:spPr>
          <a:xfrm>
            <a:off x="26386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5"/>
          <p:cNvSpPr/>
          <p:nvPr/>
        </p:nvSpPr>
        <p:spPr>
          <a:xfrm>
            <a:off x="31382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5"/>
          <p:cNvSpPr/>
          <p:nvPr/>
        </p:nvSpPr>
        <p:spPr>
          <a:xfrm>
            <a:off x="36379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5"/>
          <p:cNvSpPr/>
          <p:nvPr/>
        </p:nvSpPr>
        <p:spPr>
          <a:xfrm>
            <a:off x="41375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5"/>
          <p:cNvSpPr/>
          <p:nvPr/>
        </p:nvSpPr>
        <p:spPr>
          <a:xfrm>
            <a:off x="46372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5"/>
          <p:cNvSpPr/>
          <p:nvPr/>
        </p:nvSpPr>
        <p:spPr>
          <a:xfrm>
            <a:off x="51368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5"/>
          <p:cNvSpPr/>
          <p:nvPr/>
        </p:nvSpPr>
        <p:spPr>
          <a:xfrm>
            <a:off x="56364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5"/>
          <p:cNvSpPr/>
          <p:nvPr/>
        </p:nvSpPr>
        <p:spPr>
          <a:xfrm>
            <a:off x="61361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5"/>
          <p:cNvSpPr/>
          <p:nvPr/>
        </p:nvSpPr>
        <p:spPr>
          <a:xfrm>
            <a:off x="66357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5"/>
          <p:cNvSpPr/>
          <p:nvPr/>
        </p:nvSpPr>
        <p:spPr>
          <a:xfrm>
            <a:off x="71354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5"/>
          <p:cNvSpPr/>
          <p:nvPr/>
        </p:nvSpPr>
        <p:spPr>
          <a:xfrm>
            <a:off x="76350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5"/>
          <p:cNvSpPr/>
          <p:nvPr/>
        </p:nvSpPr>
        <p:spPr>
          <a:xfrm>
            <a:off x="81346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5"/>
          <p:cNvSpPr/>
          <p:nvPr/>
        </p:nvSpPr>
        <p:spPr>
          <a:xfrm>
            <a:off x="86343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5"/>
          <p:cNvSpPr/>
          <p:nvPr/>
        </p:nvSpPr>
        <p:spPr>
          <a:xfrm>
            <a:off x="91339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5"/>
          <p:cNvSpPr/>
          <p:nvPr/>
        </p:nvSpPr>
        <p:spPr>
          <a:xfrm>
            <a:off x="96336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5"/>
          <p:cNvSpPr/>
          <p:nvPr/>
        </p:nvSpPr>
        <p:spPr>
          <a:xfrm>
            <a:off x="101332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1" name="Google Shape;281;p5" descr="Imagen que contiene colorido, diferente, tabla, sostener&#10;&#10;Descripción generada automáticamente"/>
          <p:cNvPicPr preferRelativeResize="0"/>
          <p:nvPr/>
        </p:nvPicPr>
        <p:blipFill rotWithShape="1">
          <a:blip r:embed="rId15">
            <a:alphaModFix/>
          </a:blip>
          <a:srcRect/>
          <a:stretch/>
        </p:blipFill>
        <p:spPr>
          <a:xfrm>
            <a:off x="9578453" y="5749081"/>
            <a:ext cx="999281" cy="890787"/>
          </a:xfrm>
          <a:prstGeom prst="rect">
            <a:avLst/>
          </a:prstGeom>
          <a:noFill/>
          <a:ln>
            <a:noFill/>
          </a:ln>
        </p:spPr>
      </p:pic>
      <p:pic>
        <p:nvPicPr>
          <p:cNvPr id="282" name="Google Shape;282;p5" descr="Luffy PNG PIC | PNG Mart"/>
          <p:cNvPicPr preferRelativeResize="0"/>
          <p:nvPr/>
        </p:nvPicPr>
        <p:blipFill rotWithShape="1">
          <a:blip r:embed="rId16">
            <a:alphaModFix/>
          </a:blip>
          <a:srcRect/>
          <a:stretch/>
        </p:blipFill>
        <p:spPr>
          <a:xfrm>
            <a:off x="-3072586" y="458619"/>
            <a:ext cx="2306022" cy="3236522"/>
          </a:xfrm>
          <a:prstGeom prst="rect">
            <a:avLst/>
          </a:prstGeom>
          <a:noFill/>
          <a:ln>
            <a:noFill/>
          </a:ln>
        </p:spPr>
      </p:pic>
      <p:pic>
        <p:nvPicPr>
          <p:cNvPr id="283" name="Google Shape;283;p5" descr="luffy hat png - Jutsume"/>
          <p:cNvPicPr preferRelativeResize="0"/>
          <p:nvPr/>
        </p:nvPicPr>
        <p:blipFill rotWithShape="1">
          <a:blip r:embed="rId17">
            <a:alphaModFix/>
          </a:blip>
          <a:srcRect/>
          <a:stretch/>
        </p:blipFill>
        <p:spPr>
          <a:xfrm>
            <a:off x="-3493739" y="-411101"/>
            <a:ext cx="2375883" cy="2241400"/>
          </a:xfrm>
          <a:prstGeom prst="rect">
            <a:avLst/>
          </a:prstGeom>
          <a:noFill/>
          <a:ln>
            <a:noFill/>
          </a:ln>
        </p:spPr>
      </p:pic>
      <p:sp>
        <p:nvSpPr>
          <p:cNvPr id="284" name="Google Shape;284;p5"/>
          <p:cNvSpPr txBox="1"/>
          <p:nvPr/>
        </p:nvSpPr>
        <p:spPr>
          <a:xfrm>
            <a:off x="4409244" y="3030362"/>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ZORO</a:t>
            </a:r>
            <a:endParaRPr/>
          </a:p>
        </p:txBody>
      </p:sp>
      <p:sp>
        <p:nvSpPr>
          <p:cNvPr id="285" name="Google Shape;285;p5"/>
          <p:cNvSpPr txBox="1"/>
          <p:nvPr/>
        </p:nvSpPr>
        <p:spPr>
          <a:xfrm>
            <a:off x="4304738" y="2753612"/>
            <a:ext cx="529715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4400">
                <a:solidFill>
                  <a:schemeClr val="lt1"/>
                </a:solidFill>
                <a:latin typeface="Barlow Semi Condensed Black"/>
                <a:ea typeface="Barlow Semi Condensed Black"/>
                <a:cs typeface="Barlow Semi Condensed Black"/>
                <a:sym typeface="Barlow Semi Condensed Black"/>
              </a:rPr>
              <a:t>RORONOA</a:t>
            </a:r>
            <a:endParaRPr/>
          </a:p>
        </p:txBody>
      </p:sp>
      <p:pic>
        <p:nvPicPr>
          <p:cNvPr id="286" name="Google Shape;286;p5" descr="Zoro PNG Images, Free Transparent Zoro Download - KindPNG"/>
          <p:cNvPicPr preferRelativeResize="0"/>
          <p:nvPr/>
        </p:nvPicPr>
        <p:blipFill rotWithShape="1">
          <a:blip r:embed="rId18">
            <a:alphaModFix/>
          </a:blip>
          <a:srcRect l="31169" t="3933" r="34786" b="65189"/>
          <a:stretch/>
        </p:blipFill>
        <p:spPr>
          <a:xfrm>
            <a:off x="6133983" y="987611"/>
            <a:ext cx="339453" cy="344827"/>
          </a:xfrm>
          <a:prstGeom prst="rect">
            <a:avLst/>
          </a:prstGeom>
          <a:noFill/>
          <a:ln>
            <a:noFill/>
          </a:ln>
        </p:spPr>
      </p:pic>
      <p:pic>
        <p:nvPicPr>
          <p:cNvPr id="287" name="Google Shape;287;p5" descr="Tony Tony Chopper by bodskih on DeviantArt"/>
          <p:cNvPicPr preferRelativeResize="0"/>
          <p:nvPr/>
        </p:nvPicPr>
        <p:blipFill rotWithShape="1">
          <a:blip r:embed="rId19">
            <a:alphaModFix/>
          </a:blip>
          <a:srcRect l="26008" t="37820" r="28106" b="26533"/>
          <a:stretch/>
        </p:blipFill>
        <p:spPr>
          <a:xfrm>
            <a:off x="6487233" y="947344"/>
            <a:ext cx="462204" cy="359068"/>
          </a:xfrm>
          <a:prstGeom prst="rect">
            <a:avLst/>
          </a:prstGeom>
          <a:noFill/>
          <a:ln>
            <a:noFill/>
          </a:ln>
        </p:spPr>
      </p:pic>
      <p:pic>
        <p:nvPicPr>
          <p:cNvPr id="288" name="Google Shape;288;p5" descr="Nami | Doblaje Wiki | Fandom"/>
          <p:cNvPicPr preferRelativeResize="0"/>
          <p:nvPr/>
        </p:nvPicPr>
        <p:blipFill rotWithShape="1">
          <a:blip r:embed="rId20">
            <a:alphaModFix/>
          </a:blip>
          <a:srcRect l="30025" r="9040" b="64135"/>
          <a:stretch/>
        </p:blipFill>
        <p:spPr>
          <a:xfrm>
            <a:off x="6979815" y="947344"/>
            <a:ext cx="488033" cy="359068"/>
          </a:xfrm>
          <a:prstGeom prst="rect">
            <a:avLst/>
          </a:prstGeom>
          <a:noFill/>
          <a:ln>
            <a:noFill/>
          </a:ln>
        </p:spPr>
      </p:pic>
      <p:pic>
        <p:nvPicPr>
          <p:cNvPr id="289" name="Google Shape;289;p5" descr="Pin on One Piece_Crew"/>
          <p:cNvPicPr preferRelativeResize="0"/>
          <p:nvPr/>
        </p:nvPicPr>
        <p:blipFill rotWithShape="1">
          <a:blip r:embed="rId21">
            <a:alphaModFix/>
          </a:blip>
          <a:srcRect l="30262" t="4253" r="35474" b="84001"/>
          <a:stretch/>
        </p:blipFill>
        <p:spPr>
          <a:xfrm>
            <a:off x="7515517" y="987611"/>
            <a:ext cx="368230" cy="324192"/>
          </a:xfrm>
          <a:prstGeom prst="rect">
            <a:avLst/>
          </a:prstGeom>
          <a:noFill/>
          <a:ln>
            <a:noFill/>
          </a:ln>
        </p:spPr>
      </p:pic>
      <p:pic>
        <p:nvPicPr>
          <p:cNvPr id="290" name="Google Shape;290;p5" descr="Usopp | McLeodGaming Wiki | Fandom"/>
          <p:cNvPicPr preferRelativeResize="0"/>
          <p:nvPr/>
        </p:nvPicPr>
        <p:blipFill rotWithShape="1">
          <a:blip r:embed="rId22">
            <a:alphaModFix/>
          </a:blip>
          <a:srcRect l="21592" r="37908" b="80636"/>
          <a:stretch/>
        </p:blipFill>
        <p:spPr>
          <a:xfrm>
            <a:off x="7926125" y="975435"/>
            <a:ext cx="411438" cy="324193"/>
          </a:xfrm>
          <a:prstGeom prst="rect">
            <a:avLst/>
          </a:prstGeom>
          <a:noFill/>
          <a:ln>
            <a:noFill/>
          </a:ln>
        </p:spPr>
      </p:pic>
      <p:pic>
        <p:nvPicPr>
          <p:cNvPr id="291" name="Google Shape;291;p5" descr="Vinsmoke sanji monkey d. luffy una pieza: guerreros piratas 3 roronoa zoro,  una pieza, pelo negro, manga, chibi png | PNGWing"/>
          <p:cNvPicPr preferRelativeResize="0"/>
          <p:nvPr/>
        </p:nvPicPr>
        <p:blipFill rotWithShape="1">
          <a:blip r:embed="rId23">
            <a:alphaModFix/>
          </a:blip>
          <a:srcRect l="16316" r="37776" b="63581"/>
          <a:stretch/>
        </p:blipFill>
        <p:spPr>
          <a:xfrm>
            <a:off x="8449827" y="947344"/>
            <a:ext cx="393452" cy="341630"/>
          </a:xfrm>
          <a:prstGeom prst="rect">
            <a:avLst/>
          </a:prstGeom>
          <a:noFill/>
          <a:ln>
            <a:noFill/>
          </a:ln>
        </p:spPr>
      </p:pic>
      <p:pic>
        <p:nvPicPr>
          <p:cNvPr id="292" name="Google Shape;292;p5" descr="Luffy PNG PIC | PNG Mart"/>
          <p:cNvPicPr preferRelativeResize="0"/>
          <p:nvPr/>
        </p:nvPicPr>
        <p:blipFill rotWithShape="1">
          <a:blip r:embed="rId24">
            <a:alphaModFix/>
          </a:blip>
          <a:srcRect l="7660" t="4557" r="35395" b="61132"/>
          <a:stretch/>
        </p:blipFill>
        <p:spPr>
          <a:xfrm>
            <a:off x="5621062" y="1015171"/>
            <a:ext cx="375181" cy="317267"/>
          </a:xfrm>
          <a:prstGeom prst="rect">
            <a:avLst/>
          </a:prstGeom>
          <a:noFill/>
          <a:ln>
            <a:noFill/>
          </a:ln>
        </p:spPr>
      </p:pic>
      <p:pic>
        <p:nvPicPr>
          <p:cNvPr id="293" name="Google Shape;293;p5" descr="Imagen que contiene espada&#10;&#10;Descripción generada automáticamente"/>
          <p:cNvPicPr preferRelativeResize="0"/>
          <p:nvPr/>
        </p:nvPicPr>
        <p:blipFill rotWithShape="1">
          <a:blip r:embed="rId25">
            <a:alphaModFix/>
          </a:blip>
          <a:srcRect/>
          <a:stretch/>
        </p:blipFill>
        <p:spPr>
          <a:xfrm rot="5661743">
            <a:off x="8750509" y="1598455"/>
            <a:ext cx="3506137" cy="3442178"/>
          </a:xfrm>
          <a:prstGeom prst="rect">
            <a:avLst/>
          </a:prstGeom>
          <a:noFill/>
          <a:ln>
            <a:noFill/>
          </a:ln>
        </p:spPr>
      </p:pic>
      <p:sp>
        <p:nvSpPr>
          <p:cNvPr id="294" name="Google Shape;294;p5"/>
          <p:cNvSpPr/>
          <p:nvPr/>
        </p:nvSpPr>
        <p:spPr>
          <a:xfrm rot="1247034">
            <a:off x="1290276" y="2350613"/>
            <a:ext cx="2008183" cy="3417168"/>
          </a:xfrm>
          <a:prstGeom prst="rect">
            <a:avLst/>
          </a:prstGeom>
          <a:solidFill>
            <a:srgbClr val="92D05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5" name="Google Shape;295;p5" descr="Roronoa Zoro | New World (Time Skip) | One Piece | 1.8+ Minecraft Skin"/>
          <p:cNvPicPr preferRelativeResize="0"/>
          <p:nvPr/>
        </p:nvPicPr>
        <p:blipFill rotWithShape="1">
          <a:blip r:embed="rId26">
            <a:alphaModFix/>
          </a:blip>
          <a:srcRect/>
          <a:stretch/>
        </p:blipFill>
        <p:spPr>
          <a:xfrm rot="1213546">
            <a:off x="1041834" y="1931446"/>
            <a:ext cx="2576171" cy="3821725"/>
          </a:xfrm>
          <a:prstGeom prst="rect">
            <a:avLst/>
          </a:prstGeom>
          <a:noFill/>
          <a:ln>
            <a:noFill/>
          </a:ln>
        </p:spPr>
      </p:pic>
      <p:sp>
        <p:nvSpPr>
          <p:cNvPr id="296" name="Google Shape;296;p5"/>
          <p:cNvSpPr/>
          <p:nvPr/>
        </p:nvSpPr>
        <p:spPr>
          <a:xfrm rot="-468979">
            <a:off x="4366157" y="8158957"/>
            <a:ext cx="2008183" cy="3417168"/>
          </a:xfrm>
          <a:prstGeom prst="rect">
            <a:avLst/>
          </a:prstGeom>
          <a:solidFill>
            <a:srgbClr val="F88A82"/>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7" name="Google Shape;297;p5" descr="Tony Tony Chopper by bodskih on DeviantArt"/>
          <p:cNvPicPr preferRelativeResize="0"/>
          <p:nvPr/>
        </p:nvPicPr>
        <p:blipFill rotWithShape="1">
          <a:blip r:embed="rId27">
            <a:alphaModFix/>
          </a:blip>
          <a:srcRect l="24410" t="34040" r="26881" b="9398"/>
          <a:stretch/>
        </p:blipFill>
        <p:spPr>
          <a:xfrm>
            <a:off x="3754109" y="7859161"/>
            <a:ext cx="3174078" cy="3685801"/>
          </a:xfrm>
          <a:prstGeom prst="rect">
            <a:avLst/>
          </a:prstGeom>
          <a:noFill/>
          <a:ln>
            <a:noFill/>
          </a:ln>
        </p:spPr>
      </p:pic>
      <p:sp>
        <p:nvSpPr>
          <p:cNvPr id="298" name="Google Shape;298;p5"/>
          <p:cNvSpPr/>
          <p:nvPr/>
        </p:nvSpPr>
        <p:spPr>
          <a:xfrm>
            <a:off x="6089999" y="947344"/>
            <a:ext cx="407894" cy="451685"/>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9" name="Google Shape;299;p5" descr="Download japan cloud illustration - japanese style clouds png - Free PNG  Images | TOPpng"/>
          <p:cNvPicPr preferRelativeResize="0"/>
          <p:nvPr/>
        </p:nvPicPr>
        <p:blipFill rotWithShape="1">
          <a:blip r:embed="rId14">
            <a:alphaModFix/>
          </a:blip>
          <a:srcRect/>
          <a:stretch/>
        </p:blipFill>
        <p:spPr>
          <a:xfrm>
            <a:off x="2647044" y="3676362"/>
            <a:ext cx="1749568" cy="1705828"/>
          </a:xfrm>
          <a:prstGeom prst="rect">
            <a:avLst/>
          </a:prstGeom>
          <a:noFill/>
          <a:ln>
            <a:noFill/>
          </a:ln>
        </p:spPr>
      </p:pic>
      <p:sp>
        <p:nvSpPr>
          <p:cNvPr id="300" name="Google Shape;300;p5"/>
          <p:cNvSpPr txBox="1"/>
          <p:nvPr/>
        </p:nvSpPr>
        <p:spPr>
          <a:xfrm>
            <a:off x="4489393" y="4674304"/>
            <a:ext cx="401699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800" b="1" i="0">
                <a:solidFill>
                  <a:schemeClr val="lt1"/>
                </a:solidFill>
                <a:latin typeface="Archivo"/>
                <a:ea typeface="Archivo"/>
                <a:cs typeface="Archivo"/>
                <a:sym typeface="Archivo"/>
              </a:rPr>
              <a:t>Roronoa Zoro (ロロノア・ ゾロ Roronoa Zoro?),[10] conocido como El Cazador de Piratas (海賊狩り Kaizoku Gari?),[11] es el combatiente de los Piratas de Sombrero de Paja, y uno de sus dos espadachines, así como un antiguo cazarrecompensas.</a:t>
            </a:r>
            <a:endParaRPr sz="800">
              <a:solidFill>
                <a:schemeClr val="lt1"/>
              </a:solidFill>
              <a:latin typeface="Archivo"/>
              <a:ea typeface="Archivo"/>
              <a:cs typeface="Archivo"/>
              <a:sym typeface="Archivo"/>
            </a:endParaRPr>
          </a:p>
        </p:txBody>
      </p:sp>
      <p:pic>
        <p:nvPicPr>
          <p:cNvPr id="301" name="Google Shape;301;p5" descr="Funda y vinilo para iPad «3D 2Y» de Isidore99 | Redbubble"/>
          <p:cNvPicPr preferRelativeResize="0"/>
          <p:nvPr/>
        </p:nvPicPr>
        <p:blipFill rotWithShape="1">
          <a:blip r:embed="rId28">
            <a:alphaModFix/>
          </a:blip>
          <a:srcRect/>
          <a:stretch/>
        </p:blipFill>
        <p:spPr>
          <a:xfrm>
            <a:off x="605682" y="955670"/>
            <a:ext cx="1168705" cy="1433504"/>
          </a:xfrm>
          <a:prstGeom prst="rect">
            <a:avLst/>
          </a:prstGeom>
          <a:noFill/>
          <a:ln>
            <a:noFill/>
          </a:ln>
        </p:spPr>
      </p:pic>
      <p:pic>
        <p:nvPicPr>
          <p:cNvPr id="302" name="Google Shape;302;p5" descr="PNG Fire Flames – Free Download"/>
          <p:cNvPicPr preferRelativeResize="0"/>
          <p:nvPr/>
        </p:nvPicPr>
        <p:blipFill rotWithShape="1">
          <a:blip r:embed="rId29">
            <a:alphaModFix/>
          </a:blip>
          <a:srcRect/>
          <a:stretch/>
        </p:blipFill>
        <p:spPr>
          <a:xfrm flipH="1">
            <a:off x="9139339" y="5805788"/>
            <a:ext cx="2521226" cy="1358436"/>
          </a:xfrm>
          <a:prstGeom prst="rect">
            <a:avLst/>
          </a:prstGeom>
          <a:noFill/>
          <a:ln>
            <a:noFill/>
          </a:ln>
        </p:spPr>
      </p:pic>
      <p:pic>
        <p:nvPicPr>
          <p:cNvPr id="303" name="Google Shape;303;p5" descr="Una caja de madera&#10;&#10;Descripción generada automáticamente con confianza media"/>
          <p:cNvPicPr preferRelativeResize="0"/>
          <p:nvPr/>
        </p:nvPicPr>
        <p:blipFill rotWithShape="1">
          <a:blip r:embed="rId30">
            <a:alphaModFix/>
          </a:blip>
          <a:srcRect/>
          <a:stretch/>
        </p:blipFill>
        <p:spPr>
          <a:xfrm>
            <a:off x="1743290" y="367361"/>
            <a:ext cx="1790700" cy="647700"/>
          </a:xfrm>
          <a:prstGeom prst="rect">
            <a:avLst/>
          </a:prstGeom>
          <a:noFill/>
          <a:ln>
            <a:noFill/>
          </a:ln>
        </p:spPr>
      </p:pic>
      <p:sp>
        <p:nvSpPr>
          <p:cNvPr id="304" name="Google Shape;304;p5"/>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305" name="Google Shape;305;p5" descr="Download Cloud Png Image HQ PNG Image | FreePNGImg"/>
          <p:cNvPicPr preferRelativeResize="0"/>
          <p:nvPr/>
        </p:nvPicPr>
        <p:blipFill rotWithShape="1">
          <a:blip r:embed="rId31">
            <a:alphaModFix/>
          </a:blip>
          <a:srcRect/>
          <a:stretch/>
        </p:blipFill>
        <p:spPr>
          <a:xfrm>
            <a:off x="8391120" y="4601451"/>
            <a:ext cx="2206270" cy="1203681"/>
          </a:xfrm>
          <a:prstGeom prst="rect">
            <a:avLst/>
          </a:prstGeom>
          <a:noFill/>
          <a:ln>
            <a:noFill/>
          </a:ln>
        </p:spPr>
      </p:pic>
      <p:pic>
        <p:nvPicPr>
          <p:cNvPr id="306" name="Google Shape;306;p5" descr="Download Cloud Png Image HQ PNG Image | FreePNGImg"/>
          <p:cNvPicPr preferRelativeResize="0"/>
          <p:nvPr/>
        </p:nvPicPr>
        <p:blipFill rotWithShape="1">
          <a:blip r:embed="rId31">
            <a:alphaModFix/>
          </a:blip>
          <a:srcRect/>
          <a:stretch/>
        </p:blipFill>
        <p:spPr>
          <a:xfrm>
            <a:off x="3559285" y="1425629"/>
            <a:ext cx="2206270" cy="12036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6"/>
          <p:cNvSpPr/>
          <p:nvPr/>
        </p:nvSpPr>
        <p:spPr>
          <a:xfrm>
            <a:off x="0" y="0"/>
            <a:ext cx="12192000" cy="6954812"/>
          </a:xfrm>
          <a:prstGeom prst="rect">
            <a:avLst/>
          </a:prstGeom>
          <a:solidFill>
            <a:srgbClr val="F7CA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2" name="Google Shape;312;p6" descr="Anime Pattern Images – Browse 27,267 Stock Photos, Vectors, and Video |  Adobe Stock"/>
          <p:cNvPicPr preferRelativeResize="0"/>
          <p:nvPr/>
        </p:nvPicPr>
        <p:blipFill rotWithShape="1">
          <a:blip r:embed="rId3">
            <a:alphaModFix amt="17000"/>
          </a:blip>
          <a:srcRect t="45000"/>
          <a:stretch/>
        </p:blipFill>
        <p:spPr>
          <a:xfrm>
            <a:off x="10808" y="2086841"/>
            <a:ext cx="12191999" cy="2514610"/>
          </a:xfrm>
          <a:prstGeom prst="rect">
            <a:avLst/>
          </a:prstGeom>
          <a:noFill/>
          <a:ln>
            <a:noFill/>
          </a:ln>
        </p:spPr>
      </p:pic>
      <p:grpSp>
        <p:nvGrpSpPr>
          <p:cNvPr id="313" name="Google Shape;313;p6"/>
          <p:cNvGrpSpPr/>
          <p:nvPr/>
        </p:nvGrpSpPr>
        <p:grpSpPr>
          <a:xfrm>
            <a:off x="9483986" y="-2417718"/>
            <a:ext cx="2004394" cy="16563702"/>
            <a:chOff x="-9351742" y="-4571999"/>
            <a:chExt cx="2004394" cy="16563702"/>
          </a:xfrm>
        </p:grpSpPr>
        <p:sp>
          <p:nvSpPr>
            <p:cNvPr id="314" name="Google Shape;314;p6"/>
            <p:cNvSpPr/>
            <p:nvPr/>
          </p:nvSpPr>
          <p:spPr>
            <a:xfrm>
              <a:off x="-9351742" y="-4571999"/>
              <a:ext cx="2004394" cy="1656370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5" name="Google Shape;315;p6" descr="Un dibujo de una cara feliz&#10;&#10;Descripción generada automáticamente con confianza baja"/>
            <p:cNvPicPr preferRelativeResize="0"/>
            <p:nvPr/>
          </p:nvPicPr>
          <p:blipFill rotWithShape="1">
            <a:blip r:embed="rId4">
              <a:alphaModFix/>
            </a:blip>
            <a:srcRect/>
            <a:stretch/>
          </p:blipFill>
          <p:spPr>
            <a:xfrm>
              <a:off x="-8928856" y="-3801971"/>
              <a:ext cx="1094970" cy="1088126"/>
            </a:xfrm>
            <a:prstGeom prst="rect">
              <a:avLst/>
            </a:prstGeom>
            <a:noFill/>
            <a:ln>
              <a:noFill/>
            </a:ln>
          </p:spPr>
        </p:pic>
        <p:pic>
          <p:nvPicPr>
            <p:cNvPr id="316" name="Google Shape;316;p6" descr="Robin's flag | Jolly roger, One piece logo, One piece manga"/>
            <p:cNvPicPr preferRelativeResize="0"/>
            <p:nvPr/>
          </p:nvPicPr>
          <p:blipFill rotWithShape="1">
            <a:blip r:embed="rId5">
              <a:alphaModFix/>
            </a:blip>
            <a:srcRect/>
            <a:stretch/>
          </p:blipFill>
          <p:spPr>
            <a:xfrm>
              <a:off x="-8882919" y="5044367"/>
              <a:ext cx="1049033" cy="1100758"/>
            </a:xfrm>
            <a:prstGeom prst="rect">
              <a:avLst/>
            </a:prstGeom>
            <a:noFill/>
            <a:ln>
              <a:noFill/>
            </a:ln>
          </p:spPr>
        </p:pic>
        <p:pic>
          <p:nvPicPr>
            <p:cNvPr id="317" name="Google Shape;317;p6" descr="Imagen que contiene Icono&#10;&#10;Descripción generada automáticamente"/>
            <p:cNvPicPr preferRelativeResize="0"/>
            <p:nvPr/>
          </p:nvPicPr>
          <p:blipFill rotWithShape="1">
            <a:blip r:embed="rId6">
              <a:alphaModFix/>
            </a:blip>
            <a:srcRect/>
            <a:stretch/>
          </p:blipFill>
          <p:spPr>
            <a:xfrm>
              <a:off x="-9046203" y="461949"/>
              <a:ext cx="1311557" cy="1329858"/>
            </a:xfrm>
            <a:prstGeom prst="rect">
              <a:avLst/>
            </a:prstGeom>
            <a:noFill/>
            <a:ln>
              <a:noFill/>
            </a:ln>
          </p:spPr>
        </p:pic>
        <p:pic>
          <p:nvPicPr>
            <p:cNvPr id="318" name="Google Shape;318;p6" descr="Usopp Flag - One Piece | Manga anime one piece, One piece logo, One piece  wallpaper iphone"/>
            <p:cNvPicPr preferRelativeResize="0"/>
            <p:nvPr/>
          </p:nvPicPr>
          <p:blipFill rotWithShape="1">
            <a:blip r:embed="rId7">
              <a:alphaModFix/>
            </a:blip>
            <a:srcRect/>
            <a:stretch/>
          </p:blipFill>
          <p:spPr>
            <a:xfrm>
              <a:off x="-8955343" y="7433784"/>
              <a:ext cx="1147943" cy="979482"/>
            </a:xfrm>
            <a:prstGeom prst="rect">
              <a:avLst/>
            </a:prstGeom>
            <a:noFill/>
            <a:ln>
              <a:noFill/>
            </a:ln>
          </p:spPr>
        </p:pic>
        <p:pic>
          <p:nvPicPr>
            <p:cNvPr id="319" name="Google Shape;319;p6" descr="Forma&#10;&#10;Descripción generada automáticamente con confianza baja"/>
            <p:cNvPicPr preferRelativeResize="0"/>
            <p:nvPr/>
          </p:nvPicPr>
          <p:blipFill rotWithShape="1">
            <a:blip r:embed="rId8">
              <a:alphaModFix/>
            </a:blip>
            <a:srcRect/>
            <a:stretch/>
          </p:blipFill>
          <p:spPr>
            <a:xfrm>
              <a:off x="-9092444" y="2644879"/>
              <a:ext cx="1357798" cy="1376744"/>
            </a:xfrm>
            <a:prstGeom prst="rect">
              <a:avLst/>
            </a:prstGeom>
            <a:noFill/>
            <a:ln>
              <a:noFill/>
            </a:ln>
          </p:spPr>
        </p:pic>
        <p:pic>
          <p:nvPicPr>
            <p:cNvPr id="320" name="Google Shape;320;p6" descr="Icono&#10;&#10;Descripción generada automáticamente"/>
            <p:cNvPicPr preferRelativeResize="0"/>
            <p:nvPr/>
          </p:nvPicPr>
          <p:blipFill rotWithShape="1">
            <a:blip r:embed="rId9">
              <a:alphaModFix/>
            </a:blip>
            <a:srcRect/>
            <a:stretch/>
          </p:blipFill>
          <p:spPr>
            <a:xfrm>
              <a:off x="-9004525" y="9701925"/>
              <a:ext cx="1170639" cy="1186973"/>
            </a:xfrm>
            <a:prstGeom prst="rect">
              <a:avLst/>
            </a:prstGeom>
            <a:noFill/>
            <a:ln>
              <a:noFill/>
            </a:ln>
          </p:spPr>
        </p:pic>
        <p:pic>
          <p:nvPicPr>
            <p:cNvPr id="321" name="Google Shape;321;p6" descr="Icono&#10;&#10;Descripción generada automáticamente"/>
            <p:cNvPicPr preferRelativeResize="0"/>
            <p:nvPr/>
          </p:nvPicPr>
          <p:blipFill rotWithShape="1">
            <a:blip r:embed="rId10">
              <a:alphaModFix/>
            </a:blip>
            <a:srcRect/>
            <a:stretch/>
          </p:blipFill>
          <p:spPr>
            <a:xfrm>
              <a:off x="-9046202" y="-1582079"/>
              <a:ext cx="1311556" cy="1329857"/>
            </a:xfrm>
            <a:prstGeom prst="rect">
              <a:avLst/>
            </a:prstGeom>
            <a:noFill/>
            <a:ln>
              <a:noFill/>
            </a:ln>
          </p:spPr>
        </p:pic>
      </p:grpSp>
      <p:pic>
        <p:nvPicPr>
          <p:cNvPr id="322" name="Google Shape;322;p6" descr="Puerta de madera&#10;&#10;Descripción generada automáticamente con confianza media"/>
          <p:cNvPicPr preferRelativeResize="0"/>
          <p:nvPr/>
        </p:nvPicPr>
        <p:blipFill rotWithShape="1">
          <a:blip r:embed="rId11">
            <a:alphaModFix/>
          </a:blip>
          <a:srcRect/>
          <a:stretch/>
        </p:blipFill>
        <p:spPr>
          <a:xfrm rot="5400000">
            <a:off x="6888718" y="2258143"/>
            <a:ext cx="6980098" cy="2432159"/>
          </a:xfrm>
          <a:prstGeom prst="rect">
            <a:avLst/>
          </a:prstGeom>
          <a:noFill/>
          <a:ln>
            <a:noFill/>
          </a:ln>
        </p:spPr>
      </p:pic>
      <p:sp>
        <p:nvSpPr>
          <p:cNvPr id="323" name="Google Shape;323;p6"/>
          <p:cNvSpPr/>
          <p:nvPr/>
        </p:nvSpPr>
        <p:spPr>
          <a:xfrm>
            <a:off x="441546" y="6416708"/>
            <a:ext cx="9192054"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4" name="Google Shape;324;p6"/>
          <p:cNvPicPr preferRelativeResize="0"/>
          <p:nvPr/>
        </p:nvPicPr>
        <p:blipFill rotWithShape="1">
          <a:blip r:embed="rId12">
            <a:alphaModFix/>
          </a:blip>
          <a:srcRect/>
          <a:stretch/>
        </p:blipFill>
        <p:spPr>
          <a:xfrm>
            <a:off x="0" y="621361"/>
            <a:ext cx="12192000" cy="69850"/>
          </a:xfrm>
          <a:prstGeom prst="rect">
            <a:avLst/>
          </a:prstGeom>
          <a:noFill/>
          <a:ln>
            <a:noFill/>
          </a:ln>
        </p:spPr>
      </p:pic>
      <p:pic>
        <p:nvPicPr>
          <p:cNvPr id="325" name="Google Shape;325;p6"/>
          <p:cNvPicPr preferRelativeResize="0"/>
          <p:nvPr/>
        </p:nvPicPr>
        <p:blipFill rotWithShape="1">
          <a:blip r:embed="rId13">
            <a:alphaModFix/>
          </a:blip>
          <a:srcRect/>
          <a:stretch/>
        </p:blipFill>
        <p:spPr>
          <a:xfrm>
            <a:off x="940371" y="458619"/>
            <a:ext cx="496295" cy="493491"/>
          </a:xfrm>
          <a:prstGeom prst="rect">
            <a:avLst/>
          </a:prstGeom>
          <a:noFill/>
          <a:ln>
            <a:noFill/>
          </a:ln>
        </p:spPr>
      </p:pic>
      <p:sp>
        <p:nvSpPr>
          <p:cNvPr id="326" name="Google Shape;326;p6"/>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6"/>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6"/>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6"/>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6"/>
          <p:cNvSpPr/>
          <p:nvPr/>
        </p:nvSpPr>
        <p:spPr>
          <a:xfrm>
            <a:off x="26386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6"/>
          <p:cNvSpPr/>
          <p:nvPr/>
        </p:nvSpPr>
        <p:spPr>
          <a:xfrm>
            <a:off x="31382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6"/>
          <p:cNvSpPr/>
          <p:nvPr/>
        </p:nvSpPr>
        <p:spPr>
          <a:xfrm>
            <a:off x="36379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6"/>
          <p:cNvSpPr/>
          <p:nvPr/>
        </p:nvSpPr>
        <p:spPr>
          <a:xfrm>
            <a:off x="41375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6"/>
          <p:cNvSpPr/>
          <p:nvPr/>
        </p:nvSpPr>
        <p:spPr>
          <a:xfrm>
            <a:off x="46372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6"/>
          <p:cNvSpPr/>
          <p:nvPr/>
        </p:nvSpPr>
        <p:spPr>
          <a:xfrm>
            <a:off x="51368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6"/>
          <p:cNvSpPr/>
          <p:nvPr/>
        </p:nvSpPr>
        <p:spPr>
          <a:xfrm>
            <a:off x="56364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6"/>
          <p:cNvSpPr/>
          <p:nvPr/>
        </p:nvSpPr>
        <p:spPr>
          <a:xfrm>
            <a:off x="61361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6"/>
          <p:cNvSpPr/>
          <p:nvPr/>
        </p:nvSpPr>
        <p:spPr>
          <a:xfrm>
            <a:off x="66357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6"/>
          <p:cNvSpPr/>
          <p:nvPr/>
        </p:nvSpPr>
        <p:spPr>
          <a:xfrm>
            <a:off x="71354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6"/>
          <p:cNvSpPr/>
          <p:nvPr/>
        </p:nvSpPr>
        <p:spPr>
          <a:xfrm>
            <a:off x="76350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p6"/>
          <p:cNvSpPr/>
          <p:nvPr/>
        </p:nvSpPr>
        <p:spPr>
          <a:xfrm>
            <a:off x="81346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6"/>
          <p:cNvSpPr/>
          <p:nvPr/>
        </p:nvSpPr>
        <p:spPr>
          <a:xfrm>
            <a:off x="86343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6"/>
          <p:cNvSpPr/>
          <p:nvPr/>
        </p:nvSpPr>
        <p:spPr>
          <a:xfrm>
            <a:off x="91339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6"/>
          <p:cNvSpPr/>
          <p:nvPr/>
        </p:nvSpPr>
        <p:spPr>
          <a:xfrm>
            <a:off x="96336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5" name="Google Shape;345;p6" descr="Imagen que contiene colorido, diferente, tabla, sostener&#10;&#10;Descripción generada automáticamente"/>
          <p:cNvPicPr preferRelativeResize="0"/>
          <p:nvPr/>
        </p:nvPicPr>
        <p:blipFill rotWithShape="1">
          <a:blip r:embed="rId14">
            <a:alphaModFix/>
          </a:blip>
          <a:srcRect/>
          <a:stretch/>
        </p:blipFill>
        <p:spPr>
          <a:xfrm>
            <a:off x="8999040" y="5749081"/>
            <a:ext cx="999281" cy="890787"/>
          </a:xfrm>
          <a:prstGeom prst="rect">
            <a:avLst/>
          </a:prstGeom>
          <a:noFill/>
          <a:ln>
            <a:noFill/>
          </a:ln>
        </p:spPr>
      </p:pic>
      <p:pic>
        <p:nvPicPr>
          <p:cNvPr id="346" name="Google Shape;346;p6" descr="Download Cloud Png Image HQ PNG Image | FreePNGImg"/>
          <p:cNvPicPr preferRelativeResize="0"/>
          <p:nvPr/>
        </p:nvPicPr>
        <p:blipFill rotWithShape="1">
          <a:blip r:embed="rId15">
            <a:alphaModFix/>
          </a:blip>
          <a:srcRect/>
          <a:stretch/>
        </p:blipFill>
        <p:spPr>
          <a:xfrm>
            <a:off x="1190035" y="6085446"/>
            <a:ext cx="4634876" cy="2528663"/>
          </a:xfrm>
          <a:prstGeom prst="rect">
            <a:avLst/>
          </a:prstGeom>
          <a:noFill/>
          <a:ln>
            <a:noFill/>
          </a:ln>
        </p:spPr>
      </p:pic>
      <p:sp>
        <p:nvSpPr>
          <p:cNvPr id="347" name="Google Shape;347;p6"/>
          <p:cNvSpPr txBox="1"/>
          <p:nvPr/>
        </p:nvSpPr>
        <p:spPr>
          <a:xfrm>
            <a:off x="3899715" y="3089615"/>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CHOPER</a:t>
            </a:r>
            <a:endParaRPr/>
          </a:p>
        </p:txBody>
      </p:sp>
      <p:sp>
        <p:nvSpPr>
          <p:cNvPr id="348" name="Google Shape;348;p6"/>
          <p:cNvSpPr txBox="1"/>
          <p:nvPr/>
        </p:nvSpPr>
        <p:spPr>
          <a:xfrm>
            <a:off x="4063362" y="2737704"/>
            <a:ext cx="529715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4400">
                <a:solidFill>
                  <a:schemeClr val="lt1"/>
                </a:solidFill>
                <a:latin typeface="Barlow Semi Condensed Black"/>
                <a:ea typeface="Barlow Semi Condensed Black"/>
                <a:cs typeface="Barlow Semi Condensed Black"/>
                <a:sym typeface="Barlow Semi Condensed Black"/>
              </a:rPr>
              <a:t>TONY TONY</a:t>
            </a:r>
            <a:endParaRPr sz="4400">
              <a:solidFill>
                <a:schemeClr val="lt1"/>
              </a:solidFill>
              <a:latin typeface="Barlow Semi Condensed Black"/>
              <a:ea typeface="Barlow Semi Condensed Black"/>
              <a:cs typeface="Barlow Semi Condensed Black"/>
              <a:sym typeface="Barlow Semi Condensed Black"/>
            </a:endParaRPr>
          </a:p>
        </p:txBody>
      </p:sp>
      <p:pic>
        <p:nvPicPr>
          <p:cNvPr id="349" name="Google Shape;349;p6" descr="Zoro PNG Images, Free Transparent Zoro Download - KindPNG"/>
          <p:cNvPicPr preferRelativeResize="0"/>
          <p:nvPr/>
        </p:nvPicPr>
        <p:blipFill rotWithShape="1">
          <a:blip r:embed="rId16">
            <a:alphaModFix/>
          </a:blip>
          <a:srcRect l="31169" t="3933" r="34786" b="65189"/>
          <a:stretch/>
        </p:blipFill>
        <p:spPr>
          <a:xfrm>
            <a:off x="6133983" y="987611"/>
            <a:ext cx="339453" cy="344827"/>
          </a:xfrm>
          <a:prstGeom prst="rect">
            <a:avLst/>
          </a:prstGeom>
          <a:noFill/>
          <a:ln>
            <a:noFill/>
          </a:ln>
        </p:spPr>
      </p:pic>
      <p:pic>
        <p:nvPicPr>
          <p:cNvPr id="350" name="Google Shape;350;p6" descr="Tony Tony Chopper by bodskih on DeviantArt"/>
          <p:cNvPicPr preferRelativeResize="0"/>
          <p:nvPr/>
        </p:nvPicPr>
        <p:blipFill rotWithShape="1">
          <a:blip r:embed="rId17">
            <a:alphaModFix/>
          </a:blip>
          <a:srcRect l="26008" t="37820" r="28106" b="26533"/>
          <a:stretch/>
        </p:blipFill>
        <p:spPr>
          <a:xfrm>
            <a:off x="6487233" y="947344"/>
            <a:ext cx="462204" cy="359068"/>
          </a:xfrm>
          <a:prstGeom prst="rect">
            <a:avLst/>
          </a:prstGeom>
          <a:noFill/>
          <a:ln>
            <a:noFill/>
          </a:ln>
        </p:spPr>
      </p:pic>
      <p:pic>
        <p:nvPicPr>
          <p:cNvPr id="351" name="Google Shape;351;p6" descr="Nami | Doblaje Wiki | Fandom"/>
          <p:cNvPicPr preferRelativeResize="0"/>
          <p:nvPr/>
        </p:nvPicPr>
        <p:blipFill rotWithShape="1">
          <a:blip r:embed="rId18">
            <a:alphaModFix/>
          </a:blip>
          <a:srcRect l="30025" r="9040" b="64135"/>
          <a:stretch/>
        </p:blipFill>
        <p:spPr>
          <a:xfrm>
            <a:off x="6979815" y="947344"/>
            <a:ext cx="488033" cy="359068"/>
          </a:xfrm>
          <a:prstGeom prst="rect">
            <a:avLst/>
          </a:prstGeom>
          <a:noFill/>
          <a:ln>
            <a:noFill/>
          </a:ln>
        </p:spPr>
      </p:pic>
      <p:pic>
        <p:nvPicPr>
          <p:cNvPr id="352" name="Google Shape;352;p6" descr="Pin on One Piece_Crew"/>
          <p:cNvPicPr preferRelativeResize="0"/>
          <p:nvPr/>
        </p:nvPicPr>
        <p:blipFill rotWithShape="1">
          <a:blip r:embed="rId19">
            <a:alphaModFix/>
          </a:blip>
          <a:srcRect l="30262" t="4253" r="35474" b="84001"/>
          <a:stretch/>
        </p:blipFill>
        <p:spPr>
          <a:xfrm>
            <a:off x="7515517" y="987611"/>
            <a:ext cx="368230" cy="324192"/>
          </a:xfrm>
          <a:prstGeom prst="rect">
            <a:avLst/>
          </a:prstGeom>
          <a:noFill/>
          <a:ln>
            <a:noFill/>
          </a:ln>
        </p:spPr>
      </p:pic>
      <p:pic>
        <p:nvPicPr>
          <p:cNvPr id="353" name="Google Shape;353;p6" descr="Usopp | McLeodGaming Wiki | Fandom"/>
          <p:cNvPicPr preferRelativeResize="0"/>
          <p:nvPr/>
        </p:nvPicPr>
        <p:blipFill rotWithShape="1">
          <a:blip r:embed="rId20">
            <a:alphaModFix/>
          </a:blip>
          <a:srcRect l="21592" r="37908" b="80636"/>
          <a:stretch/>
        </p:blipFill>
        <p:spPr>
          <a:xfrm>
            <a:off x="7926125" y="975435"/>
            <a:ext cx="411438" cy="324193"/>
          </a:xfrm>
          <a:prstGeom prst="rect">
            <a:avLst/>
          </a:prstGeom>
          <a:noFill/>
          <a:ln>
            <a:noFill/>
          </a:ln>
        </p:spPr>
      </p:pic>
      <p:pic>
        <p:nvPicPr>
          <p:cNvPr id="354" name="Google Shape;354;p6" descr="Vinsmoke sanji monkey d. luffy una pieza: guerreros piratas 3 roronoa zoro,  una pieza, pelo negro, manga, chibi png | PNGWing"/>
          <p:cNvPicPr preferRelativeResize="0"/>
          <p:nvPr/>
        </p:nvPicPr>
        <p:blipFill rotWithShape="1">
          <a:blip r:embed="rId21">
            <a:alphaModFix/>
          </a:blip>
          <a:srcRect l="16316" r="37776" b="63581"/>
          <a:stretch/>
        </p:blipFill>
        <p:spPr>
          <a:xfrm>
            <a:off x="8449827" y="947344"/>
            <a:ext cx="393452" cy="341630"/>
          </a:xfrm>
          <a:prstGeom prst="rect">
            <a:avLst/>
          </a:prstGeom>
          <a:noFill/>
          <a:ln>
            <a:noFill/>
          </a:ln>
        </p:spPr>
      </p:pic>
      <p:pic>
        <p:nvPicPr>
          <p:cNvPr id="355" name="Google Shape;355;p6" descr="Luffy PNG PIC | PNG Mart"/>
          <p:cNvPicPr preferRelativeResize="0"/>
          <p:nvPr/>
        </p:nvPicPr>
        <p:blipFill rotWithShape="1">
          <a:blip r:embed="rId22">
            <a:alphaModFix/>
          </a:blip>
          <a:srcRect l="7660" t="4557" r="35395" b="61132"/>
          <a:stretch/>
        </p:blipFill>
        <p:spPr>
          <a:xfrm>
            <a:off x="5621062" y="1015171"/>
            <a:ext cx="375181" cy="317267"/>
          </a:xfrm>
          <a:prstGeom prst="rect">
            <a:avLst/>
          </a:prstGeom>
          <a:noFill/>
          <a:ln>
            <a:noFill/>
          </a:ln>
        </p:spPr>
      </p:pic>
      <p:pic>
        <p:nvPicPr>
          <p:cNvPr id="356" name="Google Shape;356;p6" descr="Imagen que contiene espada&#10;&#10;Descripción generada automáticamente"/>
          <p:cNvPicPr preferRelativeResize="0"/>
          <p:nvPr/>
        </p:nvPicPr>
        <p:blipFill rotWithShape="1">
          <a:blip r:embed="rId23">
            <a:alphaModFix/>
          </a:blip>
          <a:srcRect/>
          <a:stretch/>
        </p:blipFill>
        <p:spPr>
          <a:xfrm rot="3885534">
            <a:off x="8750509" y="1598455"/>
            <a:ext cx="3506137" cy="3442178"/>
          </a:xfrm>
          <a:prstGeom prst="rect">
            <a:avLst/>
          </a:prstGeom>
          <a:noFill/>
          <a:ln>
            <a:noFill/>
          </a:ln>
        </p:spPr>
      </p:pic>
      <p:sp>
        <p:nvSpPr>
          <p:cNvPr id="357" name="Google Shape;357;p6"/>
          <p:cNvSpPr/>
          <p:nvPr/>
        </p:nvSpPr>
        <p:spPr>
          <a:xfrm rot="1247034">
            <a:off x="-3726852" y="-20628"/>
            <a:ext cx="2008183" cy="3417168"/>
          </a:xfrm>
          <a:prstGeom prst="rect">
            <a:avLst/>
          </a:prstGeom>
          <a:solidFill>
            <a:srgbClr val="92D05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8" name="Google Shape;358;p6" descr="Roronoa Zoro | New World (Time Skip) | One Piece | 1.8+ Minecraft Skin"/>
          <p:cNvPicPr preferRelativeResize="0"/>
          <p:nvPr/>
        </p:nvPicPr>
        <p:blipFill rotWithShape="1">
          <a:blip r:embed="rId24">
            <a:alphaModFix/>
          </a:blip>
          <a:srcRect/>
          <a:stretch/>
        </p:blipFill>
        <p:spPr>
          <a:xfrm rot="1213546">
            <a:off x="-4084316" y="-448192"/>
            <a:ext cx="2576171" cy="3821725"/>
          </a:xfrm>
          <a:prstGeom prst="rect">
            <a:avLst/>
          </a:prstGeom>
          <a:noFill/>
          <a:ln>
            <a:noFill/>
          </a:ln>
        </p:spPr>
      </p:pic>
      <p:sp>
        <p:nvSpPr>
          <p:cNvPr id="359" name="Google Shape;359;p6"/>
          <p:cNvSpPr/>
          <p:nvPr/>
        </p:nvSpPr>
        <p:spPr>
          <a:xfrm rot="-468979">
            <a:off x="1368317" y="2201855"/>
            <a:ext cx="2008183" cy="3417168"/>
          </a:xfrm>
          <a:prstGeom prst="rect">
            <a:avLst/>
          </a:prstGeom>
          <a:solidFill>
            <a:srgbClr val="F88A82"/>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0" name="Google Shape;360;p6" descr="Tony Tony Chopper by bodskih on DeviantArt"/>
          <p:cNvPicPr preferRelativeResize="0"/>
          <p:nvPr/>
        </p:nvPicPr>
        <p:blipFill rotWithShape="1">
          <a:blip r:embed="rId25">
            <a:alphaModFix/>
          </a:blip>
          <a:srcRect l="24410" t="34040" r="26881" b="9398"/>
          <a:stretch/>
        </p:blipFill>
        <p:spPr>
          <a:xfrm>
            <a:off x="756269" y="1902059"/>
            <a:ext cx="3174078" cy="3685801"/>
          </a:xfrm>
          <a:prstGeom prst="rect">
            <a:avLst/>
          </a:prstGeom>
          <a:noFill/>
          <a:ln>
            <a:noFill/>
          </a:ln>
        </p:spPr>
      </p:pic>
      <p:sp>
        <p:nvSpPr>
          <p:cNvPr id="361" name="Google Shape;361;p6"/>
          <p:cNvSpPr/>
          <p:nvPr/>
        </p:nvSpPr>
        <p:spPr>
          <a:xfrm rot="1026141">
            <a:off x="3859981" y="8157227"/>
            <a:ext cx="2008183" cy="3417168"/>
          </a:xfrm>
          <a:prstGeom prst="rect">
            <a:avLst/>
          </a:prstGeom>
          <a:solidFill>
            <a:srgbClr val="F9A72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6" descr="Download Nami Transparent Piece Png Royalty Free Stock - One Piece Nami Png  PNG Image with No Background - PNGkey.com"/>
          <p:cNvPicPr preferRelativeResize="0"/>
          <p:nvPr/>
        </p:nvPicPr>
        <p:blipFill rotWithShape="1">
          <a:blip r:embed="rId26">
            <a:alphaModFix/>
          </a:blip>
          <a:srcRect/>
          <a:stretch/>
        </p:blipFill>
        <p:spPr>
          <a:xfrm rot="925025">
            <a:off x="3328017" y="7370559"/>
            <a:ext cx="3637792" cy="4275098"/>
          </a:xfrm>
          <a:prstGeom prst="rect">
            <a:avLst/>
          </a:prstGeom>
          <a:noFill/>
          <a:ln>
            <a:noFill/>
          </a:ln>
        </p:spPr>
      </p:pic>
      <p:sp>
        <p:nvSpPr>
          <p:cNvPr id="363" name="Google Shape;363;p6"/>
          <p:cNvSpPr/>
          <p:nvPr/>
        </p:nvSpPr>
        <p:spPr>
          <a:xfrm>
            <a:off x="6507702" y="947344"/>
            <a:ext cx="407894" cy="451685"/>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4" name="Google Shape;364;p6" descr="Download japan cloud illustration - japanese style clouds png - Free PNG  Images | TOPpng"/>
          <p:cNvPicPr preferRelativeResize="0"/>
          <p:nvPr/>
        </p:nvPicPr>
        <p:blipFill rotWithShape="1">
          <a:blip r:embed="rId27">
            <a:alphaModFix/>
          </a:blip>
          <a:srcRect/>
          <a:stretch/>
        </p:blipFill>
        <p:spPr>
          <a:xfrm>
            <a:off x="-110208" y="4296456"/>
            <a:ext cx="1749568" cy="1705828"/>
          </a:xfrm>
          <a:prstGeom prst="rect">
            <a:avLst/>
          </a:prstGeom>
          <a:noFill/>
          <a:ln>
            <a:noFill/>
          </a:ln>
        </p:spPr>
      </p:pic>
      <p:pic>
        <p:nvPicPr>
          <p:cNvPr id="365" name="Google Shape;365;p6" descr="Download japan cloud illustration - japanese style clouds png - Free PNG  Images | TOPpng"/>
          <p:cNvPicPr preferRelativeResize="0"/>
          <p:nvPr/>
        </p:nvPicPr>
        <p:blipFill rotWithShape="1">
          <a:blip r:embed="rId27">
            <a:alphaModFix/>
          </a:blip>
          <a:srcRect/>
          <a:stretch/>
        </p:blipFill>
        <p:spPr>
          <a:xfrm>
            <a:off x="2989399" y="1356521"/>
            <a:ext cx="1061420" cy="1034884"/>
          </a:xfrm>
          <a:prstGeom prst="rect">
            <a:avLst/>
          </a:prstGeom>
          <a:noFill/>
          <a:ln>
            <a:noFill/>
          </a:ln>
        </p:spPr>
      </p:pic>
      <p:sp>
        <p:nvSpPr>
          <p:cNvPr id="366" name="Google Shape;366;p6"/>
          <p:cNvSpPr txBox="1"/>
          <p:nvPr/>
        </p:nvSpPr>
        <p:spPr>
          <a:xfrm>
            <a:off x="4127154" y="4733641"/>
            <a:ext cx="401699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800" b="1" i="0">
                <a:solidFill>
                  <a:schemeClr val="lt1"/>
                </a:solidFill>
                <a:latin typeface="Archivo"/>
                <a:ea typeface="Archivo"/>
                <a:cs typeface="Archivo"/>
                <a:sym typeface="Archivo"/>
              </a:rPr>
              <a:t>Tony Tony Chopper (トニートニー・チョッパー Tonī Tonī Chopā?) es el médico de los Piratas de Sombrero de Paja. Es un reno que comió la fruta Hito Hito de la isla de Drum. Él es el sexto miembro de la tripulación y el quinto en unirse a ella.</a:t>
            </a:r>
            <a:endParaRPr sz="800">
              <a:solidFill>
                <a:schemeClr val="lt1"/>
              </a:solidFill>
              <a:latin typeface="Archivo"/>
              <a:ea typeface="Archivo"/>
              <a:cs typeface="Archivo"/>
              <a:sym typeface="Archivo"/>
            </a:endParaRPr>
          </a:p>
        </p:txBody>
      </p:sp>
      <p:pic>
        <p:nvPicPr>
          <p:cNvPr id="367" name="Google Shape;367;p6" descr="Funda y vinilo para iPad «3D 2Y» de Isidore99 | Redbubble"/>
          <p:cNvPicPr preferRelativeResize="0"/>
          <p:nvPr/>
        </p:nvPicPr>
        <p:blipFill rotWithShape="1">
          <a:blip r:embed="rId28">
            <a:alphaModFix/>
          </a:blip>
          <a:srcRect/>
          <a:stretch/>
        </p:blipFill>
        <p:spPr>
          <a:xfrm>
            <a:off x="605682" y="955670"/>
            <a:ext cx="1168705" cy="1433504"/>
          </a:xfrm>
          <a:prstGeom prst="rect">
            <a:avLst/>
          </a:prstGeom>
          <a:noFill/>
          <a:ln>
            <a:noFill/>
          </a:ln>
        </p:spPr>
      </p:pic>
      <p:pic>
        <p:nvPicPr>
          <p:cNvPr id="368" name="Google Shape;368;p6" descr="PNG Fire Flames – Free Download"/>
          <p:cNvPicPr preferRelativeResize="0"/>
          <p:nvPr/>
        </p:nvPicPr>
        <p:blipFill rotWithShape="1">
          <a:blip r:embed="rId29">
            <a:alphaModFix/>
          </a:blip>
          <a:srcRect/>
          <a:stretch/>
        </p:blipFill>
        <p:spPr>
          <a:xfrm flipH="1">
            <a:off x="9139339" y="5805788"/>
            <a:ext cx="2521226" cy="1358436"/>
          </a:xfrm>
          <a:prstGeom prst="rect">
            <a:avLst/>
          </a:prstGeom>
          <a:noFill/>
          <a:ln>
            <a:noFill/>
          </a:ln>
        </p:spPr>
      </p:pic>
      <p:pic>
        <p:nvPicPr>
          <p:cNvPr id="369" name="Google Shape;369;p6" descr="Una caja de madera&#10;&#10;Descripción generada automáticamente con confianza media"/>
          <p:cNvPicPr preferRelativeResize="0"/>
          <p:nvPr/>
        </p:nvPicPr>
        <p:blipFill rotWithShape="1">
          <a:blip r:embed="rId30">
            <a:alphaModFix/>
          </a:blip>
          <a:srcRect/>
          <a:stretch/>
        </p:blipFill>
        <p:spPr>
          <a:xfrm>
            <a:off x="1743290" y="367361"/>
            <a:ext cx="1790700" cy="647700"/>
          </a:xfrm>
          <a:prstGeom prst="rect">
            <a:avLst/>
          </a:prstGeom>
          <a:noFill/>
          <a:ln>
            <a:noFill/>
          </a:ln>
        </p:spPr>
      </p:pic>
      <p:sp>
        <p:nvSpPr>
          <p:cNvPr id="370" name="Google Shape;370;p6"/>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371" name="Google Shape;371;p6" descr="Download Cloud Png Image HQ PNG Image | FreePNGImg"/>
          <p:cNvPicPr preferRelativeResize="0"/>
          <p:nvPr/>
        </p:nvPicPr>
        <p:blipFill rotWithShape="1">
          <a:blip r:embed="rId15">
            <a:alphaModFix/>
          </a:blip>
          <a:srcRect/>
          <a:stretch/>
        </p:blipFill>
        <p:spPr>
          <a:xfrm>
            <a:off x="8391120" y="4601451"/>
            <a:ext cx="2206270" cy="1203681"/>
          </a:xfrm>
          <a:prstGeom prst="rect">
            <a:avLst/>
          </a:prstGeom>
          <a:noFill/>
          <a:ln>
            <a:noFill/>
          </a:ln>
        </p:spPr>
      </p:pic>
      <p:pic>
        <p:nvPicPr>
          <p:cNvPr id="372" name="Google Shape;372;p6" descr="Download Cloud Png Image HQ PNG Image | FreePNGImg"/>
          <p:cNvPicPr preferRelativeResize="0"/>
          <p:nvPr/>
        </p:nvPicPr>
        <p:blipFill rotWithShape="1">
          <a:blip r:embed="rId15">
            <a:alphaModFix/>
          </a:blip>
          <a:srcRect/>
          <a:stretch/>
        </p:blipFill>
        <p:spPr>
          <a:xfrm>
            <a:off x="4591439" y="1425629"/>
            <a:ext cx="2206270" cy="12036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7"/>
          <p:cNvSpPr/>
          <p:nvPr/>
        </p:nvSpPr>
        <p:spPr>
          <a:xfrm>
            <a:off x="0" y="0"/>
            <a:ext cx="12192000" cy="6954812"/>
          </a:xfrm>
          <a:prstGeom prst="rect">
            <a:avLst/>
          </a:prstGeom>
          <a:solidFill>
            <a:srgbClr val="1670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8" name="Google Shape;378;p7" descr="Anime Pattern Images – Browse 27,267 Stock Photos, Vectors, and Video |  Adobe Stock"/>
          <p:cNvPicPr preferRelativeResize="0"/>
          <p:nvPr/>
        </p:nvPicPr>
        <p:blipFill rotWithShape="1">
          <a:blip r:embed="rId3">
            <a:alphaModFix amt="17000"/>
          </a:blip>
          <a:srcRect t="45000"/>
          <a:stretch/>
        </p:blipFill>
        <p:spPr>
          <a:xfrm>
            <a:off x="10808" y="2086841"/>
            <a:ext cx="12191999" cy="2514610"/>
          </a:xfrm>
          <a:prstGeom prst="rect">
            <a:avLst/>
          </a:prstGeom>
          <a:noFill/>
          <a:ln>
            <a:noFill/>
          </a:ln>
        </p:spPr>
      </p:pic>
      <p:grpSp>
        <p:nvGrpSpPr>
          <p:cNvPr id="379" name="Google Shape;379;p7"/>
          <p:cNvGrpSpPr/>
          <p:nvPr/>
        </p:nvGrpSpPr>
        <p:grpSpPr>
          <a:xfrm>
            <a:off x="9483986" y="-4633976"/>
            <a:ext cx="2004394" cy="16563702"/>
            <a:chOff x="-9351742" y="-4571999"/>
            <a:chExt cx="2004394" cy="16563702"/>
          </a:xfrm>
        </p:grpSpPr>
        <p:sp>
          <p:nvSpPr>
            <p:cNvPr id="380" name="Google Shape;380;p7"/>
            <p:cNvSpPr/>
            <p:nvPr/>
          </p:nvSpPr>
          <p:spPr>
            <a:xfrm>
              <a:off x="-9351742" y="-4571999"/>
              <a:ext cx="2004394" cy="1656370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1" name="Google Shape;381;p7" descr="Un dibujo de una cara feliz&#10;&#10;Descripción generada automáticamente con confianza baja"/>
            <p:cNvPicPr preferRelativeResize="0"/>
            <p:nvPr/>
          </p:nvPicPr>
          <p:blipFill rotWithShape="1">
            <a:blip r:embed="rId4">
              <a:alphaModFix/>
            </a:blip>
            <a:srcRect/>
            <a:stretch/>
          </p:blipFill>
          <p:spPr>
            <a:xfrm>
              <a:off x="-8928856" y="-3801971"/>
              <a:ext cx="1094970" cy="1088126"/>
            </a:xfrm>
            <a:prstGeom prst="rect">
              <a:avLst/>
            </a:prstGeom>
            <a:noFill/>
            <a:ln>
              <a:noFill/>
            </a:ln>
          </p:spPr>
        </p:pic>
        <p:pic>
          <p:nvPicPr>
            <p:cNvPr id="382" name="Google Shape;382;p7" descr="Robin's flag | Jolly roger, One piece logo, One piece manga"/>
            <p:cNvPicPr preferRelativeResize="0"/>
            <p:nvPr/>
          </p:nvPicPr>
          <p:blipFill rotWithShape="1">
            <a:blip r:embed="rId5">
              <a:alphaModFix/>
            </a:blip>
            <a:srcRect/>
            <a:stretch/>
          </p:blipFill>
          <p:spPr>
            <a:xfrm>
              <a:off x="-8882919" y="5044367"/>
              <a:ext cx="1049033" cy="1100758"/>
            </a:xfrm>
            <a:prstGeom prst="rect">
              <a:avLst/>
            </a:prstGeom>
            <a:noFill/>
            <a:ln>
              <a:noFill/>
            </a:ln>
          </p:spPr>
        </p:pic>
        <p:pic>
          <p:nvPicPr>
            <p:cNvPr id="383" name="Google Shape;383;p7" descr="Imagen que contiene Icono&#10;&#10;Descripción generada automáticamente"/>
            <p:cNvPicPr preferRelativeResize="0"/>
            <p:nvPr/>
          </p:nvPicPr>
          <p:blipFill rotWithShape="1">
            <a:blip r:embed="rId6">
              <a:alphaModFix/>
            </a:blip>
            <a:srcRect/>
            <a:stretch/>
          </p:blipFill>
          <p:spPr>
            <a:xfrm>
              <a:off x="-9046203" y="461949"/>
              <a:ext cx="1311557" cy="1329858"/>
            </a:xfrm>
            <a:prstGeom prst="rect">
              <a:avLst/>
            </a:prstGeom>
            <a:noFill/>
            <a:ln>
              <a:noFill/>
            </a:ln>
          </p:spPr>
        </p:pic>
        <p:pic>
          <p:nvPicPr>
            <p:cNvPr id="384" name="Google Shape;384;p7" descr="Usopp Flag - One Piece | Manga anime one piece, One piece logo, One piece  wallpaper iphone"/>
            <p:cNvPicPr preferRelativeResize="0"/>
            <p:nvPr/>
          </p:nvPicPr>
          <p:blipFill rotWithShape="1">
            <a:blip r:embed="rId7">
              <a:alphaModFix/>
            </a:blip>
            <a:srcRect/>
            <a:stretch/>
          </p:blipFill>
          <p:spPr>
            <a:xfrm>
              <a:off x="-8955343" y="7433784"/>
              <a:ext cx="1147943" cy="979482"/>
            </a:xfrm>
            <a:prstGeom prst="rect">
              <a:avLst/>
            </a:prstGeom>
            <a:noFill/>
            <a:ln>
              <a:noFill/>
            </a:ln>
          </p:spPr>
        </p:pic>
        <p:pic>
          <p:nvPicPr>
            <p:cNvPr id="385" name="Google Shape;385;p7" descr="Forma&#10;&#10;Descripción generada automáticamente con confianza baja"/>
            <p:cNvPicPr preferRelativeResize="0"/>
            <p:nvPr/>
          </p:nvPicPr>
          <p:blipFill rotWithShape="1">
            <a:blip r:embed="rId8">
              <a:alphaModFix/>
            </a:blip>
            <a:srcRect/>
            <a:stretch/>
          </p:blipFill>
          <p:spPr>
            <a:xfrm>
              <a:off x="-9092444" y="2644879"/>
              <a:ext cx="1357798" cy="1376744"/>
            </a:xfrm>
            <a:prstGeom prst="rect">
              <a:avLst/>
            </a:prstGeom>
            <a:noFill/>
            <a:ln>
              <a:noFill/>
            </a:ln>
          </p:spPr>
        </p:pic>
        <p:pic>
          <p:nvPicPr>
            <p:cNvPr id="386" name="Google Shape;386;p7" descr="Icono&#10;&#10;Descripción generada automáticamente"/>
            <p:cNvPicPr preferRelativeResize="0"/>
            <p:nvPr/>
          </p:nvPicPr>
          <p:blipFill rotWithShape="1">
            <a:blip r:embed="rId9">
              <a:alphaModFix/>
            </a:blip>
            <a:srcRect/>
            <a:stretch/>
          </p:blipFill>
          <p:spPr>
            <a:xfrm>
              <a:off x="-9004525" y="9701925"/>
              <a:ext cx="1170639" cy="1186973"/>
            </a:xfrm>
            <a:prstGeom prst="rect">
              <a:avLst/>
            </a:prstGeom>
            <a:noFill/>
            <a:ln>
              <a:noFill/>
            </a:ln>
          </p:spPr>
        </p:pic>
        <p:pic>
          <p:nvPicPr>
            <p:cNvPr id="387" name="Google Shape;387;p7" descr="Icono&#10;&#10;Descripción generada automáticamente"/>
            <p:cNvPicPr preferRelativeResize="0"/>
            <p:nvPr/>
          </p:nvPicPr>
          <p:blipFill rotWithShape="1">
            <a:blip r:embed="rId10">
              <a:alphaModFix/>
            </a:blip>
            <a:srcRect/>
            <a:stretch/>
          </p:blipFill>
          <p:spPr>
            <a:xfrm>
              <a:off x="-9046202" y="-1582079"/>
              <a:ext cx="1311556" cy="1329857"/>
            </a:xfrm>
            <a:prstGeom prst="rect">
              <a:avLst/>
            </a:prstGeom>
            <a:noFill/>
            <a:ln>
              <a:noFill/>
            </a:ln>
          </p:spPr>
        </p:pic>
      </p:grpSp>
      <p:pic>
        <p:nvPicPr>
          <p:cNvPr id="388" name="Google Shape;388;p7" descr="Puerta de madera&#10;&#10;Descripción generada automáticamente con confianza media"/>
          <p:cNvPicPr preferRelativeResize="0"/>
          <p:nvPr/>
        </p:nvPicPr>
        <p:blipFill rotWithShape="1">
          <a:blip r:embed="rId11">
            <a:alphaModFix/>
          </a:blip>
          <a:srcRect/>
          <a:stretch/>
        </p:blipFill>
        <p:spPr>
          <a:xfrm rot="5400000">
            <a:off x="6888718" y="2258143"/>
            <a:ext cx="6980098" cy="2432159"/>
          </a:xfrm>
          <a:prstGeom prst="rect">
            <a:avLst/>
          </a:prstGeom>
          <a:noFill/>
          <a:ln>
            <a:noFill/>
          </a:ln>
        </p:spPr>
      </p:pic>
      <p:sp>
        <p:nvSpPr>
          <p:cNvPr id="389" name="Google Shape;389;p7"/>
          <p:cNvSpPr/>
          <p:nvPr/>
        </p:nvSpPr>
        <p:spPr>
          <a:xfrm>
            <a:off x="441546" y="6416708"/>
            <a:ext cx="8692414"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0" name="Google Shape;390;p7"/>
          <p:cNvPicPr preferRelativeResize="0"/>
          <p:nvPr/>
        </p:nvPicPr>
        <p:blipFill rotWithShape="1">
          <a:blip r:embed="rId12">
            <a:alphaModFix/>
          </a:blip>
          <a:srcRect/>
          <a:stretch/>
        </p:blipFill>
        <p:spPr>
          <a:xfrm>
            <a:off x="0" y="621361"/>
            <a:ext cx="12192000" cy="69850"/>
          </a:xfrm>
          <a:prstGeom prst="rect">
            <a:avLst/>
          </a:prstGeom>
          <a:noFill/>
          <a:ln>
            <a:noFill/>
          </a:ln>
        </p:spPr>
      </p:pic>
      <p:pic>
        <p:nvPicPr>
          <p:cNvPr id="391" name="Google Shape;391;p7"/>
          <p:cNvPicPr preferRelativeResize="0"/>
          <p:nvPr/>
        </p:nvPicPr>
        <p:blipFill rotWithShape="1">
          <a:blip r:embed="rId13">
            <a:alphaModFix/>
          </a:blip>
          <a:srcRect/>
          <a:stretch/>
        </p:blipFill>
        <p:spPr>
          <a:xfrm>
            <a:off x="940371" y="458619"/>
            <a:ext cx="496295" cy="493491"/>
          </a:xfrm>
          <a:prstGeom prst="rect">
            <a:avLst/>
          </a:prstGeom>
          <a:noFill/>
          <a:ln>
            <a:noFill/>
          </a:ln>
        </p:spPr>
      </p:pic>
      <p:sp>
        <p:nvSpPr>
          <p:cNvPr id="392" name="Google Shape;392;p7"/>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7"/>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7"/>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7"/>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p7"/>
          <p:cNvSpPr/>
          <p:nvPr/>
        </p:nvSpPr>
        <p:spPr>
          <a:xfrm>
            <a:off x="26386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7"/>
          <p:cNvSpPr/>
          <p:nvPr/>
        </p:nvSpPr>
        <p:spPr>
          <a:xfrm>
            <a:off x="31382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7"/>
          <p:cNvSpPr/>
          <p:nvPr/>
        </p:nvSpPr>
        <p:spPr>
          <a:xfrm>
            <a:off x="36379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7"/>
          <p:cNvSpPr/>
          <p:nvPr/>
        </p:nvSpPr>
        <p:spPr>
          <a:xfrm>
            <a:off x="41375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7"/>
          <p:cNvSpPr/>
          <p:nvPr/>
        </p:nvSpPr>
        <p:spPr>
          <a:xfrm>
            <a:off x="46372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7"/>
          <p:cNvSpPr/>
          <p:nvPr/>
        </p:nvSpPr>
        <p:spPr>
          <a:xfrm>
            <a:off x="51368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7"/>
          <p:cNvSpPr/>
          <p:nvPr/>
        </p:nvSpPr>
        <p:spPr>
          <a:xfrm>
            <a:off x="56364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7"/>
          <p:cNvSpPr/>
          <p:nvPr/>
        </p:nvSpPr>
        <p:spPr>
          <a:xfrm>
            <a:off x="61361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7"/>
          <p:cNvSpPr/>
          <p:nvPr/>
        </p:nvSpPr>
        <p:spPr>
          <a:xfrm>
            <a:off x="66357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7"/>
          <p:cNvSpPr/>
          <p:nvPr/>
        </p:nvSpPr>
        <p:spPr>
          <a:xfrm>
            <a:off x="71354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7"/>
          <p:cNvSpPr/>
          <p:nvPr/>
        </p:nvSpPr>
        <p:spPr>
          <a:xfrm>
            <a:off x="76350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7"/>
          <p:cNvSpPr/>
          <p:nvPr/>
        </p:nvSpPr>
        <p:spPr>
          <a:xfrm>
            <a:off x="81346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7"/>
          <p:cNvSpPr/>
          <p:nvPr/>
        </p:nvSpPr>
        <p:spPr>
          <a:xfrm>
            <a:off x="86343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7"/>
          <p:cNvSpPr/>
          <p:nvPr/>
        </p:nvSpPr>
        <p:spPr>
          <a:xfrm>
            <a:off x="91339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0" name="Google Shape;410;p7" descr="Imagen que contiene colorido, diferente, tabla, sostener&#10;&#10;Descripción generada automáticamente"/>
          <p:cNvPicPr preferRelativeResize="0"/>
          <p:nvPr/>
        </p:nvPicPr>
        <p:blipFill rotWithShape="1">
          <a:blip r:embed="rId14">
            <a:alphaModFix/>
          </a:blip>
          <a:srcRect/>
          <a:stretch/>
        </p:blipFill>
        <p:spPr>
          <a:xfrm>
            <a:off x="8487548" y="5749081"/>
            <a:ext cx="999281" cy="890787"/>
          </a:xfrm>
          <a:prstGeom prst="rect">
            <a:avLst/>
          </a:prstGeom>
          <a:noFill/>
          <a:ln>
            <a:noFill/>
          </a:ln>
        </p:spPr>
      </p:pic>
      <p:pic>
        <p:nvPicPr>
          <p:cNvPr id="411" name="Google Shape;411;p7" descr="Download Cloud Png Image HQ PNG Image | FreePNGImg"/>
          <p:cNvPicPr preferRelativeResize="0"/>
          <p:nvPr/>
        </p:nvPicPr>
        <p:blipFill rotWithShape="1">
          <a:blip r:embed="rId15">
            <a:alphaModFix/>
          </a:blip>
          <a:srcRect/>
          <a:stretch/>
        </p:blipFill>
        <p:spPr>
          <a:xfrm>
            <a:off x="1190035" y="6085446"/>
            <a:ext cx="4634876" cy="2528663"/>
          </a:xfrm>
          <a:prstGeom prst="rect">
            <a:avLst/>
          </a:prstGeom>
          <a:noFill/>
          <a:ln>
            <a:noFill/>
          </a:ln>
        </p:spPr>
      </p:pic>
      <p:sp>
        <p:nvSpPr>
          <p:cNvPr id="412" name="Google Shape;412;p7"/>
          <p:cNvSpPr txBox="1"/>
          <p:nvPr/>
        </p:nvSpPr>
        <p:spPr>
          <a:xfrm>
            <a:off x="4045440" y="3107832"/>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NAMI</a:t>
            </a:r>
            <a:endParaRPr/>
          </a:p>
        </p:txBody>
      </p:sp>
      <p:pic>
        <p:nvPicPr>
          <p:cNvPr id="413" name="Google Shape;413;p7" descr="Zoro PNG Images, Free Transparent Zoro Download - KindPNG"/>
          <p:cNvPicPr preferRelativeResize="0"/>
          <p:nvPr/>
        </p:nvPicPr>
        <p:blipFill rotWithShape="1">
          <a:blip r:embed="rId16">
            <a:alphaModFix/>
          </a:blip>
          <a:srcRect l="31169" t="3933" r="34786" b="65189"/>
          <a:stretch/>
        </p:blipFill>
        <p:spPr>
          <a:xfrm>
            <a:off x="6133983" y="987611"/>
            <a:ext cx="339453" cy="344827"/>
          </a:xfrm>
          <a:prstGeom prst="rect">
            <a:avLst/>
          </a:prstGeom>
          <a:noFill/>
          <a:ln>
            <a:noFill/>
          </a:ln>
        </p:spPr>
      </p:pic>
      <p:pic>
        <p:nvPicPr>
          <p:cNvPr id="414" name="Google Shape;414;p7" descr="Tony Tony Chopper by bodskih on DeviantArt"/>
          <p:cNvPicPr preferRelativeResize="0"/>
          <p:nvPr/>
        </p:nvPicPr>
        <p:blipFill rotWithShape="1">
          <a:blip r:embed="rId17">
            <a:alphaModFix/>
          </a:blip>
          <a:srcRect l="26008" t="37820" r="28106" b="26533"/>
          <a:stretch/>
        </p:blipFill>
        <p:spPr>
          <a:xfrm>
            <a:off x="6487233" y="947344"/>
            <a:ext cx="462204" cy="359068"/>
          </a:xfrm>
          <a:prstGeom prst="rect">
            <a:avLst/>
          </a:prstGeom>
          <a:noFill/>
          <a:ln>
            <a:noFill/>
          </a:ln>
        </p:spPr>
      </p:pic>
      <p:pic>
        <p:nvPicPr>
          <p:cNvPr id="415" name="Google Shape;415;p7" descr="Nami | Doblaje Wiki | Fandom"/>
          <p:cNvPicPr preferRelativeResize="0"/>
          <p:nvPr/>
        </p:nvPicPr>
        <p:blipFill rotWithShape="1">
          <a:blip r:embed="rId18">
            <a:alphaModFix/>
          </a:blip>
          <a:srcRect l="30025" r="9040" b="64135"/>
          <a:stretch/>
        </p:blipFill>
        <p:spPr>
          <a:xfrm>
            <a:off x="6979815" y="947344"/>
            <a:ext cx="488033" cy="359068"/>
          </a:xfrm>
          <a:prstGeom prst="rect">
            <a:avLst/>
          </a:prstGeom>
          <a:noFill/>
          <a:ln>
            <a:noFill/>
          </a:ln>
        </p:spPr>
      </p:pic>
      <p:pic>
        <p:nvPicPr>
          <p:cNvPr id="416" name="Google Shape;416;p7" descr="Pin on One Piece_Crew"/>
          <p:cNvPicPr preferRelativeResize="0"/>
          <p:nvPr/>
        </p:nvPicPr>
        <p:blipFill rotWithShape="1">
          <a:blip r:embed="rId19">
            <a:alphaModFix/>
          </a:blip>
          <a:srcRect l="30262" t="4253" r="35474" b="84001"/>
          <a:stretch/>
        </p:blipFill>
        <p:spPr>
          <a:xfrm>
            <a:off x="7515517" y="987611"/>
            <a:ext cx="368230" cy="324192"/>
          </a:xfrm>
          <a:prstGeom prst="rect">
            <a:avLst/>
          </a:prstGeom>
          <a:noFill/>
          <a:ln>
            <a:noFill/>
          </a:ln>
        </p:spPr>
      </p:pic>
      <p:pic>
        <p:nvPicPr>
          <p:cNvPr id="417" name="Google Shape;417;p7" descr="Usopp | McLeodGaming Wiki | Fandom"/>
          <p:cNvPicPr preferRelativeResize="0"/>
          <p:nvPr/>
        </p:nvPicPr>
        <p:blipFill rotWithShape="1">
          <a:blip r:embed="rId20">
            <a:alphaModFix/>
          </a:blip>
          <a:srcRect l="21592" r="37908" b="80636"/>
          <a:stretch/>
        </p:blipFill>
        <p:spPr>
          <a:xfrm>
            <a:off x="7926125" y="975435"/>
            <a:ext cx="411438" cy="324193"/>
          </a:xfrm>
          <a:prstGeom prst="rect">
            <a:avLst/>
          </a:prstGeom>
          <a:noFill/>
          <a:ln>
            <a:noFill/>
          </a:ln>
        </p:spPr>
      </p:pic>
      <p:pic>
        <p:nvPicPr>
          <p:cNvPr id="418" name="Google Shape;418;p7" descr="Vinsmoke sanji monkey d. luffy una pieza: guerreros piratas 3 roronoa zoro,  una pieza, pelo negro, manga, chibi png | PNGWing"/>
          <p:cNvPicPr preferRelativeResize="0"/>
          <p:nvPr/>
        </p:nvPicPr>
        <p:blipFill rotWithShape="1">
          <a:blip r:embed="rId21">
            <a:alphaModFix/>
          </a:blip>
          <a:srcRect l="16316" r="37776" b="63581"/>
          <a:stretch/>
        </p:blipFill>
        <p:spPr>
          <a:xfrm>
            <a:off x="8449827" y="947344"/>
            <a:ext cx="393452" cy="341630"/>
          </a:xfrm>
          <a:prstGeom prst="rect">
            <a:avLst/>
          </a:prstGeom>
          <a:noFill/>
          <a:ln>
            <a:noFill/>
          </a:ln>
        </p:spPr>
      </p:pic>
      <p:pic>
        <p:nvPicPr>
          <p:cNvPr id="419" name="Google Shape;419;p7" descr="Luffy PNG PIC | PNG Mart"/>
          <p:cNvPicPr preferRelativeResize="0"/>
          <p:nvPr/>
        </p:nvPicPr>
        <p:blipFill rotWithShape="1">
          <a:blip r:embed="rId22">
            <a:alphaModFix/>
          </a:blip>
          <a:srcRect l="7660" t="4557" r="35395" b="61132"/>
          <a:stretch/>
        </p:blipFill>
        <p:spPr>
          <a:xfrm>
            <a:off x="5621062" y="1015171"/>
            <a:ext cx="375181" cy="317267"/>
          </a:xfrm>
          <a:prstGeom prst="rect">
            <a:avLst/>
          </a:prstGeom>
          <a:noFill/>
          <a:ln>
            <a:noFill/>
          </a:ln>
        </p:spPr>
      </p:pic>
      <p:pic>
        <p:nvPicPr>
          <p:cNvPr id="420" name="Google Shape;420;p7" descr="Imagen que contiene espada&#10;&#10;Descripción generada automáticamente"/>
          <p:cNvPicPr preferRelativeResize="0"/>
          <p:nvPr/>
        </p:nvPicPr>
        <p:blipFill rotWithShape="1">
          <a:blip r:embed="rId23">
            <a:alphaModFix/>
          </a:blip>
          <a:srcRect/>
          <a:stretch/>
        </p:blipFill>
        <p:spPr>
          <a:xfrm rot="8255181">
            <a:off x="8750509" y="1598455"/>
            <a:ext cx="3506137" cy="3442178"/>
          </a:xfrm>
          <a:prstGeom prst="rect">
            <a:avLst/>
          </a:prstGeom>
          <a:noFill/>
          <a:ln>
            <a:noFill/>
          </a:ln>
        </p:spPr>
      </p:pic>
      <p:sp>
        <p:nvSpPr>
          <p:cNvPr id="421" name="Google Shape;421;p7"/>
          <p:cNvSpPr/>
          <p:nvPr/>
        </p:nvSpPr>
        <p:spPr>
          <a:xfrm rot="-468979">
            <a:off x="-3499842" y="283969"/>
            <a:ext cx="2008183" cy="3417168"/>
          </a:xfrm>
          <a:prstGeom prst="rect">
            <a:avLst/>
          </a:prstGeom>
          <a:solidFill>
            <a:srgbClr val="F88A82"/>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2" name="Google Shape;422;p7" descr="Tony Tony Chopper by bodskih on DeviantArt"/>
          <p:cNvPicPr preferRelativeResize="0"/>
          <p:nvPr/>
        </p:nvPicPr>
        <p:blipFill rotWithShape="1">
          <a:blip r:embed="rId24">
            <a:alphaModFix/>
          </a:blip>
          <a:srcRect l="24410" t="34040" r="26881" b="9398"/>
          <a:stretch/>
        </p:blipFill>
        <p:spPr>
          <a:xfrm>
            <a:off x="-4111890" y="-15827"/>
            <a:ext cx="3174078" cy="3685801"/>
          </a:xfrm>
          <a:prstGeom prst="rect">
            <a:avLst/>
          </a:prstGeom>
          <a:noFill/>
          <a:ln>
            <a:noFill/>
          </a:ln>
        </p:spPr>
      </p:pic>
      <p:sp>
        <p:nvSpPr>
          <p:cNvPr id="423" name="Google Shape;423;p7"/>
          <p:cNvSpPr/>
          <p:nvPr/>
        </p:nvSpPr>
        <p:spPr>
          <a:xfrm rot="1026141">
            <a:off x="1278868" y="2273944"/>
            <a:ext cx="2008183" cy="3417168"/>
          </a:xfrm>
          <a:prstGeom prst="rect">
            <a:avLst/>
          </a:prstGeom>
          <a:solidFill>
            <a:srgbClr val="F9A72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4" name="Google Shape;424;p7" descr="Download Nami Transparent Piece Png Royalty Free Stock - One Piece Nami Png  PNG Image with No Background - PNGkey.com"/>
          <p:cNvPicPr preferRelativeResize="0"/>
          <p:nvPr/>
        </p:nvPicPr>
        <p:blipFill rotWithShape="1">
          <a:blip r:embed="rId25">
            <a:alphaModFix/>
          </a:blip>
          <a:srcRect/>
          <a:stretch/>
        </p:blipFill>
        <p:spPr>
          <a:xfrm rot="925025">
            <a:off x="940685" y="1540184"/>
            <a:ext cx="3637792" cy="4275098"/>
          </a:xfrm>
          <a:prstGeom prst="rect">
            <a:avLst/>
          </a:prstGeom>
          <a:noFill/>
          <a:ln>
            <a:noFill/>
          </a:ln>
        </p:spPr>
      </p:pic>
      <p:sp>
        <p:nvSpPr>
          <p:cNvPr id="425" name="Google Shape;425;p7"/>
          <p:cNvSpPr/>
          <p:nvPr/>
        </p:nvSpPr>
        <p:spPr>
          <a:xfrm rot="-1128923">
            <a:off x="4891116" y="9052456"/>
            <a:ext cx="2008183" cy="3417168"/>
          </a:xfrm>
          <a:prstGeom prst="rect">
            <a:avLst/>
          </a:prstGeom>
          <a:solidFill>
            <a:srgbClr val="6A009F"/>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6" name="Google Shape;426;p7" descr="Pin on One Piece_Crew"/>
          <p:cNvPicPr preferRelativeResize="0"/>
          <p:nvPr/>
        </p:nvPicPr>
        <p:blipFill rotWithShape="1">
          <a:blip r:embed="rId26">
            <a:alphaModFix/>
          </a:blip>
          <a:srcRect b="2062"/>
          <a:stretch/>
        </p:blipFill>
        <p:spPr>
          <a:xfrm>
            <a:off x="4420609" y="8086909"/>
            <a:ext cx="2476817" cy="6230310"/>
          </a:xfrm>
          <a:prstGeom prst="rect">
            <a:avLst/>
          </a:prstGeom>
          <a:noFill/>
          <a:ln>
            <a:noFill/>
          </a:ln>
        </p:spPr>
      </p:pic>
      <p:sp>
        <p:nvSpPr>
          <p:cNvPr id="427" name="Google Shape;427;p7"/>
          <p:cNvSpPr/>
          <p:nvPr/>
        </p:nvSpPr>
        <p:spPr>
          <a:xfrm>
            <a:off x="7003354" y="947344"/>
            <a:ext cx="407894" cy="451685"/>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8" name="Google Shape;428;p7" descr="Download japan cloud illustration - japanese style clouds png - Free PNG  Images | TOPpng"/>
          <p:cNvPicPr preferRelativeResize="0"/>
          <p:nvPr/>
        </p:nvPicPr>
        <p:blipFill rotWithShape="1">
          <a:blip r:embed="rId27">
            <a:alphaModFix/>
          </a:blip>
          <a:srcRect/>
          <a:stretch/>
        </p:blipFill>
        <p:spPr>
          <a:xfrm>
            <a:off x="409661" y="4864270"/>
            <a:ext cx="1061420" cy="1034884"/>
          </a:xfrm>
          <a:prstGeom prst="rect">
            <a:avLst/>
          </a:prstGeom>
          <a:noFill/>
          <a:ln>
            <a:noFill/>
          </a:ln>
        </p:spPr>
      </p:pic>
      <p:sp>
        <p:nvSpPr>
          <p:cNvPr id="429" name="Google Shape;429;p7"/>
          <p:cNvSpPr txBox="1"/>
          <p:nvPr/>
        </p:nvSpPr>
        <p:spPr>
          <a:xfrm>
            <a:off x="4125483" y="4585007"/>
            <a:ext cx="401699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800" b="1" i="0">
                <a:solidFill>
                  <a:schemeClr val="lt1"/>
                </a:solidFill>
                <a:latin typeface="Archivo"/>
                <a:ea typeface="Archivo"/>
                <a:cs typeface="Archivo"/>
                <a:sym typeface="Archivo"/>
              </a:rPr>
              <a:t/>
            </a:r>
            <a:br>
              <a:rPr lang="es-PA" sz="800" b="1" i="0">
                <a:solidFill>
                  <a:schemeClr val="lt1"/>
                </a:solidFill>
                <a:latin typeface="Archivo"/>
                <a:ea typeface="Archivo"/>
                <a:cs typeface="Archivo"/>
                <a:sym typeface="Archivo"/>
              </a:rPr>
            </a:br>
            <a:r>
              <a:rPr lang="es-PA" sz="800" b="1" i="0">
                <a:solidFill>
                  <a:schemeClr val="lt1"/>
                </a:solidFill>
                <a:latin typeface="Archivo"/>
                <a:ea typeface="Archivo"/>
                <a:cs typeface="Archivo"/>
                <a:sym typeface="Archivo"/>
              </a:rPr>
              <a:t>Nami (ナミ Nami?), apodada Gata Ladrona (泥棒猫 Dorobō Neko?),[11] es una pirata y la navegante de los Piratas del Sombrero de Paja, así como una de las protagonistas principales de la serie. Es el tercer miembro de la tripulación y la segunda en unirse, haciéndolo oficialmente durante el arco de Arlong Park.[12]</a:t>
            </a:r>
            <a:endParaRPr/>
          </a:p>
        </p:txBody>
      </p:sp>
      <p:pic>
        <p:nvPicPr>
          <p:cNvPr id="430" name="Google Shape;430;p7" descr="Funda y vinilo para iPad «3D 2Y» de Isidore99 | Redbubble"/>
          <p:cNvPicPr preferRelativeResize="0"/>
          <p:nvPr/>
        </p:nvPicPr>
        <p:blipFill rotWithShape="1">
          <a:blip r:embed="rId28">
            <a:alphaModFix/>
          </a:blip>
          <a:srcRect/>
          <a:stretch/>
        </p:blipFill>
        <p:spPr>
          <a:xfrm>
            <a:off x="605682" y="955670"/>
            <a:ext cx="1168705" cy="1433504"/>
          </a:xfrm>
          <a:prstGeom prst="rect">
            <a:avLst/>
          </a:prstGeom>
          <a:noFill/>
          <a:ln>
            <a:noFill/>
          </a:ln>
        </p:spPr>
      </p:pic>
      <p:pic>
        <p:nvPicPr>
          <p:cNvPr id="431" name="Google Shape;431;p7" descr="PNG Fire Flames – Free Download"/>
          <p:cNvPicPr preferRelativeResize="0"/>
          <p:nvPr/>
        </p:nvPicPr>
        <p:blipFill rotWithShape="1">
          <a:blip r:embed="rId29">
            <a:alphaModFix/>
          </a:blip>
          <a:srcRect/>
          <a:stretch/>
        </p:blipFill>
        <p:spPr>
          <a:xfrm flipH="1">
            <a:off x="9139339" y="5805788"/>
            <a:ext cx="2521226" cy="1358436"/>
          </a:xfrm>
          <a:prstGeom prst="rect">
            <a:avLst/>
          </a:prstGeom>
          <a:noFill/>
          <a:ln>
            <a:noFill/>
          </a:ln>
        </p:spPr>
      </p:pic>
      <p:pic>
        <p:nvPicPr>
          <p:cNvPr id="432" name="Google Shape;432;p7" descr="Una caja de madera&#10;&#10;Descripción generada automáticamente con confianza media"/>
          <p:cNvPicPr preferRelativeResize="0"/>
          <p:nvPr/>
        </p:nvPicPr>
        <p:blipFill rotWithShape="1">
          <a:blip r:embed="rId30">
            <a:alphaModFix/>
          </a:blip>
          <a:srcRect/>
          <a:stretch/>
        </p:blipFill>
        <p:spPr>
          <a:xfrm>
            <a:off x="1743290" y="367361"/>
            <a:ext cx="1790700" cy="647700"/>
          </a:xfrm>
          <a:prstGeom prst="rect">
            <a:avLst/>
          </a:prstGeom>
          <a:noFill/>
          <a:ln>
            <a:noFill/>
          </a:ln>
        </p:spPr>
      </p:pic>
      <p:sp>
        <p:nvSpPr>
          <p:cNvPr id="433" name="Google Shape;433;p7"/>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434" name="Google Shape;434;p7" descr="Download Cloud Png Image HQ PNG Image | FreePNGImg"/>
          <p:cNvPicPr preferRelativeResize="0"/>
          <p:nvPr/>
        </p:nvPicPr>
        <p:blipFill rotWithShape="1">
          <a:blip r:embed="rId15">
            <a:alphaModFix/>
          </a:blip>
          <a:srcRect/>
          <a:stretch/>
        </p:blipFill>
        <p:spPr>
          <a:xfrm>
            <a:off x="8876671" y="4169205"/>
            <a:ext cx="2206270" cy="1203681"/>
          </a:xfrm>
          <a:prstGeom prst="rect">
            <a:avLst/>
          </a:prstGeom>
          <a:noFill/>
          <a:ln>
            <a:noFill/>
          </a:ln>
        </p:spPr>
      </p:pic>
      <p:pic>
        <p:nvPicPr>
          <p:cNvPr id="435" name="Google Shape;435;p7" descr="Download Cloud Png Image HQ PNG Image | FreePNGImg"/>
          <p:cNvPicPr preferRelativeResize="0"/>
          <p:nvPr/>
        </p:nvPicPr>
        <p:blipFill rotWithShape="1">
          <a:blip r:embed="rId15">
            <a:alphaModFix/>
          </a:blip>
          <a:srcRect/>
          <a:stretch/>
        </p:blipFill>
        <p:spPr>
          <a:xfrm>
            <a:off x="3559285" y="1425629"/>
            <a:ext cx="2206270" cy="12036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8"/>
          <p:cNvSpPr/>
          <p:nvPr/>
        </p:nvSpPr>
        <p:spPr>
          <a:xfrm>
            <a:off x="0" y="0"/>
            <a:ext cx="12192000" cy="6954812"/>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1" name="Google Shape;441;p8" descr="Anime Pattern Images – Browse 27,267 Stock Photos, Vectors, and Video |  Adobe Stock"/>
          <p:cNvPicPr preferRelativeResize="0"/>
          <p:nvPr/>
        </p:nvPicPr>
        <p:blipFill rotWithShape="1">
          <a:blip r:embed="rId3">
            <a:alphaModFix amt="17000"/>
          </a:blip>
          <a:srcRect t="45000"/>
          <a:stretch/>
        </p:blipFill>
        <p:spPr>
          <a:xfrm>
            <a:off x="10808" y="2086841"/>
            <a:ext cx="12191999" cy="2514610"/>
          </a:xfrm>
          <a:prstGeom prst="rect">
            <a:avLst/>
          </a:prstGeom>
          <a:noFill/>
          <a:ln>
            <a:noFill/>
          </a:ln>
        </p:spPr>
      </p:pic>
      <p:grpSp>
        <p:nvGrpSpPr>
          <p:cNvPr id="442" name="Google Shape;442;p8"/>
          <p:cNvGrpSpPr/>
          <p:nvPr/>
        </p:nvGrpSpPr>
        <p:grpSpPr>
          <a:xfrm>
            <a:off x="9483986" y="-6834735"/>
            <a:ext cx="2004394" cy="16563702"/>
            <a:chOff x="-9351742" y="-4571999"/>
            <a:chExt cx="2004394" cy="16563702"/>
          </a:xfrm>
        </p:grpSpPr>
        <p:sp>
          <p:nvSpPr>
            <p:cNvPr id="443" name="Google Shape;443;p8"/>
            <p:cNvSpPr/>
            <p:nvPr/>
          </p:nvSpPr>
          <p:spPr>
            <a:xfrm>
              <a:off x="-9351742" y="-4571999"/>
              <a:ext cx="2004394" cy="1656370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4" name="Google Shape;444;p8" descr="Un dibujo de una cara feliz&#10;&#10;Descripción generada automáticamente con confianza baja"/>
            <p:cNvPicPr preferRelativeResize="0"/>
            <p:nvPr/>
          </p:nvPicPr>
          <p:blipFill rotWithShape="1">
            <a:blip r:embed="rId4">
              <a:alphaModFix/>
            </a:blip>
            <a:srcRect/>
            <a:stretch/>
          </p:blipFill>
          <p:spPr>
            <a:xfrm>
              <a:off x="-8928856" y="-3801971"/>
              <a:ext cx="1094970" cy="1088126"/>
            </a:xfrm>
            <a:prstGeom prst="rect">
              <a:avLst/>
            </a:prstGeom>
            <a:noFill/>
            <a:ln>
              <a:noFill/>
            </a:ln>
          </p:spPr>
        </p:pic>
        <p:pic>
          <p:nvPicPr>
            <p:cNvPr id="445" name="Google Shape;445;p8" descr="Robin's flag | Jolly roger, One piece logo, One piece manga"/>
            <p:cNvPicPr preferRelativeResize="0"/>
            <p:nvPr/>
          </p:nvPicPr>
          <p:blipFill rotWithShape="1">
            <a:blip r:embed="rId5">
              <a:alphaModFix/>
            </a:blip>
            <a:srcRect/>
            <a:stretch/>
          </p:blipFill>
          <p:spPr>
            <a:xfrm>
              <a:off x="-8882919" y="5044367"/>
              <a:ext cx="1049033" cy="1100758"/>
            </a:xfrm>
            <a:prstGeom prst="rect">
              <a:avLst/>
            </a:prstGeom>
            <a:noFill/>
            <a:ln>
              <a:noFill/>
            </a:ln>
          </p:spPr>
        </p:pic>
        <p:pic>
          <p:nvPicPr>
            <p:cNvPr id="446" name="Google Shape;446;p8" descr="Imagen que contiene Icono&#10;&#10;Descripción generada automáticamente"/>
            <p:cNvPicPr preferRelativeResize="0"/>
            <p:nvPr/>
          </p:nvPicPr>
          <p:blipFill rotWithShape="1">
            <a:blip r:embed="rId6">
              <a:alphaModFix/>
            </a:blip>
            <a:srcRect/>
            <a:stretch/>
          </p:blipFill>
          <p:spPr>
            <a:xfrm>
              <a:off x="-9046203" y="461949"/>
              <a:ext cx="1311557" cy="1329858"/>
            </a:xfrm>
            <a:prstGeom prst="rect">
              <a:avLst/>
            </a:prstGeom>
            <a:noFill/>
            <a:ln>
              <a:noFill/>
            </a:ln>
          </p:spPr>
        </p:pic>
        <p:pic>
          <p:nvPicPr>
            <p:cNvPr id="447" name="Google Shape;447;p8" descr="Usopp Flag - One Piece | Manga anime one piece, One piece logo, One piece  wallpaper iphone"/>
            <p:cNvPicPr preferRelativeResize="0"/>
            <p:nvPr/>
          </p:nvPicPr>
          <p:blipFill rotWithShape="1">
            <a:blip r:embed="rId7">
              <a:alphaModFix/>
            </a:blip>
            <a:srcRect/>
            <a:stretch/>
          </p:blipFill>
          <p:spPr>
            <a:xfrm>
              <a:off x="-8955343" y="7433784"/>
              <a:ext cx="1147943" cy="979482"/>
            </a:xfrm>
            <a:prstGeom prst="rect">
              <a:avLst/>
            </a:prstGeom>
            <a:noFill/>
            <a:ln>
              <a:noFill/>
            </a:ln>
          </p:spPr>
        </p:pic>
        <p:pic>
          <p:nvPicPr>
            <p:cNvPr id="448" name="Google Shape;448;p8" descr="Forma&#10;&#10;Descripción generada automáticamente con confianza baja"/>
            <p:cNvPicPr preferRelativeResize="0"/>
            <p:nvPr/>
          </p:nvPicPr>
          <p:blipFill rotWithShape="1">
            <a:blip r:embed="rId8">
              <a:alphaModFix/>
            </a:blip>
            <a:srcRect/>
            <a:stretch/>
          </p:blipFill>
          <p:spPr>
            <a:xfrm>
              <a:off x="-9092444" y="2644879"/>
              <a:ext cx="1357798" cy="1376744"/>
            </a:xfrm>
            <a:prstGeom prst="rect">
              <a:avLst/>
            </a:prstGeom>
            <a:noFill/>
            <a:ln>
              <a:noFill/>
            </a:ln>
          </p:spPr>
        </p:pic>
        <p:pic>
          <p:nvPicPr>
            <p:cNvPr id="449" name="Google Shape;449;p8" descr="Icono&#10;&#10;Descripción generada automáticamente"/>
            <p:cNvPicPr preferRelativeResize="0"/>
            <p:nvPr/>
          </p:nvPicPr>
          <p:blipFill rotWithShape="1">
            <a:blip r:embed="rId9">
              <a:alphaModFix/>
            </a:blip>
            <a:srcRect/>
            <a:stretch/>
          </p:blipFill>
          <p:spPr>
            <a:xfrm>
              <a:off x="-9004525" y="9701925"/>
              <a:ext cx="1170639" cy="1186973"/>
            </a:xfrm>
            <a:prstGeom prst="rect">
              <a:avLst/>
            </a:prstGeom>
            <a:noFill/>
            <a:ln>
              <a:noFill/>
            </a:ln>
          </p:spPr>
        </p:pic>
        <p:pic>
          <p:nvPicPr>
            <p:cNvPr id="450" name="Google Shape;450;p8" descr="Icono&#10;&#10;Descripción generada automáticamente"/>
            <p:cNvPicPr preferRelativeResize="0"/>
            <p:nvPr/>
          </p:nvPicPr>
          <p:blipFill rotWithShape="1">
            <a:blip r:embed="rId10">
              <a:alphaModFix/>
            </a:blip>
            <a:srcRect/>
            <a:stretch/>
          </p:blipFill>
          <p:spPr>
            <a:xfrm>
              <a:off x="-9046202" y="-1582079"/>
              <a:ext cx="1311556" cy="1329857"/>
            </a:xfrm>
            <a:prstGeom prst="rect">
              <a:avLst/>
            </a:prstGeom>
            <a:noFill/>
            <a:ln>
              <a:noFill/>
            </a:ln>
          </p:spPr>
        </p:pic>
      </p:grpSp>
      <p:pic>
        <p:nvPicPr>
          <p:cNvPr id="451" name="Google Shape;451;p8" descr="Puerta de madera&#10;&#10;Descripción generada automáticamente con confianza media"/>
          <p:cNvPicPr preferRelativeResize="0"/>
          <p:nvPr/>
        </p:nvPicPr>
        <p:blipFill rotWithShape="1">
          <a:blip r:embed="rId11">
            <a:alphaModFix/>
          </a:blip>
          <a:srcRect/>
          <a:stretch/>
        </p:blipFill>
        <p:spPr>
          <a:xfrm rot="5400000">
            <a:off x="6888718" y="2258143"/>
            <a:ext cx="6980098" cy="2432159"/>
          </a:xfrm>
          <a:prstGeom prst="rect">
            <a:avLst/>
          </a:prstGeom>
          <a:noFill/>
          <a:ln>
            <a:noFill/>
          </a:ln>
        </p:spPr>
      </p:pic>
      <p:sp>
        <p:nvSpPr>
          <p:cNvPr id="452" name="Google Shape;452;p8"/>
          <p:cNvSpPr/>
          <p:nvPr/>
        </p:nvSpPr>
        <p:spPr>
          <a:xfrm>
            <a:off x="441546" y="6416708"/>
            <a:ext cx="8443357"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3" name="Google Shape;453;p8"/>
          <p:cNvPicPr preferRelativeResize="0"/>
          <p:nvPr/>
        </p:nvPicPr>
        <p:blipFill rotWithShape="1">
          <a:blip r:embed="rId12">
            <a:alphaModFix/>
          </a:blip>
          <a:srcRect/>
          <a:stretch/>
        </p:blipFill>
        <p:spPr>
          <a:xfrm>
            <a:off x="0" y="621361"/>
            <a:ext cx="12192000" cy="69850"/>
          </a:xfrm>
          <a:prstGeom prst="rect">
            <a:avLst/>
          </a:prstGeom>
          <a:noFill/>
          <a:ln>
            <a:noFill/>
          </a:ln>
        </p:spPr>
      </p:pic>
      <p:pic>
        <p:nvPicPr>
          <p:cNvPr id="454" name="Google Shape;454;p8"/>
          <p:cNvPicPr preferRelativeResize="0"/>
          <p:nvPr/>
        </p:nvPicPr>
        <p:blipFill rotWithShape="1">
          <a:blip r:embed="rId13">
            <a:alphaModFix/>
          </a:blip>
          <a:srcRect/>
          <a:stretch/>
        </p:blipFill>
        <p:spPr>
          <a:xfrm>
            <a:off x="940371" y="458619"/>
            <a:ext cx="496295" cy="493491"/>
          </a:xfrm>
          <a:prstGeom prst="rect">
            <a:avLst/>
          </a:prstGeom>
          <a:noFill/>
          <a:ln>
            <a:noFill/>
          </a:ln>
        </p:spPr>
      </p:pic>
      <p:sp>
        <p:nvSpPr>
          <p:cNvPr id="455" name="Google Shape;455;p8"/>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8"/>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8"/>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8"/>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8"/>
          <p:cNvSpPr/>
          <p:nvPr/>
        </p:nvSpPr>
        <p:spPr>
          <a:xfrm>
            <a:off x="26386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8"/>
          <p:cNvSpPr/>
          <p:nvPr/>
        </p:nvSpPr>
        <p:spPr>
          <a:xfrm>
            <a:off x="31382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8"/>
          <p:cNvSpPr/>
          <p:nvPr/>
        </p:nvSpPr>
        <p:spPr>
          <a:xfrm>
            <a:off x="36379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8"/>
          <p:cNvSpPr/>
          <p:nvPr/>
        </p:nvSpPr>
        <p:spPr>
          <a:xfrm>
            <a:off x="41375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3" name="Google Shape;463;p8"/>
          <p:cNvSpPr/>
          <p:nvPr/>
        </p:nvSpPr>
        <p:spPr>
          <a:xfrm>
            <a:off x="46372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4" name="Google Shape;464;p8"/>
          <p:cNvSpPr/>
          <p:nvPr/>
        </p:nvSpPr>
        <p:spPr>
          <a:xfrm>
            <a:off x="51368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8"/>
          <p:cNvSpPr/>
          <p:nvPr/>
        </p:nvSpPr>
        <p:spPr>
          <a:xfrm>
            <a:off x="56364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8"/>
          <p:cNvSpPr/>
          <p:nvPr/>
        </p:nvSpPr>
        <p:spPr>
          <a:xfrm>
            <a:off x="61361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8"/>
          <p:cNvSpPr/>
          <p:nvPr/>
        </p:nvSpPr>
        <p:spPr>
          <a:xfrm>
            <a:off x="66357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8"/>
          <p:cNvSpPr/>
          <p:nvPr/>
        </p:nvSpPr>
        <p:spPr>
          <a:xfrm>
            <a:off x="71354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8"/>
          <p:cNvSpPr/>
          <p:nvPr/>
        </p:nvSpPr>
        <p:spPr>
          <a:xfrm>
            <a:off x="76350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8"/>
          <p:cNvSpPr/>
          <p:nvPr/>
        </p:nvSpPr>
        <p:spPr>
          <a:xfrm>
            <a:off x="81346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1" name="Google Shape;471;p8"/>
          <p:cNvSpPr/>
          <p:nvPr/>
        </p:nvSpPr>
        <p:spPr>
          <a:xfrm>
            <a:off x="86343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2" name="Google Shape;472;p8"/>
          <p:cNvSpPr/>
          <p:nvPr/>
        </p:nvSpPr>
        <p:spPr>
          <a:xfrm>
            <a:off x="91339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3" name="Google Shape;473;p8" descr="Imagen que contiene colorido, diferente, tabla, sostener&#10;&#10;Descripción generada automáticamente"/>
          <p:cNvPicPr preferRelativeResize="0"/>
          <p:nvPr/>
        </p:nvPicPr>
        <p:blipFill rotWithShape="1">
          <a:blip r:embed="rId14">
            <a:alphaModFix/>
          </a:blip>
          <a:srcRect/>
          <a:stretch/>
        </p:blipFill>
        <p:spPr>
          <a:xfrm>
            <a:off x="8235648" y="5749081"/>
            <a:ext cx="999281" cy="890787"/>
          </a:xfrm>
          <a:prstGeom prst="rect">
            <a:avLst/>
          </a:prstGeom>
          <a:noFill/>
          <a:ln>
            <a:noFill/>
          </a:ln>
        </p:spPr>
      </p:pic>
      <p:pic>
        <p:nvPicPr>
          <p:cNvPr id="474" name="Google Shape;474;p8" descr="Download Cloud Png Image HQ PNG Image | FreePNGImg"/>
          <p:cNvPicPr preferRelativeResize="0"/>
          <p:nvPr/>
        </p:nvPicPr>
        <p:blipFill rotWithShape="1">
          <a:blip r:embed="rId15">
            <a:alphaModFix/>
          </a:blip>
          <a:srcRect/>
          <a:stretch/>
        </p:blipFill>
        <p:spPr>
          <a:xfrm>
            <a:off x="1190035" y="6085446"/>
            <a:ext cx="4634876" cy="2528663"/>
          </a:xfrm>
          <a:prstGeom prst="rect">
            <a:avLst/>
          </a:prstGeom>
          <a:noFill/>
          <a:ln>
            <a:noFill/>
          </a:ln>
        </p:spPr>
      </p:pic>
      <p:sp>
        <p:nvSpPr>
          <p:cNvPr id="475" name="Google Shape;475;p8"/>
          <p:cNvSpPr txBox="1"/>
          <p:nvPr/>
        </p:nvSpPr>
        <p:spPr>
          <a:xfrm>
            <a:off x="4409244" y="3030362"/>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ROBIN</a:t>
            </a:r>
            <a:endParaRPr/>
          </a:p>
        </p:txBody>
      </p:sp>
      <p:sp>
        <p:nvSpPr>
          <p:cNvPr id="476" name="Google Shape;476;p8"/>
          <p:cNvSpPr txBox="1"/>
          <p:nvPr/>
        </p:nvSpPr>
        <p:spPr>
          <a:xfrm>
            <a:off x="4304738" y="2753612"/>
            <a:ext cx="529715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4400">
                <a:solidFill>
                  <a:schemeClr val="lt1"/>
                </a:solidFill>
                <a:latin typeface="Barlow Semi Condensed Black"/>
                <a:ea typeface="Barlow Semi Condensed Black"/>
                <a:cs typeface="Barlow Semi Condensed Black"/>
                <a:sym typeface="Barlow Semi Condensed Black"/>
              </a:rPr>
              <a:t>NICO</a:t>
            </a:r>
            <a:endParaRPr/>
          </a:p>
        </p:txBody>
      </p:sp>
      <p:pic>
        <p:nvPicPr>
          <p:cNvPr id="477" name="Google Shape;477;p8" descr="Zoro PNG Images, Free Transparent Zoro Download - KindPNG"/>
          <p:cNvPicPr preferRelativeResize="0"/>
          <p:nvPr/>
        </p:nvPicPr>
        <p:blipFill rotWithShape="1">
          <a:blip r:embed="rId16">
            <a:alphaModFix/>
          </a:blip>
          <a:srcRect l="31169" t="3933" r="34786" b="65189"/>
          <a:stretch/>
        </p:blipFill>
        <p:spPr>
          <a:xfrm>
            <a:off x="6133983" y="987611"/>
            <a:ext cx="339453" cy="344827"/>
          </a:xfrm>
          <a:prstGeom prst="rect">
            <a:avLst/>
          </a:prstGeom>
          <a:noFill/>
          <a:ln>
            <a:noFill/>
          </a:ln>
        </p:spPr>
      </p:pic>
      <p:pic>
        <p:nvPicPr>
          <p:cNvPr id="478" name="Google Shape;478;p8" descr="Tony Tony Chopper by bodskih on DeviantArt"/>
          <p:cNvPicPr preferRelativeResize="0"/>
          <p:nvPr/>
        </p:nvPicPr>
        <p:blipFill rotWithShape="1">
          <a:blip r:embed="rId17">
            <a:alphaModFix/>
          </a:blip>
          <a:srcRect l="26008" t="37820" r="28106" b="26533"/>
          <a:stretch/>
        </p:blipFill>
        <p:spPr>
          <a:xfrm>
            <a:off x="6487233" y="947344"/>
            <a:ext cx="462204" cy="359068"/>
          </a:xfrm>
          <a:prstGeom prst="rect">
            <a:avLst/>
          </a:prstGeom>
          <a:noFill/>
          <a:ln>
            <a:noFill/>
          </a:ln>
        </p:spPr>
      </p:pic>
      <p:pic>
        <p:nvPicPr>
          <p:cNvPr id="479" name="Google Shape;479;p8" descr="Nami | Doblaje Wiki | Fandom"/>
          <p:cNvPicPr preferRelativeResize="0"/>
          <p:nvPr/>
        </p:nvPicPr>
        <p:blipFill rotWithShape="1">
          <a:blip r:embed="rId18">
            <a:alphaModFix/>
          </a:blip>
          <a:srcRect l="30025" r="9040" b="64135"/>
          <a:stretch/>
        </p:blipFill>
        <p:spPr>
          <a:xfrm>
            <a:off x="6979815" y="947344"/>
            <a:ext cx="488033" cy="359068"/>
          </a:xfrm>
          <a:prstGeom prst="rect">
            <a:avLst/>
          </a:prstGeom>
          <a:noFill/>
          <a:ln>
            <a:noFill/>
          </a:ln>
        </p:spPr>
      </p:pic>
      <p:pic>
        <p:nvPicPr>
          <p:cNvPr id="480" name="Google Shape;480;p8" descr="Pin on One Piece_Crew"/>
          <p:cNvPicPr preferRelativeResize="0"/>
          <p:nvPr/>
        </p:nvPicPr>
        <p:blipFill rotWithShape="1">
          <a:blip r:embed="rId19">
            <a:alphaModFix/>
          </a:blip>
          <a:srcRect l="30262" t="4253" r="35474" b="84001"/>
          <a:stretch/>
        </p:blipFill>
        <p:spPr>
          <a:xfrm>
            <a:off x="7515517" y="987611"/>
            <a:ext cx="368230" cy="324192"/>
          </a:xfrm>
          <a:prstGeom prst="rect">
            <a:avLst/>
          </a:prstGeom>
          <a:noFill/>
          <a:ln>
            <a:noFill/>
          </a:ln>
        </p:spPr>
      </p:pic>
      <p:pic>
        <p:nvPicPr>
          <p:cNvPr id="481" name="Google Shape;481;p8" descr="Usopp | McLeodGaming Wiki | Fandom"/>
          <p:cNvPicPr preferRelativeResize="0"/>
          <p:nvPr/>
        </p:nvPicPr>
        <p:blipFill rotWithShape="1">
          <a:blip r:embed="rId20">
            <a:alphaModFix/>
          </a:blip>
          <a:srcRect l="21592" r="37908" b="80636"/>
          <a:stretch/>
        </p:blipFill>
        <p:spPr>
          <a:xfrm>
            <a:off x="7926125" y="975435"/>
            <a:ext cx="411438" cy="324193"/>
          </a:xfrm>
          <a:prstGeom prst="rect">
            <a:avLst/>
          </a:prstGeom>
          <a:noFill/>
          <a:ln>
            <a:noFill/>
          </a:ln>
        </p:spPr>
      </p:pic>
      <p:pic>
        <p:nvPicPr>
          <p:cNvPr id="482" name="Google Shape;482;p8" descr="Vinsmoke sanji monkey d. luffy una pieza: guerreros piratas 3 roronoa zoro,  una pieza, pelo negro, manga, chibi png | PNGWing"/>
          <p:cNvPicPr preferRelativeResize="0"/>
          <p:nvPr/>
        </p:nvPicPr>
        <p:blipFill rotWithShape="1">
          <a:blip r:embed="rId21">
            <a:alphaModFix/>
          </a:blip>
          <a:srcRect l="16316" r="37776" b="63581"/>
          <a:stretch/>
        </p:blipFill>
        <p:spPr>
          <a:xfrm>
            <a:off x="8449827" y="947344"/>
            <a:ext cx="393452" cy="341630"/>
          </a:xfrm>
          <a:prstGeom prst="rect">
            <a:avLst/>
          </a:prstGeom>
          <a:noFill/>
          <a:ln>
            <a:noFill/>
          </a:ln>
        </p:spPr>
      </p:pic>
      <p:pic>
        <p:nvPicPr>
          <p:cNvPr id="483" name="Google Shape;483;p8" descr="Luffy PNG PIC | PNG Mart"/>
          <p:cNvPicPr preferRelativeResize="0"/>
          <p:nvPr/>
        </p:nvPicPr>
        <p:blipFill rotWithShape="1">
          <a:blip r:embed="rId22">
            <a:alphaModFix/>
          </a:blip>
          <a:srcRect l="7660" t="4557" r="35395" b="61132"/>
          <a:stretch/>
        </p:blipFill>
        <p:spPr>
          <a:xfrm>
            <a:off x="5621062" y="1015171"/>
            <a:ext cx="375181" cy="317267"/>
          </a:xfrm>
          <a:prstGeom prst="rect">
            <a:avLst/>
          </a:prstGeom>
          <a:noFill/>
          <a:ln>
            <a:noFill/>
          </a:ln>
        </p:spPr>
      </p:pic>
      <p:pic>
        <p:nvPicPr>
          <p:cNvPr id="484" name="Google Shape;484;p8" descr="Imagen que contiene espada&#10;&#10;Descripción generada automáticamente"/>
          <p:cNvPicPr preferRelativeResize="0"/>
          <p:nvPr/>
        </p:nvPicPr>
        <p:blipFill rotWithShape="1">
          <a:blip r:embed="rId23">
            <a:alphaModFix/>
          </a:blip>
          <a:srcRect/>
          <a:stretch/>
        </p:blipFill>
        <p:spPr>
          <a:xfrm>
            <a:off x="8750509" y="1598455"/>
            <a:ext cx="3506137" cy="3442178"/>
          </a:xfrm>
          <a:prstGeom prst="rect">
            <a:avLst/>
          </a:prstGeom>
          <a:noFill/>
          <a:ln>
            <a:noFill/>
          </a:ln>
        </p:spPr>
      </p:pic>
      <p:sp>
        <p:nvSpPr>
          <p:cNvPr id="485" name="Google Shape;485;p8"/>
          <p:cNvSpPr/>
          <p:nvPr/>
        </p:nvSpPr>
        <p:spPr>
          <a:xfrm rot="1026141">
            <a:off x="-3864668" y="-747871"/>
            <a:ext cx="2008183" cy="3417168"/>
          </a:xfrm>
          <a:prstGeom prst="rect">
            <a:avLst/>
          </a:prstGeom>
          <a:solidFill>
            <a:srgbClr val="F9A72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6" name="Google Shape;486;p8" descr="Download Nami Transparent Piece Png Royalty Free Stock - One Piece Nami Png  PNG Image with No Background - PNGkey.com"/>
          <p:cNvPicPr preferRelativeResize="0"/>
          <p:nvPr/>
        </p:nvPicPr>
        <p:blipFill rotWithShape="1">
          <a:blip r:embed="rId24">
            <a:alphaModFix/>
          </a:blip>
          <a:srcRect/>
          <a:stretch/>
        </p:blipFill>
        <p:spPr>
          <a:xfrm rot="925025">
            <a:off x="-4396632" y="-1534539"/>
            <a:ext cx="3637792" cy="4275098"/>
          </a:xfrm>
          <a:prstGeom prst="rect">
            <a:avLst/>
          </a:prstGeom>
          <a:noFill/>
          <a:ln>
            <a:noFill/>
          </a:ln>
        </p:spPr>
      </p:pic>
      <p:sp>
        <p:nvSpPr>
          <p:cNvPr id="487" name="Google Shape;487;p8"/>
          <p:cNvSpPr/>
          <p:nvPr/>
        </p:nvSpPr>
        <p:spPr>
          <a:xfrm rot="-1128923">
            <a:off x="1487579" y="1852029"/>
            <a:ext cx="2008183" cy="3417168"/>
          </a:xfrm>
          <a:prstGeom prst="rect">
            <a:avLst/>
          </a:prstGeom>
          <a:solidFill>
            <a:srgbClr val="6A009F"/>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8" name="Google Shape;488;p8" descr="Pin on One Piece_Crew"/>
          <p:cNvPicPr preferRelativeResize="0"/>
          <p:nvPr/>
        </p:nvPicPr>
        <p:blipFill rotWithShape="1">
          <a:blip r:embed="rId25">
            <a:alphaModFix/>
          </a:blip>
          <a:srcRect b="2062"/>
          <a:stretch/>
        </p:blipFill>
        <p:spPr>
          <a:xfrm>
            <a:off x="1017072" y="886482"/>
            <a:ext cx="2476817" cy="6230310"/>
          </a:xfrm>
          <a:prstGeom prst="rect">
            <a:avLst/>
          </a:prstGeom>
          <a:noFill/>
          <a:ln>
            <a:noFill/>
          </a:ln>
        </p:spPr>
      </p:pic>
      <p:sp>
        <p:nvSpPr>
          <p:cNvPr id="489" name="Google Shape;489;p8"/>
          <p:cNvSpPr/>
          <p:nvPr/>
        </p:nvSpPr>
        <p:spPr>
          <a:xfrm rot="278803">
            <a:off x="4810769" y="9115300"/>
            <a:ext cx="2008183" cy="3417168"/>
          </a:xfrm>
          <a:prstGeom prst="rect">
            <a:avLst/>
          </a:prstGeom>
          <a:solidFill>
            <a:srgbClr val="5779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0" name="Google Shape;490;p8" descr="Usopp | McLeodGaming Wiki | Fandom"/>
          <p:cNvPicPr preferRelativeResize="0"/>
          <p:nvPr/>
        </p:nvPicPr>
        <p:blipFill rotWithShape="1">
          <a:blip r:embed="rId26">
            <a:alphaModFix/>
          </a:blip>
          <a:srcRect/>
          <a:stretch/>
        </p:blipFill>
        <p:spPr>
          <a:xfrm rot="-492615">
            <a:off x="4362845" y="8147186"/>
            <a:ext cx="3057525" cy="5038725"/>
          </a:xfrm>
          <a:prstGeom prst="rect">
            <a:avLst/>
          </a:prstGeom>
          <a:noFill/>
          <a:ln>
            <a:noFill/>
          </a:ln>
        </p:spPr>
      </p:pic>
      <p:sp>
        <p:nvSpPr>
          <p:cNvPr id="491" name="Google Shape;491;p8"/>
          <p:cNvSpPr/>
          <p:nvPr/>
        </p:nvSpPr>
        <p:spPr>
          <a:xfrm>
            <a:off x="7493039" y="947344"/>
            <a:ext cx="407894" cy="451685"/>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2" name="Google Shape;492;p8" descr="Download japan cloud illustration - japanese style clouds png - Free PNG  Images | TOPpng"/>
          <p:cNvPicPr preferRelativeResize="0"/>
          <p:nvPr/>
        </p:nvPicPr>
        <p:blipFill rotWithShape="1">
          <a:blip r:embed="rId27">
            <a:alphaModFix/>
          </a:blip>
          <a:srcRect/>
          <a:stretch/>
        </p:blipFill>
        <p:spPr>
          <a:xfrm>
            <a:off x="503644" y="3043171"/>
            <a:ext cx="1061420" cy="1034884"/>
          </a:xfrm>
          <a:prstGeom prst="rect">
            <a:avLst/>
          </a:prstGeom>
          <a:noFill/>
          <a:ln>
            <a:noFill/>
          </a:ln>
        </p:spPr>
      </p:pic>
      <p:sp>
        <p:nvSpPr>
          <p:cNvPr id="493" name="Google Shape;493;p8"/>
          <p:cNvSpPr txBox="1"/>
          <p:nvPr/>
        </p:nvSpPr>
        <p:spPr>
          <a:xfrm>
            <a:off x="4484059" y="4583709"/>
            <a:ext cx="40169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800" b="1" i="0">
                <a:solidFill>
                  <a:schemeClr val="lt1"/>
                </a:solidFill>
                <a:latin typeface="Archivo"/>
                <a:ea typeface="Archivo"/>
                <a:cs typeface="Archivo"/>
                <a:sym typeface="Archivo"/>
              </a:rPr>
              <a:t>Nico Robin (ニコ・ロビン Niko Robin?), también conocida por sus epítetos: Niña Demonio (悪魔の子 Akuma no Ko?) y La Luz de la Revolución (革命の灯 Kakumei no Tomoshibi?) es la arqueóloga de los Piratas de Sombrero de Paja. Es el séptimo miembro de la tripulación y el sexto en unirse, haciéndolo al final del arco de Arabasta. </a:t>
            </a:r>
            <a:endParaRPr/>
          </a:p>
        </p:txBody>
      </p:sp>
      <p:pic>
        <p:nvPicPr>
          <p:cNvPr id="494" name="Google Shape;494;p8" descr="Funda y vinilo para iPad «3D 2Y» de Isidore99 | Redbubble"/>
          <p:cNvPicPr preferRelativeResize="0"/>
          <p:nvPr/>
        </p:nvPicPr>
        <p:blipFill rotWithShape="1">
          <a:blip r:embed="rId28">
            <a:alphaModFix/>
          </a:blip>
          <a:srcRect/>
          <a:stretch/>
        </p:blipFill>
        <p:spPr>
          <a:xfrm>
            <a:off x="605682" y="955670"/>
            <a:ext cx="1168705" cy="1433504"/>
          </a:xfrm>
          <a:prstGeom prst="rect">
            <a:avLst/>
          </a:prstGeom>
          <a:noFill/>
          <a:ln>
            <a:noFill/>
          </a:ln>
        </p:spPr>
      </p:pic>
      <p:pic>
        <p:nvPicPr>
          <p:cNvPr id="495" name="Google Shape;495;p8" descr="PNG Fire Flames – Free Download"/>
          <p:cNvPicPr preferRelativeResize="0"/>
          <p:nvPr/>
        </p:nvPicPr>
        <p:blipFill rotWithShape="1">
          <a:blip r:embed="rId29">
            <a:alphaModFix/>
          </a:blip>
          <a:srcRect/>
          <a:stretch/>
        </p:blipFill>
        <p:spPr>
          <a:xfrm flipH="1">
            <a:off x="9139339" y="5805788"/>
            <a:ext cx="2521226" cy="1358436"/>
          </a:xfrm>
          <a:prstGeom prst="rect">
            <a:avLst/>
          </a:prstGeom>
          <a:noFill/>
          <a:ln>
            <a:noFill/>
          </a:ln>
        </p:spPr>
      </p:pic>
      <p:pic>
        <p:nvPicPr>
          <p:cNvPr id="496" name="Google Shape;496;p8" descr="Una caja de madera&#10;&#10;Descripción generada automáticamente con confianza media"/>
          <p:cNvPicPr preferRelativeResize="0"/>
          <p:nvPr/>
        </p:nvPicPr>
        <p:blipFill rotWithShape="1">
          <a:blip r:embed="rId30">
            <a:alphaModFix/>
          </a:blip>
          <a:srcRect/>
          <a:stretch/>
        </p:blipFill>
        <p:spPr>
          <a:xfrm>
            <a:off x="1743290" y="367361"/>
            <a:ext cx="1790700" cy="647700"/>
          </a:xfrm>
          <a:prstGeom prst="rect">
            <a:avLst/>
          </a:prstGeom>
          <a:noFill/>
          <a:ln>
            <a:noFill/>
          </a:ln>
        </p:spPr>
      </p:pic>
      <p:sp>
        <p:nvSpPr>
          <p:cNvPr id="497" name="Google Shape;497;p8"/>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498" name="Google Shape;498;p8" descr="Download Cloud Png Image HQ PNG Image | FreePNGImg"/>
          <p:cNvPicPr preferRelativeResize="0"/>
          <p:nvPr/>
        </p:nvPicPr>
        <p:blipFill rotWithShape="1">
          <a:blip r:embed="rId15">
            <a:alphaModFix/>
          </a:blip>
          <a:srcRect/>
          <a:stretch/>
        </p:blipFill>
        <p:spPr>
          <a:xfrm>
            <a:off x="9682700" y="4946849"/>
            <a:ext cx="2206270" cy="1203681"/>
          </a:xfrm>
          <a:prstGeom prst="rect">
            <a:avLst/>
          </a:prstGeom>
          <a:noFill/>
          <a:ln>
            <a:noFill/>
          </a:ln>
        </p:spPr>
      </p:pic>
      <p:pic>
        <p:nvPicPr>
          <p:cNvPr id="499" name="Google Shape;499;p8" descr="Download Cloud Png Image HQ PNG Image | FreePNGImg"/>
          <p:cNvPicPr preferRelativeResize="0"/>
          <p:nvPr/>
        </p:nvPicPr>
        <p:blipFill rotWithShape="1">
          <a:blip r:embed="rId15">
            <a:alphaModFix/>
          </a:blip>
          <a:srcRect/>
          <a:stretch/>
        </p:blipFill>
        <p:spPr>
          <a:xfrm>
            <a:off x="5733052" y="1932514"/>
            <a:ext cx="2206270" cy="12036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9"/>
          <p:cNvSpPr/>
          <p:nvPr/>
        </p:nvSpPr>
        <p:spPr>
          <a:xfrm>
            <a:off x="0" y="0"/>
            <a:ext cx="12192000" cy="6954812"/>
          </a:xfrm>
          <a:prstGeom prst="rect">
            <a:avLst/>
          </a:prstGeom>
          <a:solidFill>
            <a:srgbClr val="F9A7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5" name="Google Shape;505;p9" descr="Anime Pattern Images – Browse 27,267 Stock Photos, Vectors, and Video |  Adobe Stock"/>
          <p:cNvPicPr preferRelativeResize="0"/>
          <p:nvPr/>
        </p:nvPicPr>
        <p:blipFill rotWithShape="1">
          <a:blip r:embed="rId3">
            <a:alphaModFix amt="17000"/>
          </a:blip>
          <a:srcRect t="45000"/>
          <a:stretch/>
        </p:blipFill>
        <p:spPr>
          <a:xfrm>
            <a:off x="10808" y="2086841"/>
            <a:ext cx="12191999" cy="2514610"/>
          </a:xfrm>
          <a:prstGeom prst="rect">
            <a:avLst/>
          </a:prstGeom>
          <a:noFill/>
          <a:ln>
            <a:noFill/>
          </a:ln>
        </p:spPr>
      </p:pic>
      <p:grpSp>
        <p:nvGrpSpPr>
          <p:cNvPr id="506" name="Google Shape;506;p9"/>
          <p:cNvGrpSpPr/>
          <p:nvPr/>
        </p:nvGrpSpPr>
        <p:grpSpPr>
          <a:xfrm>
            <a:off x="9483986" y="-9213925"/>
            <a:ext cx="2004394" cy="16563702"/>
            <a:chOff x="-9351742" y="-4571999"/>
            <a:chExt cx="2004394" cy="16563702"/>
          </a:xfrm>
        </p:grpSpPr>
        <p:sp>
          <p:nvSpPr>
            <p:cNvPr id="507" name="Google Shape;507;p9"/>
            <p:cNvSpPr/>
            <p:nvPr/>
          </p:nvSpPr>
          <p:spPr>
            <a:xfrm>
              <a:off x="-9351742" y="-4571999"/>
              <a:ext cx="2004394" cy="1656370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8" name="Google Shape;508;p9" descr="Un dibujo de una cara feliz&#10;&#10;Descripción generada automáticamente con confianza baja"/>
            <p:cNvPicPr preferRelativeResize="0"/>
            <p:nvPr/>
          </p:nvPicPr>
          <p:blipFill rotWithShape="1">
            <a:blip r:embed="rId4">
              <a:alphaModFix/>
            </a:blip>
            <a:srcRect/>
            <a:stretch/>
          </p:blipFill>
          <p:spPr>
            <a:xfrm>
              <a:off x="-8928856" y="-3801971"/>
              <a:ext cx="1094970" cy="1088126"/>
            </a:xfrm>
            <a:prstGeom prst="rect">
              <a:avLst/>
            </a:prstGeom>
            <a:noFill/>
            <a:ln>
              <a:noFill/>
            </a:ln>
          </p:spPr>
        </p:pic>
        <p:pic>
          <p:nvPicPr>
            <p:cNvPr id="509" name="Google Shape;509;p9" descr="Robin's flag | Jolly roger, One piece logo, One piece manga"/>
            <p:cNvPicPr preferRelativeResize="0"/>
            <p:nvPr/>
          </p:nvPicPr>
          <p:blipFill rotWithShape="1">
            <a:blip r:embed="rId5">
              <a:alphaModFix/>
            </a:blip>
            <a:srcRect/>
            <a:stretch/>
          </p:blipFill>
          <p:spPr>
            <a:xfrm>
              <a:off x="-8882919" y="5044367"/>
              <a:ext cx="1049033" cy="1100758"/>
            </a:xfrm>
            <a:prstGeom prst="rect">
              <a:avLst/>
            </a:prstGeom>
            <a:noFill/>
            <a:ln>
              <a:noFill/>
            </a:ln>
          </p:spPr>
        </p:pic>
        <p:pic>
          <p:nvPicPr>
            <p:cNvPr id="510" name="Google Shape;510;p9" descr="Imagen que contiene Icono&#10;&#10;Descripción generada automáticamente"/>
            <p:cNvPicPr preferRelativeResize="0"/>
            <p:nvPr/>
          </p:nvPicPr>
          <p:blipFill rotWithShape="1">
            <a:blip r:embed="rId6">
              <a:alphaModFix/>
            </a:blip>
            <a:srcRect/>
            <a:stretch/>
          </p:blipFill>
          <p:spPr>
            <a:xfrm>
              <a:off x="-9046203" y="461949"/>
              <a:ext cx="1311557" cy="1329858"/>
            </a:xfrm>
            <a:prstGeom prst="rect">
              <a:avLst/>
            </a:prstGeom>
            <a:noFill/>
            <a:ln>
              <a:noFill/>
            </a:ln>
          </p:spPr>
        </p:pic>
        <p:pic>
          <p:nvPicPr>
            <p:cNvPr id="511" name="Google Shape;511;p9" descr="Usopp Flag - One Piece | Manga anime one piece, One piece logo, One piece  wallpaper iphone"/>
            <p:cNvPicPr preferRelativeResize="0"/>
            <p:nvPr/>
          </p:nvPicPr>
          <p:blipFill rotWithShape="1">
            <a:blip r:embed="rId7">
              <a:alphaModFix/>
            </a:blip>
            <a:srcRect/>
            <a:stretch/>
          </p:blipFill>
          <p:spPr>
            <a:xfrm>
              <a:off x="-8955343" y="7433784"/>
              <a:ext cx="1147943" cy="979482"/>
            </a:xfrm>
            <a:prstGeom prst="rect">
              <a:avLst/>
            </a:prstGeom>
            <a:noFill/>
            <a:ln>
              <a:noFill/>
            </a:ln>
          </p:spPr>
        </p:pic>
        <p:pic>
          <p:nvPicPr>
            <p:cNvPr id="512" name="Google Shape;512;p9" descr="Forma&#10;&#10;Descripción generada automáticamente con confianza baja"/>
            <p:cNvPicPr preferRelativeResize="0"/>
            <p:nvPr/>
          </p:nvPicPr>
          <p:blipFill rotWithShape="1">
            <a:blip r:embed="rId8">
              <a:alphaModFix/>
            </a:blip>
            <a:srcRect/>
            <a:stretch/>
          </p:blipFill>
          <p:spPr>
            <a:xfrm>
              <a:off x="-9092444" y="2644879"/>
              <a:ext cx="1357798" cy="1376744"/>
            </a:xfrm>
            <a:prstGeom prst="rect">
              <a:avLst/>
            </a:prstGeom>
            <a:noFill/>
            <a:ln>
              <a:noFill/>
            </a:ln>
          </p:spPr>
        </p:pic>
        <p:pic>
          <p:nvPicPr>
            <p:cNvPr id="513" name="Google Shape;513;p9" descr="Icono&#10;&#10;Descripción generada automáticamente"/>
            <p:cNvPicPr preferRelativeResize="0"/>
            <p:nvPr/>
          </p:nvPicPr>
          <p:blipFill rotWithShape="1">
            <a:blip r:embed="rId9">
              <a:alphaModFix/>
            </a:blip>
            <a:srcRect/>
            <a:stretch/>
          </p:blipFill>
          <p:spPr>
            <a:xfrm>
              <a:off x="-9004525" y="9701925"/>
              <a:ext cx="1170639" cy="1186973"/>
            </a:xfrm>
            <a:prstGeom prst="rect">
              <a:avLst/>
            </a:prstGeom>
            <a:noFill/>
            <a:ln>
              <a:noFill/>
            </a:ln>
          </p:spPr>
        </p:pic>
        <p:pic>
          <p:nvPicPr>
            <p:cNvPr id="514" name="Google Shape;514;p9" descr="Icono&#10;&#10;Descripción generada automáticamente"/>
            <p:cNvPicPr preferRelativeResize="0"/>
            <p:nvPr/>
          </p:nvPicPr>
          <p:blipFill rotWithShape="1">
            <a:blip r:embed="rId10">
              <a:alphaModFix/>
            </a:blip>
            <a:srcRect/>
            <a:stretch/>
          </p:blipFill>
          <p:spPr>
            <a:xfrm>
              <a:off x="-9046202" y="-1582079"/>
              <a:ext cx="1311556" cy="1329857"/>
            </a:xfrm>
            <a:prstGeom prst="rect">
              <a:avLst/>
            </a:prstGeom>
            <a:noFill/>
            <a:ln>
              <a:noFill/>
            </a:ln>
          </p:spPr>
        </p:pic>
      </p:grpSp>
      <p:pic>
        <p:nvPicPr>
          <p:cNvPr id="515" name="Google Shape;515;p9" descr="Puerta de madera&#10;&#10;Descripción generada automáticamente con confianza media"/>
          <p:cNvPicPr preferRelativeResize="0"/>
          <p:nvPr/>
        </p:nvPicPr>
        <p:blipFill rotWithShape="1">
          <a:blip r:embed="rId11">
            <a:alphaModFix/>
          </a:blip>
          <a:srcRect/>
          <a:stretch/>
        </p:blipFill>
        <p:spPr>
          <a:xfrm rot="5400000">
            <a:off x="6888718" y="2258143"/>
            <a:ext cx="6980098" cy="2432159"/>
          </a:xfrm>
          <a:prstGeom prst="rect">
            <a:avLst/>
          </a:prstGeom>
          <a:noFill/>
          <a:ln>
            <a:noFill/>
          </a:ln>
        </p:spPr>
      </p:pic>
      <p:sp>
        <p:nvSpPr>
          <p:cNvPr id="516" name="Google Shape;516;p9"/>
          <p:cNvSpPr/>
          <p:nvPr/>
        </p:nvSpPr>
        <p:spPr>
          <a:xfrm rot="278803">
            <a:off x="1374159" y="2093378"/>
            <a:ext cx="2008183" cy="3417168"/>
          </a:xfrm>
          <a:prstGeom prst="rect">
            <a:avLst/>
          </a:prstGeom>
          <a:solidFill>
            <a:srgbClr val="57790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7" name="Google Shape;517;p9"/>
          <p:cNvSpPr/>
          <p:nvPr/>
        </p:nvSpPr>
        <p:spPr>
          <a:xfrm>
            <a:off x="441546" y="6416708"/>
            <a:ext cx="8192774" cy="161909"/>
          </a:xfrm>
          <a:prstGeom prst="roundRect">
            <a:avLst>
              <a:gd name="adj" fmla="val 50000"/>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8" name="Google Shape;518;p9"/>
          <p:cNvPicPr preferRelativeResize="0"/>
          <p:nvPr/>
        </p:nvPicPr>
        <p:blipFill rotWithShape="1">
          <a:blip r:embed="rId12">
            <a:alphaModFix/>
          </a:blip>
          <a:srcRect/>
          <a:stretch/>
        </p:blipFill>
        <p:spPr>
          <a:xfrm>
            <a:off x="0" y="621361"/>
            <a:ext cx="12192000" cy="69850"/>
          </a:xfrm>
          <a:prstGeom prst="rect">
            <a:avLst/>
          </a:prstGeom>
          <a:noFill/>
          <a:ln>
            <a:noFill/>
          </a:ln>
        </p:spPr>
      </p:pic>
      <p:pic>
        <p:nvPicPr>
          <p:cNvPr id="519" name="Google Shape;519;p9"/>
          <p:cNvPicPr preferRelativeResize="0"/>
          <p:nvPr/>
        </p:nvPicPr>
        <p:blipFill rotWithShape="1">
          <a:blip r:embed="rId13">
            <a:alphaModFix/>
          </a:blip>
          <a:srcRect/>
          <a:stretch/>
        </p:blipFill>
        <p:spPr>
          <a:xfrm>
            <a:off x="940371" y="458619"/>
            <a:ext cx="496295" cy="493491"/>
          </a:xfrm>
          <a:prstGeom prst="rect">
            <a:avLst/>
          </a:prstGeom>
          <a:noFill/>
          <a:ln>
            <a:noFill/>
          </a:ln>
        </p:spPr>
      </p:pic>
      <p:sp>
        <p:nvSpPr>
          <p:cNvPr id="520" name="Google Shape;520;p9"/>
          <p:cNvSpPr/>
          <p:nvPr/>
        </p:nvSpPr>
        <p:spPr>
          <a:xfrm>
            <a:off x="6400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9"/>
          <p:cNvSpPr/>
          <p:nvPr/>
        </p:nvSpPr>
        <p:spPr>
          <a:xfrm>
            <a:off x="11397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9"/>
          <p:cNvSpPr/>
          <p:nvPr/>
        </p:nvSpPr>
        <p:spPr>
          <a:xfrm>
            <a:off x="16393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p9"/>
          <p:cNvSpPr/>
          <p:nvPr/>
        </p:nvSpPr>
        <p:spPr>
          <a:xfrm>
            <a:off x="21390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9"/>
          <p:cNvSpPr/>
          <p:nvPr/>
        </p:nvSpPr>
        <p:spPr>
          <a:xfrm>
            <a:off x="26386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5" name="Google Shape;525;p9"/>
          <p:cNvSpPr/>
          <p:nvPr/>
        </p:nvSpPr>
        <p:spPr>
          <a:xfrm>
            <a:off x="31382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9"/>
          <p:cNvSpPr/>
          <p:nvPr/>
        </p:nvSpPr>
        <p:spPr>
          <a:xfrm>
            <a:off x="36379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7" name="Google Shape;527;p9"/>
          <p:cNvSpPr/>
          <p:nvPr/>
        </p:nvSpPr>
        <p:spPr>
          <a:xfrm>
            <a:off x="41375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9"/>
          <p:cNvSpPr/>
          <p:nvPr/>
        </p:nvSpPr>
        <p:spPr>
          <a:xfrm>
            <a:off x="46372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p9"/>
          <p:cNvSpPr/>
          <p:nvPr/>
        </p:nvSpPr>
        <p:spPr>
          <a:xfrm>
            <a:off x="51368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0" name="Google Shape;530;p9"/>
          <p:cNvSpPr/>
          <p:nvPr/>
        </p:nvSpPr>
        <p:spPr>
          <a:xfrm>
            <a:off x="56364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9"/>
          <p:cNvSpPr/>
          <p:nvPr/>
        </p:nvSpPr>
        <p:spPr>
          <a:xfrm>
            <a:off x="61361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2" name="Google Shape;532;p9"/>
          <p:cNvSpPr/>
          <p:nvPr/>
        </p:nvSpPr>
        <p:spPr>
          <a:xfrm>
            <a:off x="663576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3" name="Google Shape;533;p9"/>
          <p:cNvSpPr/>
          <p:nvPr/>
        </p:nvSpPr>
        <p:spPr>
          <a:xfrm>
            <a:off x="713540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9"/>
          <p:cNvSpPr/>
          <p:nvPr/>
        </p:nvSpPr>
        <p:spPr>
          <a:xfrm>
            <a:off x="763504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9"/>
          <p:cNvSpPr/>
          <p:nvPr/>
        </p:nvSpPr>
        <p:spPr>
          <a:xfrm>
            <a:off x="813468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9"/>
          <p:cNvSpPr/>
          <p:nvPr/>
        </p:nvSpPr>
        <p:spPr>
          <a:xfrm>
            <a:off x="8634320" y="6428138"/>
            <a:ext cx="116189" cy="1161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7" name="Google Shape;537;p9" descr="Imagen que contiene colorido, diferente, tabla, sostener&#10;&#10;Descripción generada automáticamente"/>
          <p:cNvPicPr preferRelativeResize="0"/>
          <p:nvPr/>
        </p:nvPicPr>
        <p:blipFill rotWithShape="1">
          <a:blip r:embed="rId14">
            <a:alphaModFix/>
          </a:blip>
          <a:srcRect/>
          <a:stretch/>
        </p:blipFill>
        <p:spPr>
          <a:xfrm>
            <a:off x="7928536" y="5749081"/>
            <a:ext cx="999281" cy="890787"/>
          </a:xfrm>
          <a:prstGeom prst="rect">
            <a:avLst/>
          </a:prstGeom>
          <a:noFill/>
          <a:ln>
            <a:noFill/>
          </a:ln>
        </p:spPr>
      </p:pic>
      <p:pic>
        <p:nvPicPr>
          <p:cNvPr id="538" name="Google Shape;538;p9" descr="Download Cloud Png Image HQ PNG Image | FreePNGImg"/>
          <p:cNvPicPr preferRelativeResize="0"/>
          <p:nvPr/>
        </p:nvPicPr>
        <p:blipFill rotWithShape="1">
          <a:blip r:embed="rId15">
            <a:alphaModFix/>
          </a:blip>
          <a:srcRect/>
          <a:stretch/>
        </p:blipFill>
        <p:spPr>
          <a:xfrm>
            <a:off x="1190035" y="6085446"/>
            <a:ext cx="4634876" cy="2528663"/>
          </a:xfrm>
          <a:prstGeom prst="rect">
            <a:avLst/>
          </a:prstGeom>
          <a:noFill/>
          <a:ln>
            <a:noFill/>
          </a:ln>
        </p:spPr>
      </p:pic>
      <p:sp>
        <p:nvSpPr>
          <p:cNvPr id="539" name="Google Shape;539;p9"/>
          <p:cNvSpPr txBox="1"/>
          <p:nvPr/>
        </p:nvSpPr>
        <p:spPr>
          <a:xfrm>
            <a:off x="4039747" y="3030362"/>
            <a:ext cx="5297155"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11500">
                <a:solidFill>
                  <a:schemeClr val="lt1"/>
                </a:solidFill>
                <a:latin typeface="Barlow Semi Condensed Black"/>
                <a:ea typeface="Barlow Semi Condensed Black"/>
                <a:cs typeface="Barlow Semi Condensed Black"/>
                <a:sym typeface="Barlow Semi Condensed Black"/>
              </a:rPr>
              <a:t>USOPP</a:t>
            </a:r>
            <a:endParaRPr/>
          </a:p>
        </p:txBody>
      </p:sp>
      <p:pic>
        <p:nvPicPr>
          <p:cNvPr id="540" name="Google Shape;540;p9" descr="Zoro PNG Images, Free Transparent Zoro Download - KindPNG"/>
          <p:cNvPicPr preferRelativeResize="0"/>
          <p:nvPr/>
        </p:nvPicPr>
        <p:blipFill rotWithShape="1">
          <a:blip r:embed="rId16">
            <a:alphaModFix/>
          </a:blip>
          <a:srcRect l="31169" t="3933" r="34786" b="65189"/>
          <a:stretch/>
        </p:blipFill>
        <p:spPr>
          <a:xfrm>
            <a:off x="6133983" y="987611"/>
            <a:ext cx="339453" cy="344827"/>
          </a:xfrm>
          <a:prstGeom prst="rect">
            <a:avLst/>
          </a:prstGeom>
          <a:noFill/>
          <a:ln>
            <a:noFill/>
          </a:ln>
        </p:spPr>
      </p:pic>
      <p:pic>
        <p:nvPicPr>
          <p:cNvPr id="541" name="Google Shape;541;p9" descr="Tony Tony Chopper by bodskih on DeviantArt"/>
          <p:cNvPicPr preferRelativeResize="0"/>
          <p:nvPr/>
        </p:nvPicPr>
        <p:blipFill rotWithShape="1">
          <a:blip r:embed="rId17">
            <a:alphaModFix/>
          </a:blip>
          <a:srcRect l="26008" t="37820" r="28106" b="26533"/>
          <a:stretch/>
        </p:blipFill>
        <p:spPr>
          <a:xfrm>
            <a:off x="6487233" y="947344"/>
            <a:ext cx="462204" cy="359068"/>
          </a:xfrm>
          <a:prstGeom prst="rect">
            <a:avLst/>
          </a:prstGeom>
          <a:noFill/>
          <a:ln>
            <a:noFill/>
          </a:ln>
        </p:spPr>
      </p:pic>
      <p:pic>
        <p:nvPicPr>
          <p:cNvPr id="542" name="Google Shape;542;p9" descr="Nami | Doblaje Wiki | Fandom"/>
          <p:cNvPicPr preferRelativeResize="0"/>
          <p:nvPr/>
        </p:nvPicPr>
        <p:blipFill rotWithShape="1">
          <a:blip r:embed="rId18">
            <a:alphaModFix/>
          </a:blip>
          <a:srcRect l="30025" r="9040" b="64135"/>
          <a:stretch/>
        </p:blipFill>
        <p:spPr>
          <a:xfrm>
            <a:off x="6979815" y="947344"/>
            <a:ext cx="488033" cy="359068"/>
          </a:xfrm>
          <a:prstGeom prst="rect">
            <a:avLst/>
          </a:prstGeom>
          <a:noFill/>
          <a:ln>
            <a:noFill/>
          </a:ln>
        </p:spPr>
      </p:pic>
      <p:pic>
        <p:nvPicPr>
          <p:cNvPr id="543" name="Google Shape;543;p9" descr="Pin on One Piece_Crew"/>
          <p:cNvPicPr preferRelativeResize="0"/>
          <p:nvPr/>
        </p:nvPicPr>
        <p:blipFill rotWithShape="1">
          <a:blip r:embed="rId19">
            <a:alphaModFix/>
          </a:blip>
          <a:srcRect l="30262" t="4253" r="35474" b="84001"/>
          <a:stretch/>
        </p:blipFill>
        <p:spPr>
          <a:xfrm>
            <a:off x="7515517" y="987611"/>
            <a:ext cx="368230" cy="324192"/>
          </a:xfrm>
          <a:prstGeom prst="rect">
            <a:avLst/>
          </a:prstGeom>
          <a:noFill/>
          <a:ln>
            <a:noFill/>
          </a:ln>
        </p:spPr>
      </p:pic>
      <p:pic>
        <p:nvPicPr>
          <p:cNvPr id="544" name="Google Shape;544;p9" descr="Usopp | McLeodGaming Wiki | Fandom"/>
          <p:cNvPicPr preferRelativeResize="0"/>
          <p:nvPr/>
        </p:nvPicPr>
        <p:blipFill rotWithShape="1">
          <a:blip r:embed="rId20">
            <a:alphaModFix/>
          </a:blip>
          <a:srcRect l="21592" r="37908" b="80636"/>
          <a:stretch/>
        </p:blipFill>
        <p:spPr>
          <a:xfrm>
            <a:off x="7926125" y="975435"/>
            <a:ext cx="411438" cy="324193"/>
          </a:xfrm>
          <a:prstGeom prst="rect">
            <a:avLst/>
          </a:prstGeom>
          <a:noFill/>
          <a:ln>
            <a:noFill/>
          </a:ln>
        </p:spPr>
      </p:pic>
      <p:pic>
        <p:nvPicPr>
          <p:cNvPr id="545" name="Google Shape;545;p9" descr="Vinsmoke sanji monkey d. luffy una pieza: guerreros piratas 3 roronoa zoro,  una pieza, pelo negro, manga, chibi png | PNGWing"/>
          <p:cNvPicPr preferRelativeResize="0"/>
          <p:nvPr/>
        </p:nvPicPr>
        <p:blipFill rotWithShape="1">
          <a:blip r:embed="rId21">
            <a:alphaModFix/>
          </a:blip>
          <a:srcRect l="16316" r="37776" b="63581"/>
          <a:stretch/>
        </p:blipFill>
        <p:spPr>
          <a:xfrm>
            <a:off x="8449827" y="947344"/>
            <a:ext cx="393452" cy="341630"/>
          </a:xfrm>
          <a:prstGeom prst="rect">
            <a:avLst/>
          </a:prstGeom>
          <a:noFill/>
          <a:ln>
            <a:noFill/>
          </a:ln>
        </p:spPr>
      </p:pic>
      <p:pic>
        <p:nvPicPr>
          <p:cNvPr id="546" name="Google Shape;546;p9" descr="Luffy PNG PIC | PNG Mart"/>
          <p:cNvPicPr preferRelativeResize="0"/>
          <p:nvPr/>
        </p:nvPicPr>
        <p:blipFill rotWithShape="1">
          <a:blip r:embed="rId22">
            <a:alphaModFix/>
          </a:blip>
          <a:srcRect l="7660" t="4557" r="35395" b="61132"/>
          <a:stretch/>
        </p:blipFill>
        <p:spPr>
          <a:xfrm>
            <a:off x="5621062" y="1015171"/>
            <a:ext cx="375181" cy="317267"/>
          </a:xfrm>
          <a:prstGeom prst="rect">
            <a:avLst/>
          </a:prstGeom>
          <a:noFill/>
          <a:ln>
            <a:noFill/>
          </a:ln>
        </p:spPr>
      </p:pic>
      <p:pic>
        <p:nvPicPr>
          <p:cNvPr id="547" name="Google Shape;547;p9" descr="Imagen que contiene espada&#10;&#10;Descripción generada automáticamente"/>
          <p:cNvPicPr preferRelativeResize="0"/>
          <p:nvPr/>
        </p:nvPicPr>
        <p:blipFill rotWithShape="1">
          <a:blip r:embed="rId23">
            <a:alphaModFix/>
          </a:blip>
          <a:srcRect/>
          <a:stretch/>
        </p:blipFill>
        <p:spPr>
          <a:xfrm rot="5948655">
            <a:off x="8724256" y="1667810"/>
            <a:ext cx="3506137" cy="3442178"/>
          </a:xfrm>
          <a:prstGeom prst="rect">
            <a:avLst/>
          </a:prstGeom>
          <a:noFill/>
          <a:ln>
            <a:noFill/>
          </a:ln>
        </p:spPr>
      </p:pic>
      <p:sp>
        <p:nvSpPr>
          <p:cNvPr id="548" name="Google Shape;548;p9"/>
          <p:cNvSpPr/>
          <p:nvPr/>
        </p:nvSpPr>
        <p:spPr>
          <a:xfrm rot="-1128923">
            <a:off x="-3933709" y="-1458397"/>
            <a:ext cx="2008183" cy="3417168"/>
          </a:xfrm>
          <a:prstGeom prst="rect">
            <a:avLst/>
          </a:prstGeom>
          <a:solidFill>
            <a:srgbClr val="6A009F"/>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9" name="Google Shape;549;p9" descr="Pin on One Piece_Crew"/>
          <p:cNvPicPr preferRelativeResize="0"/>
          <p:nvPr/>
        </p:nvPicPr>
        <p:blipFill rotWithShape="1">
          <a:blip r:embed="rId24">
            <a:alphaModFix/>
          </a:blip>
          <a:srcRect b="2062"/>
          <a:stretch/>
        </p:blipFill>
        <p:spPr>
          <a:xfrm>
            <a:off x="-4404216" y="-2423944"/>
            <a:ext cx="2476817" cy="6230310"/>
          </a:xfrm>
          <a:prstGeom prst="rect">
            <a:avLst/>
          </a:prstGeom>
          <a:noFill/>
          <a:ln>
            <a:noFill/>
          </a:ln>
        </p:spPr>
      </p:pic>
      <p:pic>
        <p:nvPicPr>
          <p:cNvPr id="550" name="Google Shape;550;p9" descr="Usopp | McLeodGaming Wiki | Fandom"/>
          <p:cNvPicPr preferRelativeResize="0"/>
          <p:nvPr/>
        </p:nvPicPr>
        <p:blipFill rotWithShape="1">
          <a:blip r:embed="rId25">
            <a:alphaModFix/>
          </a:blip>
          <a:srcRect/>
          <a:stretch/>
        </p:blipFill>
        <p:spPr>
          <a:xfrm rot="-492615">
            <a:off x="926235" y="1125264"/>
            <a:ext cx="3057525" cy="5038725"/>
          </a:xfrm>
          <a:prstGeom prst="rect">
            <a:avLst/>
          </a:prstGeom>
          <a:noFill/>
          <a:ln>
            <a:noFill/>
          </a:ln>
        </p:spPr>
      </p:pic>
      <p:sp>
        <p:nvSpPr>
          <p:cNvPr id="551" name="Google Shape;551;p9"/>
          <p:cNvSpPr/>
          <p:nvPr/>
        </p:nvSpPr>
        <p:spPr>
          <a:xfrm rot="1045853">
            <a:off x="5338500" y="8295173"/>
            <a:ext cx="2008183" cy="3417168"/>
          </a:xfrm>
          <a:prstGeom prst="rect">
            <a:avLst/>
          </a:prstGeom>
          <a:solidFill>
            <a:srgbClr val="0070C0"/>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2" name="Google Shape;552;p9" descr="Sanji (Pre-Timeskip) | Featteca Wiki | Fandom"/>
          <p:cNvPicPr preferRelativeResize="0"/>
          <p:nvPr/>
        </p:nvPicPr>
        <p:blipFill rotWithShape="1">
          <a:blip r:embed="rId26">
            <a:alphaModFix/>
          </a:blip>
          <a:srcRect/>
          <a:stretch/>
        </p:blipFill>
        <p:spPr>
          <a:xfrm>
            <a:off x="5333679" y="7286074"/>
            <a:ext cx="2198288" cy="5305366"/>
          </a:xfrm>
          <a:prstGeom prst="rect">
            <a:avLst/>
          </a:prstGeom>
          <a:noFill/>
          <a:ln>
            <a:noFill/>
          </a:ln>
        </p:spPr>
      </p:pic>
      <p:sp>
        <p:nvSpPr>
          <p:cNvPr id="553" name="Google Shape;553;p9"/>
          <p:cNvSpPr/>
          <p:nvPr/>
        </p:nvSpPr>
        <p:spPr>
          <a:xfrm>
            <a:off x="7951657" y="947344"/>
            <a:ext cx="407894" cy="451685"/>
          </a:xfrm>
          <a:prstGeom prst="rect">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4" name="Google Shape;554;p9" descr="Download japan cloud illustration - japanese style clouds png - Free PNG  Images | TOPpng"/>
          <p:cNvPicPr preferRelativeResize="0"/>
          <p:nvPr/>
        </p:nvPicPr>
        <p:blipFill rotWithShape="1">
          <a:blip r:embed="rId27">
            <a:alphaModFix/>
          </a:blip>
          <a:srcRect/>
          <a:stretch/>
        </p:blipFill>
        <p:spPr>
          <a:xfrm>
            <a:off x="348957" y="3349040"/>
            <a:ext cx="1061420" cy="1034884"/>
          </a:xfrm>
          <a:prstGeom prst="rect">
            <a:avLst/>
          </a:prstGeom>
          <a:noFill/>
          <a:ln>
            <a:noFill/>
          </a:ln>
        </p:spPr>
      </p:pic>
      <p:pic>
        <p:nvPicPr>
          <p:cNvPr id="555" name="Google Shape;555;p9" descr="Download japan cloud illustration - japanese style clouds png - Free PNG  Images | TOPpng"/>
          <p:cNvPicPr preferRelativeResize="0"/>
          <p:nvPr/>
        </p:nvPicPr>
        <p:blipFill rotWithShape="1">
          <a:blip r:embed="rId27">
            <a:alphaModFix/>
          </a:blip>
          <a:srcRect/>
          <a:stretch/>
        </p:blipFill>
        <p:spPr>
          <a:xfrm>
            <a:off x="3138280" y="1490748"/>
            <a:ext cx="1061420" cy="1034884"/>
          </a:xfrm>
          <a:prstGeom prst="rect">
            <a:avLst/>
          </a:prstGeom>
          <a:noFill/>
          <a:ln>
            <a:noFill/>
          </a:ln>
        </p:spPr>
      </p:pic>
      <p:sp>
        <p:nvSpPr>
          <p:cNvPr id="556" name="Google Shape;556;p9"/>
          <p:cNvSpPr txBox="1"/>
          <p:nvPr/>
        </p:nvSpPr>
        <p:spPr>
          <a:xfrm>
            <a:off x="4137560" y="4600022"/>
            <a:ext cx="401699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A" sz="800" b="1" i="0">
                <a:solidFill>
                  <a:schemeClr val="lt1"/>
                </a:solidFill>
                <a:latin typeface="Archivo"/>
                <a:ea typeface="Archivo"/>
                <a:cs typeface="Archivo"/>
                <a:sym typeface="Archivo"/>
              </a:rPr>
              <a:t>Usopp (ウソップ Usoppu?) es el francotirador de los Piratas de Sombrero de Paja. Es el cuarto miembro de la tripulación y el tercero en unirse oficialmente. A pesar de abandonar la banda en el arco de Water 7, se volvió a unir en el arco del regreso a Water 7.</a:t>
            </a:r>
            <a:endParaRPr/>
          </a:p>
        </p:txBody>
      </p:sp>
      <p:pic>
        <p:nvPicPr>
          <p:cNvPr id="557" name="Google Shape;557;p9" descr="Funda y vinilo para iPad «3D 2Y» de Isidore99 | Redbubble"/>
          <p:cNvPicPr preferRelativeResize="0"/>
          <p:nvPr/>
        </p:nvPicPr>
        <p:blipFill rotWithShape="1">
          <a:blip r:embed="rId28">
            <a:alphaModFix/>
          </a:blip>
          <a:srcRect/>
          <a:stretch/>
        </p:blipFill>
        <p:spPr>
          <a:xfrm>
            <a:off x="605682" y="955670"/>
            <a:ext cx="1168705" cy="1433504"/>
          </a:xfrm>
          <a:prstGeom prst="rect">
            <a:avLst/>
          </a:prstGeom>
          <a:noFill/>
          <a:ln>
            <a:noFill/>
          </a:ln>
        </p:spPr>
      </p:pic>
      <p:pic>
        <p:nvPicPr>
          <p:cNvPr id="558" name="Google Shape;558;p9" descr="PNG Fire Flames – Free Download"/>
          <p:cNvPicPr preferRelativeResize="0"/>
          <p:nvPr/>
        </p:nvPicPr>
        <p:blipFill rotWithShape="1">
          <a:blip r:embed="rId29">
            <a:alphaModFix/>
          </a:blip>
          <a:srcRect/>
          <a:stretch/>
        </p:blipFill>
        <p:spPr>
          <a:xfrm flipH="1">
            <a:off x="9139339" y="5805788"/>
            <a:ext cx="2521226" cy="1358436"/>
          </a:xfrm>
          <a:prstGeom prst="rect">
            <a:avLst/>
          </a:prstGeom>
          <a:noFill/>
          <a:ln>
            <a:noFill/>
          </a:ln>
        </p:spPr>
      </p:pic>
      <p:pic>
        <p:nvPicPr>
          <p:cNvPr id="559" name="Google Shape;559;p9" descr="Una caja de madera&#10;&#10;Descripción generada automáticamente con confianza media"/>
          <p:cNvPicPr preferRelativeResize="0"/>
          <p:nvPr/>
        </p:nvPicPr>
        <p:blipFill rotWithShape="1">
          <a:blip r:embed="rId30">
            <a:alphaModFix/>
          </a:blip>
          <a:srcRect/>
          <a:stretch/>
        </p:blipFill>
        <p:spPr>
          <a:xfrm>
            <a:off x="1743290" y="367361"/>
            <a:ext cx="1790700" cy="647700"/>
          </a:xfrm>
          <a:prstGeom prst="rect">
            <a:avLst/>
          </a:prstGeom>
          <a:noFill/>
          <a:ln>
            <a:noFill/>
          </a:ln>
        </p:spPr>
      </p:pic>
      <p:sp>
        <p:nvSpPr>
          <p:cNvPr id="560" name="Google Shape;560;p9"/>
          <p:cNvSpPr txBox="1"/>
          <p:nvPr/>
        </p:nvSpPr>
        <p:spPr>
          <a:xfrm>
            <a:off x="1512822" y="548810"/>
            <a:ext cx="20036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A" sz="1400" cap="none">
                <a:solidFill>
                  <a:srgbClr val="663300"/>
                </a:solidFill>
                <a:latin typeface="Barlow Semi Condensed Black"/>
                <a:ea typeface="Barlow Semi Condensed Black"/>
                <a:cs typeface="Barlow Semi Condensed Black"/>
                <a:sym typeface="Barlow Semi Condensed Black"/>
              </a:rPr>
              <a:t>PERSONAJES</a:t>
            </a:r>
            <a:endParaRPr/>
          </a:p>
        </p:txBody>
      </p:sp>
      <p:pic>
        <p:nvPicPr>
          <p:cNvPr id="561" name="Google Shape;561;p9" descr="Download Cloud Png Image HQ PNG Image | FreePNGImg"/>
          <p:cNvPicPr preferRelativeResize="0"/>
          <p:nvPr/>
        </p:nvPicPr>
        <p:blipFill rotWithShape="1">
          <a:blip r:embed="rId15">
            <a:alphaModFix/>
          </a:blip>
          <a:srcRect/>
          <a:stretch/>
        </p:blipFill>
        <p:spPr>
          <a:xfrm>
            <a:off x="8391120" y="4601451"/>
            <a:ext cx="2206270" cy="1203681"/>
          </a:xfrm>
          <a:prstGeom prst="rect">
            <a:avLst/>
          </a:prstGeom>
          <a:noFill/>
          <a:ln>
            <a:noFill/>
          </a:ln>
        </p:spPr>
      </p:pic>
      <p:pic>
        <p:nvPicPr>
          <p:cNvPr id="562" name="Google Shape;562;p9" descr="Download Cloud Png Image HQ PNG Image | FreePNGImg"/>
          <p:cNvPicPr preferRelativeResize="0"/>
          <p:nvPr/>
        </p:nvPicPr>
        <p:blipFill rotWithShape="1">
          <a:blip r:embed="rId15">
            <a:alphaModFix/>
          </a:blip>
          <a:srcRect/>
          <a:stretch/>
        </p:blipFill>
        <p:spPr>
          <a:xfrm>
            <a:off x="3906684" y="1918469"/>
            <a:ext cx="2206270" cy="1203681"/>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Personalizado 657">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551</Words>
  <Application>Microsoft Office PowerPoint</Application>
  <PresentationFormat>Panorámica</PresentationFormat>
  <Paragraphs>86</Paragraphs>
  <Slides>16</Slides>
  <Notes>16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16</vt:i4>
      </vt:variant>
    </vt:vector>
  </HeadingPairs>
  <TitlesOfParts>
    <vt:vector size="23" baseType="lpstr">
      <vt:lpstr>Barlow Semi Condensed Black</vt:lpstr>
      <vt:lpstr>Arial</vt:lpstr>
      <vt:lpstr>Arial</vt:lpstr>
      <vt:lpstr>Archivo</vt:lpstr>
      <vt:lpstr>Calibri</vt:lpstr>
      <vt:lpstr>Bodoni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Rogelio Bucktron</dc:creator>
  <cp:lastModifiedBy>eduardo</cp:lastModifiedBy>
  <cp:revision>1</cp:revision>
  <dcterms:created xsi:type="dcterms:W3CDTF">2022-11-09T02:53:58Z</dcterms:created>
  <dcterms:modified xsi:type="dcterms:W3CDTF">2023-12-11T07:53:29Z</dcterms:modified>
</cp:coreProperties>
</file>