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Tenor Sans"/>
      <p:regular r:id="rId29"/>
    </p:embeddedFont>
    <p:embeddedFont>
      <p:font typeface="Lato"/>
      <p:bold r:id="rId30"/>
      <p:boldItalic r:id="rId31"/>
    </p:embeddedFont>
    <p:embeddedFont>
      <p:font typeface="Montserrat"/>
      <p:regular r:id="rId32"/>
      <p:bold r:id="rId33"/>
      <p:italic r:id="rId34"/>
      <p:boldItalic r:id="rId35"/>
    </p:embeddedFont>
    <p:embeddedFont>
      <p:font typeface="Inter"/>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Dr/mVnt8XBPXOVmpkCnCca2jm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enor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bold.fntdata"/><Relationship Id="rId11" Type="http://schemas.openxmlformats.org/officeDocument/2006/relationships/slide" Target="slides/slide7.xml"/><Relationship Id="rId33" Type="http://schemas.openxmlformats.org/officeDocument/2006/relationships/font" Target="fonts/Montserrat-bold.fntdata"/><Relationship Id="rId10" Type="http://schemas.openxmlformats.org/officeDocument/2006/relationships/slide" Target="slides/slide6.xml"/><Relationship Id="rId32" Type="http://schemas.openxmlformats.org/officeDocument/2006/relationships/font" Target="fonts/Montserrat-regular.fntdata"/><Relationship Id="rId13" Type="http://schemas.openxmlformats.org/officeDocument/2006/relationships/slide" Target="slides/slide9.xml"/><Relationship Id="rId35" Type="http://schemas.openxmlformats.org/officeDocument/2006/relationships/font" Target="fonts/Montserrat-boldItalic.fntdata"/><Relationship Id="rId12" Type="http://schemas.openxmlformats.org/officeDocument/2006/relationships/slide" Target="slides/slide8.xml"/><Relationship Id="rId34" Type="http://schemas.openxmlformats.org/officeDocument/2006/relationships/font" Target="fonts/Montserrat-italic.fntdata"/><Relationship Id="rId15" Type="http://schemas.openxmlformats.org/officeDocument/2006/relationships/slide" Target="slides/slide11.xml"/><Relationship Id="rId37" Type="http://schemas.openxmlformats.org/officeDocument/2006/relationships/font" Target="fonts/Inter-bold.fntdata"/><Relationship Id="rId14" Type="http://schemas.openxmlformats.org/officeDocument/2006/relationships/slide" Target="slides/slide10.xml"/><Relationship Id="rId36" Type="http://schemas.openxmlformats.org/officeDocument/2006/relationships/font" Target="fonts/Inter-regular.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20140da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20140da6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20140da6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20140da6c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c20140da6c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c20140da6c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20140da6c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c20140da6c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c20140da6c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20140da6c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c20140da6c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c20140da6c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c20140da6c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c20140da6c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2c20140da6c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20140da6c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c20140da6c_0_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c20140da6c_0_3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c20140da6c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c20140da6c_0_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2c20140da6c_0_4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c20140da6c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c20140da6c_0_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2c20140da6c_0_4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c20140da6c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c20140da6c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2c20140da6c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c20140da6c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2c20140da6c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2c20140da6c_0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c20140da6c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c20140da6c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2c20140da6c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c20140da6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c20140da6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c20140da6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c20140da6c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2c20140da6c_0_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2c20140da6c_0_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c20140da6c_0_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c20140da6c_0_5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2c20140da6c_0_5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c20140da6c_0_5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2c20140da6c_0_5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2c20140da6c_0_5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c20140da6c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2c20140da6c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2c20140da6c_0_5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c20140da6c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2c20140da6c_0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2c20140da6c_0_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c20140da6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g2c20140da6c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2c20140da6c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20140da6c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2c20140da6c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2c20140da6c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20140da6c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2c20140da6c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2c20140da6c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20140da6c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2c20140da6c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c20140da6c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20140da6c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c20140da6c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2c20140da6c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20140da6c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c20140da6c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c20140da6c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c20140da6c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c20140da6c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c20140da6c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58.png"/></Relationships>
</file>

<file path=ppt/slides/_rels/slide10.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55.png"/><Relationship Id="rId13" Type="http://schemas.openxmlformats.org/officeDocument/2006/relationships/image" Target="../media/image64.png"/><Relationship Id="rId12"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54.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9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101.png"/><Relationship Id="rId22" Type="http://schemas.openxmlformats.org/officeDocument/2006/relationships/image" Target="../media/image105.png"/><Relationship Id="rId21" Type="http://schemas.openxmlformats.org/officeDocument/2006/relationships/image" Target="../media/image103.png"/><Relationship Id="rId24" Type="http://schemas.openxmlformats.org/officeDocument/2006/relationships/image" Target="../media/image119.png"/><Relationship Id="rId23" Type="http://schemas.openxmlformats.org/officeDocument/2006/relationships/image" Target="../media/image10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91.png"/><Relationship Id="rId26" Type="http://schemas.openxmlformats.org/officeDocument/2006/relationships/image" Target="../media/image108.png"/><Relationship Id="rId25" Type="http://schemas.openxmlformats.org/officeDocument/2006/relationships/image" Target="../media/image141.png"/><Relationship Id="rId28" Type="http://schemas.openxmlformats.org/officeDocument/2006/relationships/image" Target="../media/image131.png"/><Relationship Id="rId27" Type="http://schemas.openxmlformats.org/officeDocument/2006/relationships/image" Target="../media/image116.png"/><Relationship Id="rId5" Type="http://schemas.openxmlformats.org/officeDocument/2006/relationships/image" Target="../media/image14.png"/><Relationship Id="rId6" Type="http://schemas.openxmlformats.org/officeDocument/2006/relationships/image" Target="../media/image11.png"/><Relationship Id="rId29" Type="http://schemas.openxmlformats.org/officeDocument/2006/relationships/image" Target="../media/image112.png"/><Relationship Id="rId7" Type="http://schemas.openxmlformats.org/officeDocument/2006/relationships/image" Target="../media/image1.png"/><Relationship Id="rId8" Type="http://schemas.openxmlformats.org/officeDocument/2006/relationships/image" Target="../media/image93.png"/><Relationship Id="rId31" Type="http://schemas.openxmlformats.org/officeDocument/2006/relationships/image" Target="../media/image115.png"/><Relationship Id="rId30" Type="http://schemas.openxmlformats.org/officeDocument/2006/relationships/image" Target="../media/image109.png"/><Relationship Id="rId11" Type="http://schemas.openxmlformats.org/officeDocument/2006/relationships/image" Target="../media/image102.png"/><Relationship Id="rId10" Type="http://schemas.openxmlformats.org/officeDocument/2006/relationships/image" Target="../media/image137.png"/><Relationship Id="rId13" Type="http://schemas.openxmlformats.org/officeDocument/2006/relationships/image" Target="../media/image97.png"/><Relationship Id="rId12" Type="http://schemas.openxmlformats.org/officeDocument/2006/relationships/image" Target="../media/image92.png"/><Relationship Id="rId15" Type="http://schemas.openxmlformats.org/officeDocument/2006/relationships/image" Target="../media/image96.png"/><Relationship Id="rId14" Type="http://schemas.openxmlformats.org/officeDocument/2006/relationships/image" Target="../media/image95.png"/><Relationship Id="rId17" Type="http://schemas.openxmlformats.org/officeDocument/2006/relationships/image" Target="../media/image99.png"/><Relationship Id="rId16" Type="http://schemas.openxmlformats.org/officeDocument/2006/relationships/image" Target="../media/image122.png"/><Relationship Id="rId19" Type="http://schemas.openxmlformats.org/officeDocument/2006/relationships/image" Target="../media/image100.png"/><Relationship Id="rId18" Type="http://schemas.openxmlformats.org/officeDocument/2006/relationships/image" Target="../media/image1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5.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1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130.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1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136.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19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1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146.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150.png"/><Relationship Id="rId11" Type="http://schemas.openxmlformats.org/officeDocument/2006/relationships/image" Target="../media/image154.png"/><Relationship Id="rId10" Type="http://schemas.openxmlformats.org/officeDocument/2006/relationships/image" Target="../media/image153.png"/><Relationship Id="rId13" Type="http://schemas.openxmlformats.org/officeDocument/2006/relationships/image" Target="../media/image156.png"/><Relationship Id="rId12" Type="http://schemas.openxmlformats.org/officeDocument/2006/relationships/image" Target="../media/image151.png"/><Relationship Id="rId14" Type="http://schemas.openxmlformats.org/officeDocument/2006/relationships/image" Target="../media/image1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66.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169.png"/><Relationship Id="rId10" Type="http://schemas.openxmlformats.org/officeDocument/2006/relationships/image" Target="../media/image17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212.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173.png"/><Relationship Id="rId11" Type="http://schemas.openxmlformats.org/officeDocument/2006/relationships/image" Target="../media/image180.png"/><Relationship Id="rId10" Type="http://schemas.openxmlformats.org/officeDocument/2006/relationships/image" Target="../media/image177.png"/><Relationship Id="rId12" Type="http://schemas.openxmlformats.org/officeDocument/2006/relationships/image" Target="../media/image211.png"/></Relationships>
</file>

<file path=ppt/slides/_rels/slide23.xml.rels><?xml version="1.0" encoding="UTF-8" standalone="yes"?><Relationships xmlns="http://schemas.openxmlformats.org/package/2006/relationships"><Relationship Id="rId20" Type="http://schemas.openxmlformats.org/officeDocument/2006/relationships/image" Target="../media/image194.png"/><Relationship Id="rId22" Type="http://schemas.openxmlformats.org/officeDocument/2006/relationships/image" Target="../media/image203.png"/><Relationship Id="rId21" Type="http://schemas.openxmlformats.org/officeDocument/2006/relationships/image" Target="../media/image200.png"/><Relationship Id="rId23" Type="http://schemas.openxmlformats.org/officeDocument/2006/relationships/image" Target="../media/image204.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17.png"/><Relationship Id="rId9" Type="http://schemas.openxmlformats.org/officeDocument/2006/relationships/image" Target="../media/image18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hyperlink" Target="https://eatemp.com/powerpoint-org-chart-template/" TargetMode="External"/><Relationship Id="rId11" Type="http://schemas.openxmlformats.org/officeDocument/2006/relationships/image" Target="../media/image191.png"/><Relationship Id="rId10" Type="http://schemas.openxmlformats.org/officeDocument/2006/relationships/image" Target="../media/image178.png"/><Relationship Id="rId13" Type="http://schemas.openxmlformats.org/officeDocument/2006/relationships/image" Target="../media/image185.png"/><Relationship Id="rId12" Type="http://schemas.openxmlformats.org/officeDocument/2006/relationships/image" Target="../media/image186.png"/><Relationship Id="rId15" Type="http://schemas.openxmlformats.org/officeDocument/2006/relationships/image" Target="../media/image188.png"/><Relationship Id="rId14" Type="http://schemas.openxmlformats.org/officeDocument/2006/relationships/image" Target="../media/image184.png"/><Relationship Id="rId17" Type="http://schemas.openxmlformats.org/officeDocument/2006/relationships/image" Target="../media/image187.png"/><Relationship Id="rId16" Type="http://schemas.openxmlformats.org/officeDocument/2006/relationships/image" Target="../media/image189.png"/><Relationship Id="rId19" Type="http://schemas.openxmlformats.org/officeDocument/2006/relationships/image" Target="../media/image192.png"/><Relationship Id="rId18" Type="http://schemas.openxmlformats.org/officeDocument/2006/relationships/image" Target="../media/image20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10.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7.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 Id="rId10" Type="http://schemas.openxmlformats.org/officeDocument/2006/relationships/image" Target="../media/image67.png"/><Relationship Id="rId9"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59.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110.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 Id="rId10" Type="http://schemas.openxmlformats.org/officeDocument/2006/relationships/image" Target="../media/image66.png"/><Relationship Id="rId9" Type="http://schemas.openxmlformats.org/officeDocument/2006/relationships/image" Target="../media/image44.png"/><Relationship Id="rId5" Type="http://schemas.openxmlformats.org/officeDocument/2006/relationships/image" Target="../media/image3.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6.png"/><Relationship Id="rId4" Type="http://schemas.openxmlformats.org/officeDocument/2006/relationships/image" Target="../media/image17.png"/><Relationship Id="rId10" Type="http://schemas.openxmlformats.org/officeDocument/2006/relationships/image" Target="../media/image53.png"/><Relationship Id="rId9" Type="http://schemas.openxmlformats.org/officeDocument/2006/relationships/image" Target="../media/image49.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5" name="Shape 15"/>
        <p:cNvGrpSpPr/>
        <p:nvPr/>
      </p:nvGrpSpPr>
      <p:grpSpPr>
        <a:xfrm>
          <a:off x="0" y="0"/>
          <a:ext cx="0" cy="0"/>
          <a:chOff x="0" y="0"/>
          <a:chExt cx="0" cy="0"/>
        </a:xfrm>
      </p:grpSpPr>
      <p:pic>
        <p:nvPicPr>
          <p:cNvPr descr=" " id="16" name="Google Shape;16;g2c20140da6c_0_0"/>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17" name="Google Shape;17;g2c20140da6c_0_0"/>
          <p:cNvPicPr preferRelativeResize="0"/>
          <p:nvPr/>
        </p:nvPicPr>
        <p:blipFill rotWithShape="1">
          <a:blip r:embed="rId4">
            <a:alphaModFix/>
          </a:blip>
          <a:srcRect b="0" l="0" r="0" t="0"/>
          <a:stretch/>
        </p:blipFill>
        <p:spPr>
          <a:xfrm>
            <a:off x="596975" y="850900"/>
            <a:ext cx="2819752" cy="406356"/>
          </a:xfrm>
          <a:prstGeom prst="rect">
            <a:avLst/>
          </a:prstGeom>
          <a:noFill/>
          <a:ln>
            <a:noFill/>
          </a:ln>
        </p:spPr>
      </p:pic>
      <p:pic>
        <p:nvPicPr>
          <p:cNvPr descr=" " id="18" name="Google Shape;18;g2c20140da6c_0_0"/>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19" name="Google Shape;19;g2c20140da6c_0_0"/>
          <p:cNvPicPr preferRelativeResize="0"/>
          <p:nvPr/>
        </p:nvPicPr>
        <p:blipFill rotWithShape="1">
          <a:blip r:embed="rId6">
            <a:alphaModFix/>
          </a:blip>
          <a:srcRect b="0" l="0" r="0" t="0"/>
          <a:stretch/>
        </p:blipFill>
        <p:spPr>
          <a:xfrm>
            <a:off x="23320115" y="558800"/>
            <a:ext cx="492478" cy="5435598"/>
          </a:xfrm>
          <a:prstGeom prst="rect">
            <a:avLst/>
          </a:prstGeom>
          <a:noFill/>
          <a:ln>
            <a:noFill/>
          </a:ln>
        </p:spPr>
      </p:pic>
      <p:sp>
        <p:nvSpPr>
          <p:cNvPr id="20" name="Google Shape;20;g2c20140da6c_0_0"/>
          <p:cNvSpPr/>
          <p:nvPr/>
        </p:nvSpPr>
        <p:spPr>
          <a:xfrm>
            <a:off x="3188098" y="850900"/>
            <a:ext cx="182817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6400"/>
              <a:buFont typeface="Lato"/>
              <a:buNone/>
            </a:pPr>
            <a:r>
              <a:rPr b="1" i="0" lang="en-US" sz="6400" u="none" cap="none" strike="noStrike">
                <a:solidFill>
                  <a:srgbClr val="57D4B8"/>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c20140da6c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c20140da6c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3" name="Google Shape;23;g2c20140da6c_0_0"/>
          <p:cNvSpPr/>
          <p:nvPr/>
        </p:nvSpPr>
        <p:spPr>
          <a:xfrm>
            <a:off x="1981448" y="1828800"/>
            <a:ext cx="21453000" cy="458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9FA4"/>
              </a:buClr>
              <a:buSzPts val="24000"/>
              <a:buFont typeface="Tenor Sans"/>
              <a:buNone/>
            </a:pPr>
            <a:r>
              <a:rPr b="0" i="0" lang="en-US" sz="24000" u="none" cap="none" strike="noStrike">
                <a:solidFill>
                  <a:srgbClr val="009FA4"/>
                </a:solidFill>
                <a:latin typeface="Tenor Sans"/>
                <a:ea typeface="Tenor Sans"/>
                <a:cs typeface="Tenor Sans"/>
                <a:sym typeface="Tenor Sans"/>
              </a:rPr>
              <a:t>Rehabilitation</a:t>
            </a:r>
            <a:endParaRPr b="0" i="0" sz="24000" u="none" cap="none" strike="noStrike">
              <a:solidFill>
                <a:schemeClr val="dk1"/>
              </a:solidFill>
              <a:latin typeface="Calibri"/>
              <a:ea typeface="Calibri"/>
              <a:cs typeface="Calibri"/>
              <a:sym typeface="Calibri"/>
            </a:endParaRPr>
          </a:p>
        </p:txBody>
      </p:sp>
      <p:pic>
        <p:nvPicPr>
          <p:cNvPr descr=" " id="24" name="Google Shape;24;g2c20140da6c_0_0"/>
          <p:cNvPicPr preferRelativeResize="0"/>
          <p:nvPr/>
        </p:nvPicPr>
        <p:blipFill rotWithShape="1">
          <a:blip r:embed="rId8">
            <a:alphaModFix/>
          </a:blip>
          <a:srcRect b="0" l="0" r="0" t="0"/>
          <a:stretch/>
        </p:blipFill>
        <p:spPr>
          <a:xfrm>
            <a:off x="5842730" y="3630942"/>
            <a:ext cx="12714289" cy="915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222" name="Shape 222"/>
        <p:cNvGrpSpPr/>
        <p:nvPr/>
      </p:nvGrpSpPr>
      <p:grpSpPr>
        <a:xfrm>
          <a:off x="0" y="0"/>
          <a:ext cx="0" cy="0"/>
          <a:chOff x="0" y="0"/>
          <a:chExt cx="0" cy="0"/>
        </a:xfrm>
      </p:grpSpPr>
      <p:pic>
        <p:nvPicPr>
          <p:cNvPr descr=" " id="223" name="Google Shape;223;g2c20140da6c_0_198"/>
          <p:cNvPicPr preferRelativeResize="0"/>
          <p:nvPr/>
        </p:nvPicPr>
        <p:blipFill rotWithShape="1">
          <a:blip r:embed="rId3">
            <a:alphaModFix/>
          </a:blip>
          <a:srcRect b="0" l="0" r="0" t="0"/>
          <a:stretch/>
        </p:blipFill>
        <p:spPr>
          <a:xfrm>
            <a:off x="2" y="1397000"/>
            <a:ext cx="2819757" cy="5458283"/>
          </a:xfrm>
          <a:prstGeom prst="rect">
            <a:avLst/>
          </a:prstGeom>
          <a:noFill/>
          <a:ln>
            <a:noFill/>
          </a:ln>
        </p:spPr>
      </p:pic>
      <p:pic>
        <p:nvPicPr>
          <p:cNvPr descr=" " id="224" name="Google Shape;224;g2c20140da6c_0_198"/>
          <p:cNvPicPr preferRelativeResize="0"/>
          <p:nvPr/>
        </p:nvPicPr>
        <p:blipFill rotWithShape="1">
          <a:blip r:embed="rId4">
            <a:alphaModFix/>
          </a:blip>
          <a:srcRect b="0" l="0" r="0" t="0"/>
          <a:stretch/>
        </p:blipFill>
        <p:spPr>
          <a:xfrm>
            <a:off x="9043530" y="12623800"/>
            <a:ext cx="2819752" cy="406350"/>
          </a:xfrm>
          <a:prstGeom prst="rect">
            <a:avLst/>
          </a:prstGeom>
          <a:noFill/>
          <a:ln>
            <a:noFill/>
          </a:ln>
        </p:spPr>
      </p:pic>
      <p:pic>
        <p:nvPicPr>
          <p:cNvPr descr=" " id="225" name="Google Shape;225;g2c20140da6c_0_198"/>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226" name="Google Shape;226;g2c20140da6c_0_198"/>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227" name="Google Shape;227;g2c20140da6c_0_1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8" name="Google Shape;228;g2c20140da6c_0_19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29" name="Google Shape;229;g2c20140da6c_0_198"/>
          <p:cNvPicPr preferRelativeResize="0"/>
          <p:nvPr/>
        </p:nvPicPr>
        <p:blipFill rotWithShape="1">
          <a:blip r:embed="rId8">
            <a:alphaModFix/>
          </a:blip>
          <a:srcRect b="0" l="0" r="0" t="0"/>
          <a:stretch/>
        </p:blipFill>
        <p:spPr>
          <a:xfrm>
            <a:off x="381048" y="2146300"/>
            <a:ext cx="23637654" cy="9144000"/>
          </a:xfrm>
          <a:prstGeom prst="rect">
            <a:avLst/>
          </a:prstGeom>
          <a:noFill/>
          <a:ln>
            <a:noFill/>
          </a:ln>
        </p:spPr>
      </p:pic>
      <p:sp>
        <p:nvSpPr>
          <p:cNvPr id="230" name="Google Shape;230;g2c20140da6c_0_198"/>
          <p:cNvSpPr/>
          <p:nvPr/>
        </p:nvSpPr>
        <p:spPr>
          <a:xfrm>
            <a:off x="381048" y="3619500"/>
            <a:ext cx="5347500" cy="75564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c20140da6c_0_198"/>
          <p:cNvSpPr/>
          <p:nvPr/>
        </p:nvSpPr>
        <p:spPr>
          <a:xfrm>
            <a:off x="685886" y="5029200"/>
            <a:ext cx="4737600" cy="58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c20140da6c_0_198"/>
          <p:cNvSpPr/>
          <p:nvPr/>
        </p:nvSpPr>
        <p:spPr>
          <a:xfrm>
            <a:off x="685886"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c20140da6c_0_198"/>
          <p:cNvSpPr/>
          <p:nvPr/>
        </p:nvSpPr>
        <p:spPr>
          <a:xfrm>
            <a:off x="685886"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c20140da6c_0_198"/>
          <p:cNvSpPr/>
          <p:nvPr/>
        </p:nvSpPr>
        <p:spPr>
          <a:xfrm>
            <a:off x="609676" y="50292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Eclipse</a:t>
            </a:r>
            <a:endParaRPr b="0" i="0" sz="3600" u="none" cap="none" strike="noStrike">
              <a:solidFill>
                <a:schemeClr val="dk1"/>
              </a:solidFill>
              <a:latin typeface="Calibri"/>
              <a:ea typeface="Calibri"/>
              <a:cs typeface="Calibri"/>
              <a:sym typeface="Calibri"/>
            </a:endParaRPr>
          </a:p>
        </p:txBody>
      </p:sp>
      <p:sp>
        <p:nvSpPr>
          <p:cNvPr id="235" name="Google Shape;235;g2c20140da6c_0_198"/>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6" name="Google Shape;236;g2c20140da6c_0_198"/>
          <p:cNvPicPr preferRelativeResize="0"/>
          <p:nvPr/>
        </p:nvPicPr>
        <p:blipFill rotWithShape="1">
          <a:blip r:embed="rId9">
            <a:alphaModFix/>
          </a:blip>
          <a:srcRect b="0" l="0" r="0" t="0"/>
          <a:stretch/>
        </p:blipFill>
        <p:spPr>
          <a:xfrm>
            <a:off x="2241830" y="7137400"/>
            <a:ext cx="1625803" cy="1625600"/>
          </a:xfrm>
          <a:prstGeom prst="rect">
            <a:avLst/>
          </a:prstGeom>
          <a:noFill/>
          <a:ln>
            <a:noFill/>
          </a:ln>
        </p:spPr>
      </p:pic>
      <p:pic>
        <p:nvPicPr>
          <p:cNvPr descr=" " id="237" name="Google Shape;237;g2c20140da6c_0_198"/>
          <p:cNvPicPr preferRelativeResize="0"/>
          <p:nvPr/>
        </p:nvPicPr>
        <p:blipFill rotWithShape="1">
          <a:blip r:embed="rId10">
            <a:alphaModFix/>
          </a:blip>
          <a:srcRect b="0" l="0" r="0" t="0"/>
          <a:stretch/>
        </p:blipFill>
        <p:spPr>
          <a:xfrm>
            <a:off x="2326518" y="7222083"/>
            <a:ext cx="1456422" cy="1456246"/>
          </a:xfrm>
          <a:prstGeom prst="rect">
            <a:avLst/>
          </a:prstGeom>
          <a:noFill/>
          <a:ln>
            <a:noFill/>
          </a:ln>
        </p:spPr>
      </p:pic>
      <p:sp>
        <p:nvSpPr>
          <p:cNvPr id="238" name="Google Shape;238;g2c20140da6c_0_198"/>
          <p:cNvSpPr/>
          <p:nvPr/>
        </p:nvSpPr>
        <p:spPr>
          <a:xfrm>
            <a:off x="685886"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c20140da6c_0_198"/>
          <p:cNvSpPr/>
          <p:nvPr/>
        </p:nvSpPr>
        <p:spPr>
          <a:xfrm>
            <a:off x="685886"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c20140da6c_0_198"/>
          <p:cNvSpPr/>
          <p:nvPr/>
        </p:nvSpPr>
        <p:spPr>
          <a:xfrm>
            <a:off x="609676" y="91694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Quest</a:t>
            </a:r>
            <a:endParaRPr b="0" i="0" sz="3600" u="none" cap="none" strike="noStrike">
              <a:solidFill>
                <a:schemeClr val="dk1"/>
              </a:solidFill>
              <a:latin typeface="Calibri"/>
              <a:ea typeface="Calibri"/>
              <a:cs typeface="Calibri"/>
              <a:sym typeface="Calibri"/>
            </a:endParaRPr>
          </a:p>
        </p:txBody>
      </p:sp>
      <p:sp>
        <p:nvSpPr>
          <p:cNvPr id="241" name="Google Shape;241;g2c20140da6c_0_198"/>
          <p:cNvSpPr/>
          <p:nvPr/>
        </p:nvSpPr>
        <p:spPr>
          <a:xfrm>
            <a:off x="618144" y="99060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2" name="Google Shape;242;g2c20140da6c_0_198"/>
          <p:cNvSpPr/>
          <p:nvPr/>
        </p:nvSpPr>
        <p:spPr>
          <a:xfrm>
            <a:off x="6477810" y="3619500"/>
            <a:ext cx="5347500" cy="75564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c20140da6c_0_198"/>
          <p:cNvSpPr/>
          <p:nvPr/>
        </p:nvSpPr>
        <p:spPr>
          <a:xfrm>
            <a:off x="6782648" y="5029200"/>
            <a:ext cx="4737600" cy="58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c20140da6c_0_198"/>
          <p:cNvSpPr/>
          <p:nvPr/>
        </p:nvSpPr>
        <p:spPr>
          <a:xfrm>
            <a:off x="6782648"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c20140da6c_0_198"/>
          <p:cNvSpPr/>
          <p:nvPr/>
        </p:nvSpPr>
        <p:spPr>
          <a:xfrm>
            <a:off x="6782648"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c20140da6c_0_198"/>
          <p:cNvSpPr/>
          <p:nvPr/>
        </p:nvSpPr>
        <p:spPr>
          <a:xfrm>
            <a:off x="6706438" y="50292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Eclipse</a:t>
            </a:r>
            <a:endParaRPr b="0" i="0" sz="3600" u="none" cap="none" strike="noStrike">
              <a:solidFill>
                <a:schemeClr val="dk1"/>
              </a:solidFill>
              <a:latin typeface="Calibri"/>
              <a:ea typeface="Calibri"/>
              <a:cs typeface="Calibri"/>
              <a:sym typeface="Calibri"/>
            </a:endParaRPr>
          </a:p>
        </p:txBody>
      </p:sp>
      <p:sp>
        <p:nvSpPr>
          <p:cNvPr id="247" name="Google Shape;247;g2c20140da6c_0_198"/>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8" name="Google Shape;248;g2c20140da6c_0_198"/>
          <p:cNvPicPr preferRelativeResize="0"/>
          <p:nvPr/>
        </p:nvPicPr>
        <p:blipFill rotWithShape="1">
          <a:blip r:embed="rId9">
            <a:alphaModFix/>
          </a:blip>
          <a:srcRect b="0" l="0" r="0" t="0"/>
          <a:stretch/>
        </p:blipFill>
        <p:spPr>
          <a:xfrm>
            <a:off x="8338592" y="7137400"/>
            <a:ext cx="1625803" cy="1625600"/>
          </a:xfrm>
          <a:prstGeom prst="rect">
            <a:avLst/>
          </a:prstGeom>
          <a:noFill/>
          <a:ln>
            <a:noFill/>
          </a:ln>
        </p:spPr>
      </p:pic>
      <p:pic>
        <p:nvPicPr>
          <p:cNvPr descr=" " id="249" name="Google Shape;249;g2c20140da6c_0_198"/>
          <p:cNvPicPr preferRelativeResize="0"/>
          <p:nvPr/>
        </p:nvPicPr>
        <p:blipFill rotWithShape="1">
          <a:blip r:embed="rId11">
            <a:alphaModFix/>
          </a:blip>
          <a:srcRect b="0" l="0" r="0" t="0"/>
          <a:stretch/>
        </p:blipFill>
        <p:spPr>
          <a:xfrm>
            <a:off x="8541818" y="7340600"/>
            <a:ext cx="1192256" cy="1190414"/>
          </a:xfrm>
          <a:prstGeom prst="rect">
            <a:avLst/>
          </a:prstGeom>
          <a:noFill/>
          <a:ln>
            <a:noFill/>
          </a:ln>
        </p:spPr>
      </p:pic>
      <p:sp>
        <p:nvSpPr>
          <p:cNvPr id="250" name="Google Shape;250;g2c20140da6c_0_198"/>
          <p:cNvSpPr/>
          <p:nvPr/>
        </p:nvSpPr>
        <p:spPr>
          <a:xfrm>
            <a:off x="6782648"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c20140da6c_0_198"/>
          <p:cNvSpPr/>
          <p:nvPr/>
        </p:nvSpPr>
        <p:spPr>
          <a:xfrm>
            <a:off x="6782648"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c20140da6c_0_198"/>
          <p:cNvSpPr/>
          <p:nvPr/>
        </p:nvSpPr>
        <p:spPr>
          <a:xfrm>
            <a:off x="6706438" y="91694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Quest</a:t>
            </a:r>
            <a:endParaRPr b="0" i="0" sz="3600" u="none" cap="none" strike="noStrike">
              <a:solidFill>
                <a:schemeClr val="dk1"/>
              </a:solidFill>
              <a:latin typeface="Calibri"/>
              <a:ea typeface="Calibri"/>
              <a:cs typeface="Calibri"/>
              <a:sym typeface="Calibri"/>
            </a:endParaRPr>
          </a:p>
        </p:txBody>
      </p:sp>
      <p:sp>
        <p:nvSpPr>
          <p:cNvPr id="253" name="Google Shape;253;g2c20140da6c_0_198"/>
          <p:cNvSpPr/>
          <p:nvPr/>
        </p:nvSpPr>
        <p:spPr>
          <a:xfrm>
            <a:off x="6714906" y="99060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4" name="Google Shape;254;g2c20140da6c_0_198"/>
          <p:cNvSpPr/>
          <p:nvPr/>
        </p:nvSpPr>
        <p:spPr>
          <a:xfrm>
            <a:off x="12574572" y="3619500"/>
            <a:ext cx="5347500" cy="75564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c20140da6c_0_198"/>
          <p:cNvSpPr/>
          <p:nvPr/>
        </p:nvSpPr>
        <p:spPr>
          <a:xfrm>
            <a:off x="12879410" y="5029200"/>
            <a:ext cx="4737600" cy="58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c20140da6c_0_198"/>
          <p:cNvSpPr/>
          <p:nvPr/>
        </p:nvSpPr>
        <p:spPr>
          <a:xfrm>
            <a:off x="12879410"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c20140da6c_0_198"/>
          <p:cNvSpPr/>
          <p:nvPr/>
        </p:nvSpPr>
        <p:spPr>
          <a:xfrm>
            <a:off x="12879410"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c20140da6c_0_198"/>
          <p:cNvSpPr/>
          <p:nvPr/>
        </p:nvSpPr>
        <p:spPr>
          <a:xfrm>
            <a:off x="12803200" y="50292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Eclipse</a:t>
            </a:r>
            <a:endParaRPr b="0" i="0" sz="3600" u="none" cap="none" strike="noStrike">
              <a:solidFill>
                <a:schemeClr val="dk1"/>
              </a:solidFill>
              <a:latin typeface="Calibri"/>
              <a:ea typeface="Calibri"/>
              <a:cs typeface="Calibri"/>
              <a:sym typeface="Calibri"/>
            </a:endParaRPr>
          </a:p>
        </p:txBody>
      </p:sp>
      <p:sp>
        <p:nvSpPr>
          <p:cNvPr id="259" name="Google Shape;259;g2c20140da6c_0_198"/>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0" name="Google Shape;260;g2c20140da6c_0_198"/>
          <p:cNvPicPr preferRelativeResize="0"/>
          <p:nvPr/>
        </p:nvPicPr>
        <p:blipFill rotWithShape="1">
          <a:blip r:embed="rId9">
            <a:alphaModFix/>
          </a:blip>
          <a:srcRect b="0" l="0" r="0" t="0"/>
          <a:stretch/>
        </p:blipFill>
        <p:spPr>
          <a:xfrm>
            <a:off x="14435354" y="7137400"/>
            <a:ext cx="1625803" cy="1625600"/>
          </a:xfrm>
          <a:prstGeom prst="rect">
            <a:avLst/>
          </a:prstGeom>
          <a:noFill/>
          <a:ln>
            <a:noFill/>
          </a:ln>
        </p:spPr>
      </p:pic>
      <p:pic>
        <p:nvPicPr>
          <p:cNvPr descr=" " id="261" name="Google Shape;261;g2c20140da6c_0_198"/>
          <p:cNvPicPr preferRelativeResize="0"/>
          <p:nvPr/>
        </p:nvPicPr>
        <p:blipFill rotWithShape="1">
          <a:blip r:embed="rId12">
            <a:alphaModFix/>
          </a:blip>
          <a:srcRect b="0" l="0" r="0" t="0"/>
          <a:stretch/>
        </p:blipFill>
        <p:spPr>
          <a:xfrm>
            <a:off x="14536942" y="7142162"/>
            <a:ext cx="1519452" cy="1519262"/>
          </a:xfrm>
          <a:prstGeom prst="rect">
            <a:avLst/>
          </a:prstGeom>
          <a:noFill/>
          <a:ln>
            <a:noFill/>
          </a:ln>
        </p:spPr>
      </p:pic>
      <p:sp>
        <p:nvSpPr>
          <p:cNvPr id="262" name="Google Shape;262;g2c20140da6c_0_198"/>
          <p:cNvSpPr/>
          <p:nvPr/>
        </p:nvSpPr>
        <p:spPr>
          <a:xfrm>
            <a:off x="12879410"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c20140da6c_0_198"/>
          <p:cNvSpPr/>
          <p:nvPr/>
        </p:nvSpPr>
        <p:spPr>
          <a:xfrm>
            <a:off x="12879410"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c20140da6c_0_198"/>
          <p:cNvSpPr/>
          <p:nvPr/>
        </p:nvSpPr>
        <p:spPr>
          <a:xfrm>
            <a:off x="12803200" y="91694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Quest</a:t>
            </a:r>
            <a:endParaRPr b="0" i="0" sz="3600" u="none" cap="none" strike="noStrike">
              <a:solidFill>
                <a:schemeClr val="dk1"/>
              </a:solidFill>
              <a:latin typeface="Calibri"/>
              <a:ea typeface="Calibri"/>
              <a:cs typeface="Calibri"/>
              <a:sym typeface="Calibri"/>
            </a:endParaRPr>
          </a:p>
        </p:txBody>
      </p:sp>
      <p:sp>
        <p:nvSpPr>
          <p:cNvPr id="265" name="Google Shape;265;g2c20140da6c_0_198"/>
          <p:cNvSpPr/>
          <p:nvPr/>
        </p:nvSpPr>
        <p:spPr>
          <a:xfrm>
            <a:off x="12811668" y="99060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66" name="Google Shape;266;g2c20140da6c_0_198"/>
          <p:cNvSpPr/>
          <p:nvPr/>
        </p:nvSpPr>
        <p:spPr>
          <a:xfrm>
            <a:off x="18671334" y="3619500"/>
            <a:ext cx="5347500" cy="75564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c20140da6c_0_198"/>
          <p:cNvSpPr/>
          <p:nvPr/>
        </p:nvSpPr>
        <p:spPr>
          <a:xfrm>
            <a:off x="18976172" y="5029200"/>
            <a:ext cx="4737600" cy="58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c20140da6c_0_198"/>
          <p:cNvSpPr/>
          <p:nvPr/>
        </p:nvSpPr>
        <p:spPr>
          <a:xfrm>
            <a:off x="18976172"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c20140da6c_0_198"/>
          <p:cNvSpPr/>
          <p:nvPr/>
        </p:nvSpPr>
        <p:spPr>
          <a:xfrm>
            <a:off x="18976172" y="50292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c20140da6c_0_198"/>
          <p:cNvSpPr/>
          <p:nvPr/>
        </p:nvSpPr>
        <p:spPr>
          <a:xfrm>
            <a:off x="18899962" y="50292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Eclipse</a:t>
            </a:r>
            <a:endParaRPr b="0" i="0" sz="3600" u="none" cap="none" strike="noStrike">
              <a:solidFill>
                <a:schemeClr val="dk1"/>
              </a:solidFill>
              <a:latin typeface="Calibri"/>
              <a:ea typeface="Calibri"/>
              <a:cs typeface="Calibri"/>
              <a:sym typeface="Calibri"/>
            </a:endParaRPr>
          </a:p>
        </p:txBody>
      </p:sp>
      <p:sp>
        <p:nvSpPr>
          <p:cNvPr id="271" name="Google Shape;271;g2c20140da6c_0_198"/>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72" name="Google Shape;272;g2c20140da6c_0_198"/>
          <p:cNvPicPr preferRelativeResize="0"/>
          <p:nvPr/>
        </p:nvPicPr>
        <p:blipFill rotWithShape="1">
          <a:blip r:embed="rId9">
            <a:alphaModFix/>
          </a:blip>
          <a:srcRect b="0" l="0" r="0" t="0"/>
          <a:stretch/>
        </p:blipFill>
        <p:spPr>
          <a:xfrm>
            <a:off x="20532116" y="7137400"/>
            <a:ext cx="1625803" cy="1625600"/>
          </a:xfrm>
          <a:prstGeom prst="rect">
            <a:avLst/>
          </a:prstGeom>
          <a:noFill/>
          <a:ln>
            <a:noFill/>
          </a:ln>
        </p:spPr>
      </p:pic>
      <p:pic>
        <p:nvPicPr>
          <p:cNvPr descr=" " id="273" name="Google Shape;273;g2c20140da6c_0_198"/>
          <p:cNvPicPr preferRelativeResize="0"/>
          <p:nvPr/>
        </p:nvPicPr>
        <p:blipFill rotWithShape="1">
          <a:blip r:embed="rId13">
            <a:alphaModFix/>
          </a:blip>
          <a:srcRect b="0" l="0" r="0" t="0"/>
          <a:stretch/>
        </p:blipFill>
        <p:spPr>
          <a:xfrm>
            <a:off x="20599860" y="7137400"/>
            <a:ext cx="1490319" cy="1625600"/>
          </a:xfrm>
          <a:prstGeom prst="rect">
            <a:avLst/>
          </a:prstGeom>
          <a:noFill/>
          <a:ln>
            <a:noFill/>
          </a:ln>
        </p:spPr>
      </p:pic>
      <p:sp>
        <p:nvSpPr>
          <p:cNvPr id="274" name="Google Shape;274;g2c20140da6c_0_198"/>
          <p:cNvSpPr/>
          <p:nvPr/>
        </p:nvSpPr>
        <p:spPr>
          <a:xfrm>
            <a:off x="18976172"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c20140da6c_0_198"/>
          <p:cNvSpPr/>
          <p:nvPr/>
        </p:nvSpPr>
        <p:spPr>
          <a:xfrm>
            <a:off x="18976172" y="9169400"/>
            <a:ext cx="4737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c20140da6c_0_198"/>
          <p:cNvSpPr/>
          <p:nvPr/>
        </p:nvSpPr>
        <p:spPr>
          <a:xfrm>
            <a:off x="18899962" y="9169400"/>
            <a:ext cx="4890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Quest</a:t>
            </a:r>
            <a:endParaRPr b="0" i="0" sz="3600" u="none" cap="none" strike="noStrike">
              <a:solidFill>
                <a:schemeClr val="dk1"/>
              </a:solidFill>
              <a:latin typeface="Calibri"/>
              <a:ea typeface="Calibri"/>
              <a:cs typeface="Calibri"/>
              <a:sym typeface="Calibri"/>
            </a:endParaRPr>
          </a:p>
        </p:txBody>
      </p:sp>
      <p:sp>
        <p:nvSpPr>
          <p:cNvPr id="277" name="Google Shape;277;g2c20140da6c_0_198"/>
          <p:cNvSpPr/>
          <p:nvPr/>
        </p:nvSpPr>
        <p:spPr>
          <a:xfrm>
            <a:off x="18908430" y="99060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8" name="Google Shape;278;g2c20140da6c_0_198"/>
          <p:cNvSpPr/>
          <p:nvPr/>
        </p:nvSpPr>
        <p:spPr>
          <a:xfrm>
            <a:off x="1994149" y="2146300"/>
            <a:ext cx="2133900" cy="2133600"/>
          </a:xfrm>
          <a:prstGeom prst="roundRect">
            <a:avLst>
              <a:gd fmla="val 198429" name="adj"/>
            </a:avLst>
          </a:prstGeom>
          <a:solidFill>
            <a:srgbClr val="57D4B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c20140da6c_0_198"/>
          <p:cNvSpPr/>
          <p:nvPr/>
        </p:nvSpPr>
        <p:spPr>
          <a:xfrm>
            <a:off x="2743543" y="2616200"/>
            <a:ext cx="9738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enor Sans"/>
              <a:buNone/>
            </a:pPr>
            <a:r>
              <a:rPr b="0" i="0" lang="en-US" sz="8000" u="none" cap="none" strike="noStrike">
                <a:solidFill>
                  <a:srgbClr val="FFFFFF"/>
                </a:solidFill>
                <a:latin typeface="Tenor Sans"/>
                <a:ea typeface="Tenor Sans"/>
                <a:cs typeface="Tenor Sans"/>
                <a:sym typeface="Tenor Sans"/>
              </a:rPr>
              <a:t>S</a:t>
            </a:r>
            <a:endParaRPr b="0" i="0" sz="8000" u="none" cap="none" strike="noStrike">
              <a:solidFill>
                <a:schemeClr val="dk1"/>
              </a:solidFill>
              <a:latin typeface="Calibri"/>
              <a:ea typeface="Calibri"/>
              <a:cs typeface="Calibri"/>
              <a:sym typeface="Calibri"/>
            </a:endParaRPr>
          </a:p>
        </p:txBody>
      </p:sp>
      <p:sp>
        <p:nvSpPr>
          <p:cNvPr id="280" name="Google Shape;280;g2c20140da6c_0_198"/>
          <p:cNvSpPr/>
          <p:nvPr/>
        </p:nvSpPr>
        <p:spPr>
          <a:xfrm>
            <a:off x="8090911" y="2146300"/>
            <a:ext cx="2133900" cy="2133600"/>
          </a:xfrm>
          <a:prstGeom prst="roundRect">
            <a:avLst>
              <a:gd fmla="val 198429" name="adj"/>
            </a:avLst>
          </a:prstGeom>
          <a:solidFill>
            <a:srgbClr val="57D4B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c20140da6c_0_198"/>
          <p:cNvSpPr/>
          <p:nvPr/>
        </p:nvSpPr>
        <p:spPr>
          <a:xfrm>
            <a:off x="8618027" y="2616200"/>
            <a:ext cx="14184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enor Sans"/>
              <a:buNone/>
            </a:pPr>
            <a:r>
              <a:rPr b="0" i="0" lang="en-US" sz="8000" u="none" cap="none" strike="noStrike">
                <a:solidFill>
                  <a:srgbClr val="FFFFFF"/>
                </a:solidFill>
                <a:latin typeface="Tenor Sans"/>
                <a:ea typeface="Tenor Sans"/>
                <a:cs typeface="Tenor Sans"/>
                <a:sym typeface="Tenor Sans"/>
              </a:rPr>
              <a:t>W</a:t>
            </a:r>
            <a:endParaRPr b="0" i="0" sz="8000" u="none" cap="none" strike="noStrike">
              <a:solidFill>
                <a:schemeClr val="dk1"/>
              </a:solidFill>
              <a:latin typeface="Calibri"/>
              <a:ea typeface="Calibri"/>
              <a:cs typeface="Calibri"/>
              <a:sym typeface="Calibri"/>
            </a:endParaRPr>
          </a:p>
        </p:txBody>
      </p:sp>
      <p:sp>
        <p:nvSpPr>
          <p:cNvPr id="282" name="Google Shape;282;g2c20140da6c_0_198"/>
          <p:cNvSpPr/>
          <p:nvPr/>
        </p:nvSpPr>
        <p:spPr>
          <a:xfrm>
            <a:off x="14187673" y="2146300"/>
            <a:ext cx="2133900" cy="2133600"/>
          </a:xfrm>
          <a:prstGeom prst="roundRect">
            <a:avLst>
              <a:gd fmla="val 198429" name="adj"/>
            </a:avLst>
          </a:prstGeom>
          <a:solidFill>
            <a:srgbClr val="57D4B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c20140da6c_0_198"/>
          <p:cNvSpPr/>
          <p:nvPr/>
        </p:nvSpPr>
        <p:spPr>
          <a:xfrm>
            <a:off x="14810051" y="2616200"/>
            <a:ext cx="12279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enor Sans"/>
              <a:buNone/>
            </a:pPr>
            <a:r>
              <a:rPr b="0" i="0" lang="en-US" sz="8000" u="none" cap="none" strike="noStrike">
                <a:solidFill>
                  <a:srgbClr val="FFFFFF"/>
                </a:solidFill>
                <a:latin typeface="Tenor Sans"/>
                <a:ea typeface="Tenor Sans"/>
                <a:cs typeface="Tenor Sans"/>
                <a:sym typeface="Tenor Sans"/>
              </a:rPr>
              <a:t>O</a:t>
            </a:r>
            <a:endParaRPr b="0" i="0" sz="8000" u="none" cap="none" strike="noStrike">
              <a:solidFill>
                <a:schemeClr val="dk1"/>
              </a:solidFill>
              <a:latin typeface="Calibri"/>
              <a:ea typeface="Calibri"/>
              <a:cs typeface="Calibri"/>
              <a:sym typeface="Calibri"/>
            </a:endParaRPr>
          </a:p>
        </p:txBody>
      </p:sp>
      <p:sp>
        <p:nvSpPr>
          <p:cNvPr id="284" name="Google Shape;284;g2c20140da6c_0_198"/>
          <p:cNvSpPr/>
          <p:nvPr/>
        </p:nvSpPr>
        <p:spPr>
          <a:xfrm>
            <a:off x="20284435" y="2146300"/>
            <a:ext cx="2133900" cy="2133600"/>
          </a:xfrm>
          <a:prstGeom prst="roundRect">
            <a:avLst>
              <a:gd fmla="val 198429" name="adj"/>
            </a:avLst>
          </a:prstGeom>
          <a:solidFill>
            <a:srgbClr val="57D4B8"/>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c20140da6c_0_198"/>
          <p:cNvSpPr/>
          <p:nvPr/>
        </p:nvSpPr>
        <p:spPr>
          <a:xfrm>
            <a:off x="21008426" y="2616200"/>
            <a:ext cx="10245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enor Sans"/>
              <a:buNone/>
            </a:pPr>
            <a:r>
              <a:rPr b="0" i="0" lang="en-US" sz="8000" u="none" cap="none" strike="noStrike">
                <a:solidFill>
                  <a:srgbClr val="FFFFFF"/>
                </a:solidFill>
                <a:latin typeface="Tenor Sans"/>
                <a:ea typeface="Tenor Sans"/>
                <a:cs typeface="Tenor Sans"/>
                <a:sym typeface="Tenor Sans"/>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290" name="Shape 290"/>
        <p:cNvGrpSpPr/>
        <p:nvPr/>
      </p:nvGrpSpPr>
      <p:grpSpPr>
        <a:xfrm>
          <a:off x="0" y="0"/>
          <a:ext cx="0" cy="0"/>
          <a:chOff x="0" y="0"/>
          <a:chExt cx="0" cy="0"/>
        </a:xfrm>
      </p:grpSpPr>
      <p:pic>
        <p:nvPicPr>
          <p:cNvPr descr=" " id="291" name="Google Shape;291;g2c20140da6c_0_265"/>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292" name="Google Shape;292;g2c20140da6c_0_265"/>
          <p:cNvPicPr preferRelativeResize="0"/>
          <p:nvPr/>
        </p:nvPicPr>
        <p:blipFill rotWithShape="1">
          <a:blip r:embed="rId4">
            <a:alphaModFix/>
          </a:blip>
          <a:srcRect b="0" l="0" r="0" t="0"/>
          <a:stretch/>
        </p:blipFill>
        <p:spPr>
          <a:xfrm>
            <a:off x="596975" y="850900"/>
            <a:ext cx="2819752" cy="406350"/>
          </a:xfrm>
          <a:prstGeom prst="rect">
            <a:avLst/>
          </a:prstGeom>
          <a:noFill/>
          <a:ln>
            <a:noFill/>
          </a:ln>
        </p:spPr>
      </p:pic>
      <p:pic>
        <p:nvPicPr>
          <p:cNvPr descr=" " id="293" name="Google Shape;293;g2c20140da6c_0_265"/>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294" name="Google Shape;294;g2c20140da6c_0_265"/>
          <p:cNvPicPr preferRelativeResize="0"/>
          <p:nvPr/>
        </p:nvPicPr>
        <p:blipFill rotWithShape="1">
          <a:blip r:embed="rId6">
            <a:alphaModFix/>
          </a:blip>
          <a:srcRect b="0" l="0" r="0" t="0"/>
          <a:stretch/>
        </p:blipFill>
        <p:spPr>
          <a:xfrm>
            <a:off x="23320115" y="558800"/>
            <a:ext cx="492478" cy="5435600"/>
          </a:xfrm>
          <a:prstGeom prst="rect">
            <a:avLst/>
          </a:prstGeom>
          <a:noFill/>
          <a:ln>
            <a:noFill/>
          </a:ln>
        </p:spPr>
      </p:pic>
      <p:sp>
        <p:nvSpPr>
          <p:cNvPr id="295" name="Google Shape;295;g2c20140da6c_0_2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6" name="Google Shape;296;g2c20140da6c_0_26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97" name="Google Shape;297;g2c20140da6c_0_265"/>
          <p:cNvPicPr preferRelativeResize="0"/>
          <p:nvPr/>
        </p:nvPicPr>
        <p:blipFill rotWithShape="1">
          <a:blip r:embed="rId8">
            <a:alphaModFix/>
          </a:blip>
          <a:srcRect b="0" l="0" r="0" t="0"/>
          <a:stretch/>
        </p:blipFill>
        <p:spPr>
          <a:xfrm>
            <a:off x="2819752" y="4470400"/>
            <a:ext cx="10186673" cy="8382000"/>
          </a:xfrm>
          <a:prstGeom prst="rect">
            <a:avLst/>
          </a:prstGeom>
          <a:noFill/>
          <a:ln>
            <a:noFill/>
          </a:ln>
        </p:spPr>
      </p:pic>
      <p:sp>
        <p:nvSpPr>
          <p:cNvPr id="298" name="Google Shape;298;g2c20140da6c_0_265"/>
          <p:cNvSpPr/>
          <p:nvPr/>
        </p:nvSpPr>
        <p:spPr>
          <a:xfrm>
            <a:off x="2819752" y="2336800"/>
            <a:ext cx="56733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Tenor Sans"/>
              <a:buNone/>
            </a:pPr>
            <a:r>
              <a:rPr b="0" i="0" lang="en-US" sz="8000" u="none" cap="none" strike="noStrike">
                <a:solidFill>
                  <a:srgbClr val="0E0E0E"/>
                </a:solidFill>
                <a:latin typeface="Tenor Sans"/>
                <a:ea typeface="Tenor Sans"/>
                <a:cs typeface="Tenor Sans"/>
                <a:sym typeface="Tenor Sans"/>
              </a:rPr>
              <a:t>Some Data</a:t>
            </a:r>
            <a:endParaRPr b="0" i="0" sz="8000" u="none" cap="none" strike="noStrike">
              <a:solidFill>
                <a:schemeClr val="dk1"/>
              </a:solidFill>
              <a:latin typeface="Calibri"/>
              <a:ea typeface="Calibri"/>
              <a:cs typeface="Calibri"/>
              <a:sym typeface="Calibri"/>
            </a:endParaRPr>
          </a:p>
        </p:txBody>
      </p:sp>
      <p:sp>
        <p:nvSpPr>
          <p:cNvPr id="299" name="Google Shape;299;g2c20140da6c_0_265"/>
          <p:cNvSpPr/>
          <p:nvPr/>
        </p:nvSpPr>
        <p:spPr>
          <a:xfrm>
            <a:off x="11914089" y="5346700"/>
            <a:ext cx="10834500" cy="662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c20140da6c_0_265"/>
          <p:cNvSpPr/>
          <p:nvPr/>
        </p:nvSpPr>
        <p:spPr>
          <a:xfrm>
            <a:off x="11914089" y="5346700"/>
            <a:ext cx="108345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c20140da6c_0_265"/>
          <p:cNvSpPr/>
          <p:nvPr/>
        </p:nvSpPr>
        <p:spPr>
          <a:xfrm>
            <a:off x="11914089" y="5346700"/>
            <a:ext cx="3429300" cy="18033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c20140da6c_0_265"/>
          <p:cNvSpPr/>
          <p:nvPr/>
        </p:nvSpPr>
        <p:spPr>
          <a:xfrm>
            <a:off x="12676184" y="5651500"/>
            <a:ext cx="22440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70%</a:t>
            </a:r>
            <a:endParaRPr b="0" i="0" sz="8000" u="none" cap="none" strike="noStrike">
              <a:solidFill>
                <a:schemeClr val="dk1"/>
              </a:solidFill>
              <a:latin typeface="Calibri"/>
              <a:ea typeface="Calibri"/>
              <a:cs typeface="Calibri"/>
              <a:sym typeface="Calibri"/>
            </a:endParaRPr>
          </a:p>
        </p:txBody>
      </p:sp>
      <p:sp>
        <p:nvSpPr>
          <p:cNvPr id="303" name="Google Shape;303;g2c20140da6c_0_265"/>
          <p:cNvSpPr/>
          <p:nvPr/>
        </p:nvSpPr>
        <p:spPr>
          <a:xfrm>
            <a:off x="15546743" y="5689600"/>
            <a:ext cx="72018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c20140da6c_0_265"/>
          <p:cNvSpPr/>
          <p:nvPr/>
        </p:nvSpPr>
        <p:spPr>
          <a:xfrm>
            <a:off x="15546743" y="5689600"/>
            <a:ext cx="73542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Enchanted Creatures</a:t>
            </a:r>
            <a:endParaRPr b="0" i="0" sz="3600" u="none" cap="none" strike="noStrike">
              <a:solidFill>
                <a:schemeClr val="dk1"/>
              </a:solidFill>
              <a:latin typeface="Calibri"/>
              <a:ea typeface="Calibri"/>
              <a:cs typeface="Calibri"/>
              <a:sym typeface="Calibri"/>
            </a:endParaRPr>
          </a:p>
        </p:txBody>
      </p:sp>
      <p:sp>
        <p:nvSpPr>
          <p:cNvPr id="305" name="Google Shape;305;g2c20140da6c_0_265"/>
          <p:cNvSpPr/>
          <p:nvPr/>
        </p:nvSpPr>
        <p:spPr>
          <a:xfrm>
            <a:off x="15546743" y="6324600"/>
            <a:ext cx="7337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306" name="Google Shape;306;g2c20140da6c_0_265"/>
          <p:cNvSpPr/>
          <p:nvPr/>
        </p:nvSpPr>
        <p:spPr>
          <a:xfrm>
            <a:off x="11914089" y="7759700"/>
            <a:ext cx="108345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c20140da6c_0_265"/>
          <p:cNvSpPr/>
          <p:nvPr/>
        </p:nvSpPr>
        <p:spPr>
          <a:xfrm>
            <a:off x="11914089" y="7759700"/>
            <a:ext cx="3480300" cy="1803300"/>
          </a:xfrm>
          <a:prstGeom prst="rect">
            <a:avLst/>
          </a:prstGeom>
          <a:solidFill>
            <a:srgbClr val="57D4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c20140da6c_0_265"/>
          <p:cNvSpPr/>
          <p:nvPr/>
        </p:nvSpPr>
        <p:spPr>
          <a:xfrm>
            <a:off x="12676184" y="8064500"/>
            <a:ext cx="22947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60%</a:t>
            </a:r>
            <a:endParaRPr b="0" i="0" sz="8000" u="none" cap="none" strike="noStrike">
              <a:solidFill>
                <a:schemeClr val="dk1"/>
              </a:solidFill>
              <a:latin typeface="Calibri"/>
              <a:ea typeface="Calibri"/>
              <a:cs typeface="Calibri"/>
              <a:sym typeface="Calibri"/>
            </a:endParaRPr>
          </a:p>
        </p:txBody>
      </p:sp>
      <p:sp>
        <p:nvSpPr>
          <p:cNvPr id="309" name="Google Shape;309;g2c20140da6c_0_265"/>
          <p:cNvSpPr/>
          <p:nvPr/>
        </p:nvSpPr>
        <p:spPr>
          <a:xfrm>
            <a:off x="15597549" y="8102600"/>
            <a:ext cx="71511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c20140da6c_0_265"/>
          <p:cNvSpPr/>
          <p:nvPr/>
        </p:nvSpPr>
        <p:spPr>
          <a:xfrm>
            <a:off x="15597549" y="8102600"/>
            <a:ext cx="73035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Magic-Wielding Individuals</a:t>
            </a:r>
            <a:endParaRPr b="0" i="0" sz="3600" u="none" cap="none" strike="noStrike">
              <a:solidFill>
                <a:schemeClr val="dk1"/>
              </a:solidFill>
              <a:latin typeface="Calibri"/>
              <a:ea typeface="Calibri"/>
              <a:cs typeface="Calibri"/>
              <a:sym typeface="Calibri"/>
            </a:endParaRPr>
          </a:p>
        </p:txBody>
      </p:sp>
      <p:sp>
        <p:nvSpPr>
          <p:cNvPr id="311" name="Google Shape;311;g2c20140da6c_0_265"/>
          <p:cNvSpPr/>
          <p:nvPr/>
        </p:nvSpPr>
        <p:spPr>
          <a:xfrm>
            <a:off x="15597549" y="8737600"/>
            <a:ext cx="7286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12" name="Google Shape;312;g2c20140da6c_0_265"/>
          <p:cNvSpPr/>
          <p:nvPr/>
        </p:nvSpPr>
        <p:spPr>
          <a:xfrm>
            <a:off x="11914089" y="10172700"/>
            <a:ext cx="108345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c20140da6c_0_265"/>
          <p:cNvSpPr/>
          <p:nvPr/>
        </p:nvSpPr>
        <p:spPr>
          <a:xfrm>
            <a:off x="11914089" y="10172700"/>
            <a:ext cx="3480300" cy="18033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c20140da6c_0_265"/>
          <p:cNvSpPr/>
          <p:nvPr/>
        </p:nvSpPr>
        <p:spPr>
          <a:xfrm>
            <a:off x="12676184" y="10477500"/>
            <a:ext cx="22947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90%</a:t>
            </a:r>
            <a:endParaRPr b="0" i="0" sz="8000" u="none" cap="none" strike="noStrike">
              <a:solidFill>
                <a:schemeClr val="dk1"/>
              </a:solidFill>
              <a:latin typeface="Calibri"/>
              <a:ea typeface="Calibri"/>
              <a:cs typeface="Calibri"/>
              <a:sym typeface="Calibri"/>
            </a:endParaRPr>
          </a:p>
        </p:txBody>
      </p:sp>
      <p:sp>
        <p:nvSpPr>
          <p:cNvPr id="315" name="Google Shape;315;g2c20140da6c_0_265"/>
          <p:cNvSpPr/>
          <p:nvPr/>
        </p:nvSpPr>
        <p:spPr>
          <a:xfrm>
            <a:off x="15597549" y="10515600"/>
            <a:ext cx="71511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c20140da6c_0_265"/>
          <p:cNvSpPr/>
          <p:nvPr/>
        </p:nvSpPr>
        <p:spPr>
          <a:xfrm>
            <a:off x="15597549" y="10515600"/>
            <a:ext cx="73035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Spells Cast</a:t>
            </a:r>
            <a:endParaRPr b="0" i="0" sz="3600" u="none" cap="none" strike="noStrike">
              <a:solidFill>
                <a:schemeClr val="dk1"/>
              </a:solidFill>
              <a:latin typeface="Calibri"/>
              <a:ea typeface="Calibri"/>
              <a:cs typeface="Calibri"/>
              <a:sym typeface="Calibri"/>
            </a:endParaRPr>
          </a:p>
        </p:txBody>
      </p:sp>
      <p:sp>
        <p:nvSpPr>
          <p:cNvPr id="317" name="Google Shape;317;g2c20140da6c_0_265"/>
          <p:cNvSpPr/>
          <p:nvPr/>
        </p:nvSpPr>
        <p:spPr>
          <a:xfrm>
            <a:off x="15597549" y="11150600"/>
            <a:ext cx="72864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322" name="Shape 322"/>
        <p:cNvGrpSpPr/>
        <p:nvPr/>
      </p:nvGrpSpPr>
      <p:grpSpPr>
        <a:xfrm>
          <a:off x="0" y="0"/>
          <a:ext cx="0" cy="0"/>
          <a:chOff x="0" y="0"/>
          <a:chExt cx="0" cy="0"/>
        </a:xfrm>
      </p:grpSpPr>
      <p:pic>
        <p:nvPicPr>
          <p:cNvPr descr=" " id="323" name="Google Shape;323;g2c20140da6c_0_296"/>
          <p:cNvPicPr preferRelativeResize="0"/>
          <p:nvPr/>
        </p:nvPicPr>
        <p:blipFill rotWithShape="1">
          <a:blip r:embed="rId3">
            <a:alphaModFix/>
          </a:blip>
          <a:srcRect b="0" l="0" r="0" t="0"/>
          <a:stretch/>
        </p:blipFill>
        <p:spPr>
          <a:xfrm>
            <a:off x="10694734" y="10896600"/>
            <a:ext cx="5458969" cy="2819400"/>
          </a:xfrm>
          <a:prstGeom prst="rect">
            <a:avLst/>
          </a:prstGeom>
          <a:noFill/>
          <a:ln>
            <a:noFill/>
          </a:ln>
        </p:spPr>
      </p:pic>
      <p:pic>
        <p:nvPicPr>
          <p:cNvPr descr=" " id="324" name="Google Shape;324;g2c20140da6c_0_296"/>
          <p:cNvPicPr preferRelativeResize="0"/>
          <p:nvPr/>
        </p:nvPicPr>
        <p:blipFill rotWithShape="1">
          <a:blip r:embed="rId4">
            <a:alphaModFix/>
          </a:blip>
          <a:srcRect b="0" l="0" r="0" t="0"/>
          <a:stretch/>
        </p:blipFill>
        <p:spPr>
          <a:xfrm>
            <a:off x="508063" y="939800"/>
            <a:ext cx="406407" cy="2819400"/>
          </a:xfrm>
          <a:prstGeom prst="rect">
            <a:avLst/>
          </a:prstGeom>
          <a:noFill/>
          <a:ln>
            <a:noFill/>
          </a:ln>
        </p:spPr>
      </p:pic>
      <p:pic>
        <p:nvPicPr>
          <p:cNvPr descr=" " id="325" name="Google Shape;325;g2c20140da6c_0_296"/>
          <p:cNvPicPr preferRelativeResize="0"/>
          <p:nvPr/>
        </p:nvPicPr>
        <p:blipFill rotWithShape="1">
          <a:blip r:embed="rId5">
            <a:alphaModFix/>
          </a:blip>
          <a:srcRect b="0" l="0" r="0" t="0"/>
          <a:stretch/>
        </p:blipFill>
        <p:spPr>
          <a:xfrm>
            <a:off x="17528191" y="939800"/>
            <a:ext cx="5131441" cy="3898900"/>
          </a:xfrm>
          <a:prstGeom prst="rect">
            <a:avLst/>
          </a:prstGeom>
          <a:noFill/>
          <a:ln>
            <a:noFill/>
          </a:ln>
        </p:spPr>
      </p:pic>
      <p:pic>
        <p:nvPicPr>
          <p:cNvPr descr=" " id="326" name="Google Shape;326;g2c20140da6c_0_296"/>
          <p:cNvPicPr preferRelativeResize="0"/>
          <p:nvPr/>
        </p:nvPicPr>
        <p:blipFill rotWithShape="1">
          <a:blip r:embed="rId6">
            <a:alphaModFix/>
          </a:blip>
          <a:srcRect b="0" l="0" r="0" t="0"/>
          <a:stretch/>
        </p:blipFill>
        <p:spPr>
          <a:xfrm>
            <a:off x="914514" y="11163300"/>
            <a:ext cx="5436276" cy="492410"/>
          </a:xfrm>
          <a:prstGeom prst="rect">
            <a:avLst/>
          </a:prstGeom>
          <a:noFill/>
          <a:ln>
            <a:noFill/>
          </a:ln>
        </p:spPr>
      </p:pic>
      <p:sp>
        <p:nvSpPr>
          <p:cNvPr id="327" name="Google Shape;327;g2c20140da6c_0_2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8" name="Google Shape;328;g2c20140da6c_0_29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29" name="Google Shape;329;g2c20140da6c_0_296"/>
          <p:cNvSpPr/>
          <p:nvPr/>
        </p:nvSpPr>
        <p:spPr>
          <a:xfrm>
            <a:off x="4305838" y="3403600"/>
            <a:ext cx="15762600" cy="673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c20140da6c_0_296"/>
          <p:cNvSpPr/>
          <p:nvPr/>
        </p:nvSpPr>
        <p:spPr>
          <a:xfrm>
            <a:off x="4305838" y="3403600"/>
            <a:ext cx="15762600" cy="535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c20140da6c_0_296"/>
          <p:cNvSpPr/>
          <p:nvPr/>
        </p:nvSpPr>
        <p:spPr>
          <a:xfrm>
            <a:off x="5937992" y="3403600"/>
            <a:ext cx="12498300" cy="41784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c20140da6c_0_296"/>
          <p:cNvSpPr/>
          <p:nvPr/>
        </p:nvSpPr>
        <p:spPr>
          <a:xfrm>
            <a:off x="6700087" y="3708400"/>
            <a:ext cx="11990400" cy="458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Tenor Sans"/>
              <a:buNone/>
            </a:pPr>
            <a:r>
              <a:rPr b="0" i="0" lang="en-US" sz="24000" u="none" cap="none" strike="noStrike">
                <a:solidFill>
                  <a:srgbClr val="000000"/>
                </a:solidFill>
                <a:latin typeface="Tenor Sans"/>
                <a:ea typeface="Tenor Sans"/>
                <a:cs typeface="Tenor Sans"/>
                <a:sym typeface="Tenor Sans"/>
              </a:rPr>
              <a:t>234,567</a:t>
            </a:r>
            <a:endParaRPr b="0" i="0" sz="24000" u="none" cap="none" strike="noStrike">
              <a:solidFill>
                <a:schemeClr val="dk1"/>
              </a:solidFill>
              <a:latin typeface="Calibri"/>
              <a:ea typeface="Calibri"/>
              <a:cs typeface="Calibri"/>
              <a:sym typeface="Calibri"/>
            </a:endParaRPr>
          </a:p>
        </p:txBody>
      </p:sp>
      <p:sp>
        <p:nvSpPr>
          <p:cNvPr id="333" name="Google Shape;333;g2c20140da6c_0_296"/>
          <p:cNvSpPr/>
          <p:nvPr/>
        </p:nvSpPr>
        <p:spPr>
          <a:xfrm>
            <a:off x="4170355" y="77851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34" name="Google Shape;334;g2c20140da6c_0_296"/>
          <p:cNvSpPr/>
          <p:nvPr/>
        </p:nvSpPr>
        <p:spPr>
          <a:xfrm>
            <a:off x="7483352" y="91694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339" name="Shape 339"/>
        <p:cNvGrpSpPr/>
        <p:nvPr/>
      </p:nvGrpSpPr>
      <p:grpSpPr>
        <a:xfrm>
          <a:off x="0" y="0"/>
          <a:ext cx="0" cy="0"/>
          <a:chOff x="0" y="0"/>
          <a:chExt cx="0" cy="0"/>
        </a:xfrm>
      </p:grpSpPr>
      <p:pic>
        <p:nvPicPr>
          <p:cNvPr descr=" " id="340" name="Google Shape;340;g2c20140da6c_0_312"/>
          <p:cNvPicPr preferRelativeResize="0"/>
          <p:nvPr/>
        </p:nvPicPr>
        <p:blipFill rotWithShape="1">
          <a:blip r:embed="rId3">
            <a:alphaModFix/>
          </a:blip>
          <a:srcRect b="0" l="0" r="0" t="0"/>
          <a:stretch/>
        </p:blipFill>
        <p:spPr>
          <a:xfrm>
            <a:off x="2" y="1397000"/>
            <a:ext cx="2819757" cy="5458283"/>
          </a:xfrm>
          <a:prstGeom prst="rect">
            <a:avLst/>
          </a:prstGeom>
          <a:noFill/>
          <a:ln>
            <a:noFill/>
          </a:ln>
        </p:spPr>
      </p:pic>
      <p:pic>
        <p:nvPicPr>
          <p:cNvPr descr=" " id="341" name="Google Shape;341;g2c20140da6c_0_312"/>
          <p:cNvPicPr preferRelativeResize="0"/>
          <p:nvPr/>
        </p:nvPicPr>
        <p:blipFill rotWithShape="1">
          <a:blip r:embed="rId4">
            <a:alphaModFix/>
          </a:blip>
          <a:srcRect b="0" l="0" r="0" t="0"/>
          <a:stretch/>
        </p:blipFill>
        <p:spPr>
          <a:xfrm>
            <a:off x="9043530" y="12623800"/>
            <a:ext cx="2819752" cy="406350"/>
          </a:xfrm>
          <a:prstGeom prst="rect">
            <a:avLst/>
          </a:prstGeom>
          <a:noFill/>
          <a:ln>
            <a:noFill/>
          </a:ln>
        </p:spPr>
      </p:pic>
      <p:pic>
        <p:nvPicPr>
          <p:cNvPr descr=" " id="342" name="Google Shape;342;g2c20140da6c_0_312"/>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343" name="Google Shape;343;g2c20140da6c_0_312"/>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344" name="Google Shape;344;g2c20140da6c_0_3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5" name="Google Shape;345;g2c20140da6c_0_31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46" name="Google Shape;346;g2c20140da6c_0_312"/>
          <p:cNvSpPr/>
          <p:nvPr/>
        </p:nvSpPr>
        <p:spPr>
          <a:xfrm>
            <a:off x="3391324" y="2476500"/>
            <a:ext cx="78750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c20140da6c_0_312"/>
          <p:cNvSpPr/>
          <p:nvPr/>
        </p:nvSpPr>
        <p:spPr>
          <a:xfrm>
            <a:off x="2673684" y="2476500"/>
            <a:ext cx="9310200" cy="2514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c20140da6c_0_312"/>
          <p:cNvSpPr/>
          <p:nvPr/>
        </p:nvSpPr>
        <p:spPr>
          <a:xfrm>
            <a:off x="2893845" y="2781300"/>
            <a:ext cx="8328000" cy="2446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233 Coins</a:t>
            </a:r>
            <a:endParaRPr b="0" i="0" sz="12800" u="none" cap="none" strike="noStrike">
              <a:solidFill>
                <a:schemeClr val="dk1"/>
              </a:solidFill>
              <a:latin typeface="Calibri"/>
              <a:ea typeface="Calibri"/>
              <a:cs typeface="Calibri"/>
              <a:sym typeface="Calibri"/>
            </a:endParaRPr>
          </a:p>
        </p:txBody>
      </p:sp>
      <p:sp>
        <p:nvSpPr>
          <p:cNvPr id="349" name="Google Shape;349;g2c20140da6c_0_312"/>
          <p:cNvSpPr/>
          <p:nvPr/>
        </p:nvSpPr>
        <p:spPr>
          <a:xfrm>
            <a:off x="3391324" y="5295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c20140da6c_0_312"/>
          <p:cNvSpPr/>
          <p:nvPr/>
        </p:nvSpPr>
        <p:spPr>
          <a:xfrm>
            <a:off x="3323582" y="5295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51" name="Google Shape;351;g2c20140da6c_0_312"/>
          <p:cNvSpPr/>
          <p:nvPr/>
        </p:nvSpPr>
        <p:spPr>
          <a:xfrm>
            <a:off x="3391324" y="7226300"/>
            <a:ext cx="78750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c20140da6c_0_312"/>
          <p:cNvSpPr/>
          <p:nvPr/>
        </p:nvSpPr>
        <p:spPr>
          <a:xfrm>
            <a:off x="2540318" y="7226300"/>
            <a:ext cx="9576900" cy="2514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c20140da6c_0_312"/>
          <p:cNvSpPr/>
          <p:nvPr/>
        </p:nvSpPr>
        <p:spPr>
          <a:xfrm>
            <a:off x="2760478" y="7531100"/>
            <a:ext cx="8594700" cy="2446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456 Hours</a:t>
            </a:r>
            <a:endParaRPr b="0" i="0" sz="12800" u="none" cap="none" strike="noStrike">
              <a:solidFill>
                <a:schemeClr val="dk1"/>
              </a:solidFill>
              <a:latin typeface="Calibri"/>
              <a:ea typeface="Calibri"/>
              <a:cs typeface="Calibri"/>
              <a:sym typeface="Calibri"/>
            </a:endParaRPr>
          </a:p>
        </p:txBody>
      </p:sp>
      <p:sp>
        <p:nvSpPr>
          <p:cNvPr id="354" name="Google Shape;354;g2c20140da6c_0_312"/>
          <p:cNvSpPr/>
          <p:nvPr/>
        </p:nvSpPr>
        <p:spPr>
          <a:xfrm>
            <a:off x="3391324" y="10045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c20140da6c_0_312"/>
          <p:cNvSpPr/>
          <p:nvPr/>
        </p:nvSpPr>
        <p:spPr>
          <a:xfrm>
            <a:off x="3323582" y="10045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56" name="Google Shape;356;g2c20140da6c_0_312"/>
          <p:cNvSpPr/>
          <p:nvPr/>
        </p:nvSpPr>
        <p:spPr>
          <a:xfrm>
            <a:off x="13552594" y="2476500"/>
            <a:ext cx="78750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c20140da6c_0_312"/>
          <p:cNvSpPr/>
          <p:nvPr/>
        </p:nvSpPr>
        <p:spPr>
          <a:xfrm>
            <a:off x="15184748" y="2476500"/>
            <a:ext cx="4610700" cy="2514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c20140da6c_0_312"/>
          <p:cNvSpPr/>
          <p:nvPr/>
        </p:nvSpPr>
        <p:spPr>
          <a:xfrm>
            <a:off x="15404909" y="2781300"/>
            <a:ext cx="3628500" cy="2446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85%</a:t>
            </a:r>
            <a:endParaRPr b="0" i="0" sz="12800" u="none" cap="none" strike="noStrike">
              <a:solidFill>
                <a:schemeClr val="dk1"/>
              </a:solidFill>
              <a:latin typeface="Calibri"/>
              <a:ea typeface="Calibri"/>
              <a:cs typeface="Calibri"/>
              <a:sym typeface="Calibri"/>
            </a:endParaRPr>
          </a:p>
        </p:txBody>
      </p:sp>
      <p:sp>
        <p:nvSpPr>
          <p:cNvPr id="359" name="Google Shape;359;g2c20140da6c_0_312"/>
          <p:cNvSpPr/>
          <p:nvPr/>
        </p:nvSpPr>
        <p:spPr>
          <a:xfrm>
            <a:off x="13552594" y="5295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c20140da6c_0_312"/>
          <p:cNvSpPr/>
          <p:nvPr/>
        </p:nvSpPr>
        <p:spPr>
          <a:xfrm>
            <a:off x="13484852" y="5295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61" name="Google Shape;361;g2c20140da6c_0_312"/>
          <p:cNvSpPr/>
          <p:nvPr/>
        </p:nvSpPr>
        <p:spPr>
          <a:xfrm>
            <a:off x="13552594" y="7226300"/>
            <a:ext cx="78750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c20140da6c_0_312"/>
          <p:cNvSpPr/>
          <p:nvPr/>
        </p:nvSpPr>
        <p:spPr>
          <a:xfrm>
            <a:off x="13800275" y="7226300"/>
            <a:ext cx="7379700" cy="2514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c20140da6c_0_312"/>
          <p:cNvSpPr/>
          <p:nvPr/>
        </p:nvSpPr>
        <p:spPr>
          <a:xfrm>
            <a:off x="14020436" y="7531100"/>
            <a:ext cx="6397500" cy="2446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674 Km</a:t>
            </a:r>
            <a:endParaRPr b="0" i="0" sz="12800" u="none" cap="none" strike="noStrike">
              <a:solidFill>
                <a:schemeClr val="dk1"/>
              </a:solidFill>
              <a:latin typeface="Calibri"/>
              <a:ea typeface="Calibri"/>
              <a:cs typeface="Calibri"/>
              <a:sym typeface="Calibri"/>
            </a:endParaRPr>
          </a:p>
        </p:txBody>
      </p:sp>
      <p:sp>
        <p:nvSpPr>
          <p:cNvPr id="364" name="Google Shape;364;g2c20140da6c_0_312"/>
          <p:cNvSpPr/>
          <p:nvPr/>
        </p:nvSpPr>
        <p:spPr>
          <a:xfrm>
            <a:off x="13552594" y="10045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c20140da6c_0_312"/>
          <p:cNvSpPr/>
          <p:nvPr/>
        </p:nvSpPr>
        <p:spPr>
          <a:xfrm>
            <a:off x="13484852" y="10045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370" name="Shape 370"/>
        <p:cNvGrpSpPr/>
        <p:nvPr/>
      </p:nvGrpSpPr>
      <p:grpSpPr>
        <a:xfrm>
          <a:off x="0" y="0"/>
          <a:ext cx="0" cy="0"/>
          <a:chOff x="0" y="0"/>
          <a:chExt cx="0" cy="0"/>
        </a:xfrm>
      </p:grpSpPr>
      <p:pic>
        <p:nvPicPr>
          <p:cNvPr descr=" " id="371" name="Google Shape;371;g2c20140da6c_0_342"/>
          <p:cNvPicPr preferRelativeResize="0"/>
          <p:nvPr/>
        </p:nvPicPr>
        <p:blipFill rotWithShape="1">
          <a:blip r:embed="rId3">
            <a:alphaModFix/>
          </a:blip>
          <a:srcRect b="0" l="0" r="0" t="0"/>
          <a:stretch/>
        </p:blipFill>
        <p:spPr>
          <a:xfrm>
            <a:off x="3683457" y="0"/>
            <a:ext cx="5458969" cy="2819400"/>
          </a:xfrm>
          <a:prstGeom prst="rect">
            <a:avLst/>
          </a:prstGeom>
          <a:noFill/>
          <a:ln>
            <a:noFill/>
          </a:ln>
        </p:spPr>
      </p:pic>
      <p:pic>
        <p:nvPicPr>
          <p:cNvPr descr=" " id="372" name="Google Shape;372;g2c20140da6c_0_342"/>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373" name="Google Shape;373;g2c20140da6c_0_342"/>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374" name="Google Shape;374;g2c20140da6c_0_342"/>
          <p:cNvPicPr preferRelativeResize="0"/>
          <p:nvPr/>
        </p:nvPicPr>
        <p:blipFill rotWithShape="1">
          <a:blip r:embed="rId6">
            <a:alphaModFix/>
          </a:blip>
          <a:srcRect b="0" l="0" r="0" t="0"/>
          <a:stretch/>
        </p:blipFill>
        <p:spPr>
          <a:xfrm>
            <a:off x="18201375" y="12738100"/>
            <a:ext cx="5436276" cy="492423"/>
          </a:xfrm>
          <a:prstGeom prst="rect">
            <a:avLst/>
          </a:prstGeom>
          <a:noFill/>
          <a:ln>
            <a:noFill/>
          </a:ln>
        </p:spPr>
      </p:pic>
      <p:sp>
        <p:nvSpPr>
          <p:cNvPr id="375" name="Google Shape;375;g2c20140da6c_0_34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6" name="Google Shape;376;g2c20140da6c_0_34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77" name="Google Shape;377;g2c20140da6c_0_342"/>
          <p:cNvSpPr/>
          <p:nvPr/>
        </p:nvSpPr>
        <p:spPr>
          <a:xfrm>
            <a:off x="9170546" y="1447800"/>
            <a:ext cx="63846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Some Graph</a:t>
            </a:r>
            <a:endParaRPr b="0" i="0" sz="8000" u="none" cap="none" strike="noStrike">
              <a:solidFill>
                <a:schemeClr val="dk1"/>
              </a:solidFill>
              <a:latin typeface="Calibri"/>
              <a:ea typeface="Calibri"/>
              <a:cs typeface="Calibri"/>
              <a:sym typeface="Calibri"/>
            </a:endParaRPr>
          </a:p>
        </p:txBody>
      </p:sp>
      <p:sp>
        <p:nvSpPr>
          <p:cNvPr id="378" name="Google Shape;378;g2c20140da6c_0_34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c20140da6c_0_34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0" name="Google Shape;380;g2c20140da6c_0_34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81" name="Google Shape;381;g2c20140da6c_0_34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82" name="Google Shape;382;g2c20140da6c_0_34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3" name="Google Shape;383;g2c20140da6c_0_34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4" name="Google Shape;384;g2c20140da6c_0_34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85" name="Google Shape;385;g2c20140da6c_0_34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86" name="Google Shape;386;g2c20140da6c_0_34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87" name="Google Shape;387;g2c20140da6c_0_34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2185"/>
              <a:buFont typeface="Lato"/>
              <a:buNone/>
            </a:pPr>
            <a:r>
              <a:rPr b="0" i="0" lang="en-US" sz="2185" u="none" cap="none" strike="noStrike">
                <a:solidFill>
                  <a:srgbClr val="57D4B8"/>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88" name="Google Shape;388;g2c20140da6c_0_34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89" name="Google Shape;389;g2c20140da6c_0_34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0" name="Google Shape;390;g2c20140da6c_0_34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91" name="Google Shape;391;g2c20140da6c_0_34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92" name="Google Shape;392;g2c20140da6c_0_34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3" name="Google Shape;393;g2c20140da6c_0_34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4" name="Google Shape;394;g2c20140da6c_0_34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95" name="Google Shape;395;g2c20140da6c_0_34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96" name="Google Shape;396;g2c20140da6c_0_34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97" name="Google Shape;397;g2c20140da6c_0_34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7D4B8"/>
              </a:buClr>
              <a:buSzPts val="1820"/>
              <a:buFont typeface="Lato"/>
              <a:buNone/>
            </a:pPr>
            <a:r>
              <a:rPr b="0" i="0" lang="en-US" sz="1820" u="none" cap="none" strike="noStrike">
                <a:solidFill>
                  <a:srgbClr val="57D4B8"/>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98" name="Google Shape;398;g2c20140da6c_0_342"/>
          <p:cNvPicPr preferRelativeResize="0"/>
          <p:nvPr/>
        </p:nvPicPr>
        <p:blipFill rotWithShape="1">
          <a:blip r:embed="rId8">
            <a:alphaModFix/>
          </a:blip>
          <a:srcRect b="0" l="0" r="0" t="0"/>
          <a:stretch/>
        </p:blipFill>
        <p:spPr>
          <a:xfrm>
            <a:off x="3368467" y="3771900"/>
            <a:ext cx="8291592" cy="5511006"/>
          </a:xfrm>
          <a:prstGeom prst="rect">
            <a:avLst/>
          </a:prstGeom>
          <a:noFill/>
          <a:ln>
            <a:noFill/>
          </a:ln>
        </p:spPr>
      </p:pic>
      <p:pic>
        <p:nvPicPr>
          <p:cNvPr descr=" " id="399" name="Google Shape;399;g2c20140da6c_0_342"/>
          <p:cNvPicPr preferRelativeResize="0"/>
          <p:nvPr/>
        </p:nvPicPr>
        <p:blipFill rotWithShape="1">
          <a:blip r:embed="rId9">
            <a:alphaModFix/>
          </a:blip>
          <a:srcRect b="0" l="0" r="0" t="0"/>
          <a:stretch/>
        </p:blipFill>
        <p:spPr>
          <a:xfrm>
            <a:off x="4512766" y="4185444"/>
            <a:ext cx="11567" cy="5258445"/>
          </a:xfrm>
          <a:prstGeom prst="rect">
            <a:avLst/>
          </a:prstGeom>
          <a:noFill/>
          <a:ln>
            <a:noFill/>
          </a:ln>
        </p:spPr>
      </p:pic>
      <p:pic>
        <p:nvPicPr>
          <p:cNvPr descr=" " id="400" name="Google Shape;400;g2c20140da6c_0_342"/>
          <p:cNvPicPr preferRelativeResize="0"/>
          <p:nvPr/>
        </p:nvPicPr>
        <p:blipFill rotWithShape="1">
          <a:blip r:embed="rId10">
            <a:alphaModFix/>
          </a:blip>
          <a:srcRect b="0" l="0" r="0" t="0"/>
          <a:stretch/>
        </p:blipFill>
        <p:spPr>
          <a:xfrm>
            <a:off x="5651279" y="4185444"/>
            <a:ext cx="11567" cy="5258445"/>
          </a:xfrm>
          <a:prstGeom prst="rect">
            <a:avLst/>
          </a:prstGeom>
          <a:noFill/>
          <a:ln>
            <a:noFill/>
          </a:ln>
        </p:spPr>
      </p:pic>
      <p:pic>
        <p:nvPicPr>
          <p:cNvPr descr=" " id="401" name="Google Shape;401;g2c20140da6c_0_342"/>
          <p:cNvPicPr preferRelativeResize="0"/>
          <p:nvPr/>
        </p:nvPicPr>
        <p:blipFill rotWithShape="1">
          <a:blip r:embed="rId11">
            <a:alphaModFix/>
          </a:blip>
          <a:srcRect b="0" l="0" r="0" t="0"/>
          <a:stretch/>
        </p:blipFill>
        <p:spPr>
          <a:xfrm>
            <a:off x="6789795" y="4185444"/>
            <a:ext cx="11567" cy="5258445"/>
          </a:xfrm>
          <a:prstGeom prst="rect">
            <a:avLst/>
          </a:prstGeom>
          <a:noFill/>
          <a:ln>
            <a:noFill/>
          </a:ln>
        </p:spPr>
      </p:pic>
      <p:pic>
        <p:nvPicPr>
          <p:cNvPr descr=" " id="402" name="Google Shape;402;g2c20140da6c_0_342"/>
          <p:cNvPicPr preferRelativeResize="0"/>
          <p:nvPr/>
        </p:nvPicPr>
        <p:blipFill rotWithShape="1">
          <a:blip r:embed="rId12">
            <a:alphaModFix/>
          </a:blip>
          <a:srcRect b="0" l="0" r="0" t="0"/>
          <a:stretch/>
        </p:blipFill>
        <p:spPr>
          <a:xfrm>
            <a:off x="7928309" y="4185444"/>
            <a:ext cx="11567" cy="5258445"/>
          </a:xfrm>
          <a:prstGeom prst="rect">
            <a:avLst/>
          </a:prstGeom>
          <a:noFill/>
          <a:ln>
            <a:noFill/>
          </a:ln>
        </p:spPr>
      </p:pic>
      <p:pic>
        <p:nvPicPr>
          <p:cNvPr descr=" " id="403" name="Google Shape;403;g2c20140da6c_0_342"/>
          <p:cNvPicPr preferRelativeResize="0"/>
          <p:nvPr/>
        </p:nvPicPr>
        <p:blipFill rotWithShape="1">
          <a:blip r:embed="rId13">
            <a:alphaModFix/>
          </a:blip>
          <a:srcRect b="0" l="0" r="0" t="0"/>
          <a:stretch/>
        </p:blipFill>
        <p:spPr>
          <a:xfrm>
            <a:off x="9066828" y="4185444"/>
            <a:ext cx="11567" cy="5258445"/>
          </a:xfrm>
          <a:prstGeom prst="rect">
            <a:avLst/>
          </a:prstGeom>
          <a:noFill/>
          <a:ln>
            <a:noFill/>
          </a:ln>
        </p:spPr>
      </p:pic>
      <p:pic>
        <p:nvPicPr>
          <p:cNvPr descr=" " id="404" name="Google Shape;404;g2c20140da6c_0_342"/>
          <p:cNvPicPr preferRelativeResize="0"/>
          <p:nvPr/>
        </p:nvPicPr>
        <p:blipFill rotWithShape="1">
          <a:blip r:embed="rId14">
            <a:alphaModFix/>
          </a:blip>
          <a:srcRect b="0" l="0" r="0" t="0"/>
          <a:stretch/>
        </p:blipFill>
        <p:spPr>
          <a:xfrm>
            <a:off x="10205341" y="4185444"/>
            <a:ext cx="11567" cy="5258445"/>
          </a:xfrm>
          <a:prstGeom prst="rect">
            <a:avLst/>
          </a:prstGeom>
          <a:noFill/>
          <a:ln>
            <a:noFill/>
          </a:ln>
        </p:spPr>
      </p:pic>
      <p:pic>
        <p:nvPicPr>
          <p:cNvPr descr=" " id="405" name="Google Shape;405;g2c20140da6c_0_342"/>
          <p:cNvPicPr preferRelativeResize="0"/>
          <p:nvPr/>
        </p:nvPicPr>
        <p:blipFill rotWithShape="1">
          <a:blip r:embed="rId15">
            <a:alphaModFix/>
          </a:blip>
          <a:srcRect b="0" l="0" r="0" t="0"/>
          <a:stretch/>
        </p:blipFill>
        <p:spPr>
          <a:xfrm>
            <a:off x="11343854" y="4185444"/>
            <a:ext cx="11567" cy="5258445"/>
          </a:xfrm>
          <a:prstGeom prst="rect">
            <a:avLst/>
          </a:prstGeom>
          <a:noFill/>
          <a:ln>
            <a:noFill/>
          </a:ln>
        </p:spPr>
      </p:pic>
      <p:pic>
        <p:nvPicPr>
          <p:cNvPr descr=" " id="406" name="Google Shape;406;g2c20140da6c_0_342"/>
          <p:cNvPicPr preferRelativeResize="0"/>
          <p:nvPr/>
        </p:nvPicPr>
        <p:blipFill rotWithShape="1">
          <a:blip r:embed="rId16">
            <a:alphaModFix/>
          </a:blip>
          <a:srcRect b="0" l="0" r="0" t="0"/>
          <a:stretch/>
        </p:blipFill>
        <p:spPr>
          <a:xfrm>
            <a:off x="3355539" y="5483845"/>
            <a:ext cx="8050167" cy="2373585"/>
          </a:xfrm>
          <a:prstGeom prst="rect">
            <a:avLst/>
          </a:prstGeom>
          <a:noFill/>
          <a:ln>
            <a:noFill/>
          </a:ln>
        </p:spPr>
      </p:pic>
      <p:pic>
        <p:nvPicPr>
          <p:cNvPr descr=" " id="407" name="Google Shape;407;g2c20140da6c_0_342"/>
          <p:cNvPicPr preferRelativeResize="0"/>
          <p:nvPr/>
        </p:nvPicPr>
        <p:blipFill rotWithShape="1">
          <a:blip r:embed="rId17">
            <a:alphaModFix/>
          </a:blip>
          <a:srcRect b="0" l="0" r="0" t="0"/>
          <a:stretch/>
        </p:blipFill>
        <p:spPr>
          <a:xfrm>
            <a:off x="3369143" y="6359525"/>
            <a:ext cx="8044030" cy="2268538"/>
          </a:xfrm>
          <a:prstGeom prst="rect">
            <a:avLst/>
          </a:prstGeom>
          <a:noFill/>
          <a:ln>
            <a:noFill/>
          </a:ln>
        </p:spPr>
      </p:pic>
      <p:pic>
        <p:nvPicPr>
          <p:cNvPr descr=" " id="408" name="Google Shape;408;g2c20140da6c_0_342"/>
          <p:cNvPicPr preferRelativeResize="0"/>
          <p:nvPr/>
        </p:nvPicPr>
        <p:blipFill rotWithShape="1">
          <a:blip r:embed="rId18">
            <a:alphaModFix/>
          </a:blip>
          <a:srcRect b="0" l="0" r="0" t="0"/>
          <a:stretch/>
        </p:blipFill>
        <p:spPr>
          <a:xfrm>
            <a:off x="4441751" y="6055643"/>
            <a:ext cx="153591" cy="153566"/>
          </a:xfrm>
          <a:prstGeom prst="rect">
            <a:avLst/>
          </a:prstGeom>
          <a:noFill/>
          <a:ln>
            <a:noFill/>
          </a:ln>
        </p:spPr>
      </p:pic>
      <p:pic>
        <p:nvPicPr>
          <p:cNvPr descr=" " id="409" name="Google Shape;409;g2c20140da6c_0_342"/>
          <p:cNvPicPr preferRelativeResize="0"/>
          <p:nvPr/>
        </p:nvPicPr>
        <p:blipFill rotWithShape="1">
          <a:blip r:embed="rId19">
            <a:alphaModFix/>
          </a:blip>
          <a:srcRect b="0" l="0" r="0" t="0"/>
          <a:stretch/>
        </p:blipFill>
        <p:spPr>
          <a:xfrm>
            <a:off x="4441751" y="6981130"/>
            <a:ext cx="153591" cy="153566"/>
          </a:xfrm>
          <a:prstGeom prst="rect">
            <a:avLst/>
          </a:prstGeom>
          <a:noFill/>
          <a:ln>
            <a:noFill/>
          </a:ln>
        </p:spPr>
      </p:pic>
      <p:pic>
        <p:nvPicPr>
          <p:cNvPr descr=" " id="410" name="Google Shape;410;g2c20140da6c_0_342"/>
          <p:cNvPicPr preferRelativeResize="0"/>
          <p:nvPr/>
        </p:nvPicPr>
        <p:blipFill rotWithShape="1">
          <a:blip r:embed="rId20">
            <a:alphaModFix/>
          </a:blip>
          <a:srcRect b="0" l="0" r="0" t="0"/>
          <a:stretch/>
        </p:blipFill>
        <p:spPr>
          <a:xfrm>
            <a:off x="5580267" y="5651277"/>
            <a:ext cx="153591" cy="153566"/>
          </a:xfrm>
          <a:prstGeom prst="rect">
            <a:avLst/>
          </a:prstGeom>
          <a:noFill/>
          <a:ln>
            <a:noFill/>
          </a:ln>
        </p:spPr>
      </p:pic>
      <p:pic>
        <p:nvPicPr>
          <p:cNvPr descr=" " id="411" name="Google Shape;411;g2c20140da6c_0_342"/>
          <p:cNvPicPr preferRelativeResize="0"/>
          <p:nvPr/>
        </p:nvPicPr>
        <p:blipFill rotWithShape="1">
          <a:blip r:embed="rId21">
            <a:alphaModFix/>
          </a:blip>
          <a:srcRect b="0" l="0" r="0" t="0"/>
          <a:stretch/>
        </p:blipFill>
        <p:spPr>
          <a:xfrm>
            <a:off x="5580267" y="7415510"/>
            <a:ext cx="153591" cy="153566"/>
          </a:xfrm>
          <a:prstGeom prst="rect">
            <a:avLst/>
          </a:prstGeom>
          <a:noFill/>
          <a:ln>
            <a:noFill/>
          </a:ln>
        </p:spPr>
      </p:pic>
      <p:pic>
        <p:nvPicPr>
          <p:cNvPr descr=" " id="412" name="Google Shape;412;g2c20140da6c_0_342"/>
          <p:cNvPicPr preferRelativeResize="0"/>
          <p:nvPr/>
        </p:nvPicPr>
        <p:blipFill rotWithShape="1">
          <a:blip r:embed="rId22">
            <a:alphaModFix/>
          </a:blip>
          <a:srcRect b="0" l="0" r="0" t="0"/>
          <a:stretch/>
        </p:blipFill>
        <p:spPr>
          <a:xfrm>
            <a:off x="6718783" y="7732812"/>
            <a:ext cx="153591" cy="153566"/>
          </a:xfrm>
          <a:prstGeom prst="rect">
            <a:avLst/>
          </a:prstGeom>
          <a:noFill/>
          <a:ln>
            <a:noFill/>
          </a:ln>
        </p:spPr>
      </p:pic>
      <p:pic>
        <p:nvPicPr>
          <p:cNvPr descr=" " id="413" name="Google Shape;413;g2c20140da6c_0_342"/>
          <p:cNvPicPr preferRelativeResize="0"/>
          <p:nvPr/>
        </p:nvPicPr>
        <p:blipFill rotWithShape="1">
          <a:blip r:embed="rId23">
            <a:alphaModFix/>
          </a:blip>
          <a:srcRect b="0" l="0" r="0" t="0"/>
          <a:stretch/>
        </p:blipFill>
        <p:spPr>
          <a:xfrm>
            <a:off x="6718783" y="6311826"/>
            <a:ext cx="153591" cy="153566"/>
          </a:xfrm>
          <a:prstGeom prst="rect">
            <a:avLst/>
          </a:prstGeom>
          <a:noFill/>
          <a:ln>
            <a:noFill/>
          </a:ln>
        </p:spPr>
      </p:pic>
      <p:pic>
        <p:nvPicPr>
          <p:cNvPr descr=" " id="414" name="Google Shape;414;g2c20140da6c_0_342"/>
          <p:cNvPicPr preferRelativeResize="0"/>
          <p:nvPr/>
        </p:nvPicPr>
        <p:blipFill rotWithShape="1">
          <a:blip r:embed="rId24">
            <a:alphaModFix/>
          </a:blip>
          <a:srcRect b="0" l="0" r="0" t="0"/>
          <a:stretch/>
        </p:blipFill>
        <p:spPr>
          <a:xfrm>
            <a:off x="7861923" y="6733232"/>
            <a:ext cx="153591" cy="153566"/>
          </a:xfrm>
          <a:prstGeom prst="rect">
            <a:avLst/>
          </a:prstGeom>
          <a:noFill/>
          <a:ln>
            <a:noFill/>
          </a:ln>
        </p:spPr>
      </p:pic>
      <p:pic>
        <p:nvPicPr>
          <p:cNvPr descr=" " id="415" name="Google Shape;415;g2c20140da6c_0_342"/>
          <p:cNvPicPr preferRelativeResize="0"/>
          <p:nvPr/>
        </p:nvPicPr>
        <p:blipFill rotWithShape="1">
          <a:blip r:embed="rId25">
            <a:alphaModFix/>
          </a:blip>
          <a:srcRect b="0" l="0" r="0" t="0"/>
          <a:stretch/>
        </p:blipFill>
        <p:spPr>
          <a:xfrm>
            <a:off x="7861923" y="6420644"/>
            <a:ext cx="153591" cy="153566"/>
          </a:xfrm>
          <a:prstGeom prst="rect">
            <a:avLst/>
          </a:prstGeom>
          <a:noFill/>
          <a:ln>
            <a:noFill/>
          </a:ln>
        </p:spPr>
      </p:pic>
      <p:pic>
        <p:nvPicPr>
          <p:cNvPr descr=" " id="416" name="Google Shape;416;g2c20140da6c_0_342"/>
          <p:cNvPicPr preferRelativeResize="0"/>
          <p:nvPr/>
        </p:nvPicPr>
        <p:blipFill rotWithShape="1">
          <a:blip r:embed="rId26">
            <a:alphaModFix/>
          </a:blip>
          <a:srcRect b="0" l="0" r="0" t="0"/>
          <a:stretch/>
        </p:blipFill>
        <p:spPr>
          <a:xfrm>
            <a:off x="8995813" y="7667575"/>
            <a:ext cx="153591" cy="153566"/>
          </a:xfrm>
          <a:prstGeom prst="rect">
            <a:avLst/>
          </a:prstGeom>
          <a:noFill/>
          <a:ln>
            <a:noFill/>
          </a:ln>
        </p:spPr>
      </p:pic>
      <p:pic>
        <p:nvPicPr>
          <p:cNvPr descr=" " id="417" name="Google Shape;417;g2c20140da6c_0_342"/>
          <p:cNvPicPr preferRelativeResize="0"/>
          <p:nvPr/>
        </p:nvPicPr>
        <p:blipFill rotWithShape="1">
          <a:blip r:embed="rId27">
            <a:alphaModFix/>
          </a:blip>
          <a:srcRect b="0" l="0" r="0" t="0"/>
          <a:stretch/>
        </p:blipFill>
        <p:spPr>
          <a:xfrm>
            <a:off x="8995813" y="7076877"/>
            <a:ext cx="153591" cy="153566"/>
          </a:xfrm>
          <a:prstGeom prst="rect">
            <a:avLst/>
          </a:prstGeom>
          <a:noFill/>
          <a:ln>
            <a:noFill/>
          </a:ln>
        </p:spPr>
      </p:pic>
      <p:pic>
        <p:nvPicPr>
          <p:cNvPr descr=" " id="418" name="Google Shape;418;g2c20140da6c_0_342"/>
          <p:cNvPicPr preferRelativeResize="0"/>
          <p:nvPr/>
        </p:nvPicPr>
        <p:blipFill rotWithShape="1">
          <a:blip r:embed="rId28">
            <a:alphaModFix/>
          </a:blip>
          <a:srcRect b="0" l="0" r="0" t="0"/>
          <a:stretch/>
        </p:blipFill>
        <p:spPr>
          <a:xfrm>
            <a:off x="10138955" y="6972449"/>
            <a:ext cx="153591" cy="153566"/>
          </a:xfrm>
          <a:prstGeom prst="rect">
            <a:avLst/>
          </a:prstGeom>
          <a:noFill/>
          <a:ln>
            <a:noFill/>
          </a:ln>
        </p:spPr>
      </p:pic>
      <p:pic>
        <p:nvPicPr>
          <p:cNvPr descr=" " id="419" name="Google Shape;419;g2c20140da6c_0_342"/>
          <p:cNvPicPr preferRelativeResize="0"/>
          <p:nvPr/>
        </p:nvPicPr>
        <p:blipFill rotWithShape="1">
          <a:blip r:embed="rId29">
            <a:alphaModFix/>
          </a:blip>
          <a:srcRect b="0" l="0" r="0" t="0"/>
          <a:stretch/>
        </p:blipFill>
        <p:spPr>
          <a:xfrm>
            <a:off x="10138955" y="6572771"/>
            <a:ext cx="153591" cy="153566"/>
          </a:xfrm>
          <a:prstGeom prst="rect">
            <a:avLst/>
          </a:prstGeom>
          <a:noFill/>
          <a:ln>
            <a:noFill/>
          </a:ln>
        </p:spPr>
      </p:pic>
      <p:sp>
        <p:nvSpPr>
          <p:cNvPr id="420" name="Google Shape;420;g2c20140da6c_0_34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c20140da6c_0_34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2" name="Google Shape;422;g2c20140da6c_0_342"/>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pic>
        <p:nvPicPr>
          <p:cNvPr descr=" " id="423" name="Google Shape;423;g2c20140da6c_0_342"/>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sp>
        <p:nvSpPr>
          <p:cNvPr id="424" name="Google Shape;424;g2c20140da6c_0_342"/>
          <p:cNvSpPr/>
          <p:nvPr/>
        </p:nvSpPr>
        <p:spPr>
          <a:xfrm>
            <a:off x="16270734" y="6365379"/>
            <a:ext cx="1854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c20140da6c_0_342"/>
          <p:cNvSpPr/>
          <p:nvPr/>
        </p:nvSpPr>
        <p:spPr>
          <a:xfrm>
            <a:off x="16270734" y="6381750"/>
            <a:ext cx="20577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34.574</a:t>
            </a:r>
            <a:endParaRPr b="0" i="0" sz="4800" u="none" cap="none" strike="noStrike">
              <a:solidFill>
                <a:schemeClr val="dk1"/>
              </a:solidFill>
              <a:latin typeface="Calibri"/>
              <a:ea typeface="Calibri"/>
              <a:cs typeface="Calibri"/>
              <a:sym typeface="Calibri"/>
            </a:endParaRPr>
          </a:p>
        </p:txBody>
      </p:sp>
      <p:sp>
        <p:nvSpPr>
          <p:cNvPr id="426" name="Google Shape;426;g2c20140da6c_0_342"/>
          <p:cNvSpPr/>
          <p:nvPr/>
        </p:nvSpPr>
        <p:spPr>
          <a:xfrm>
            <a:off x="16753394" y="70929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27" name="Google Shape;427;g2c20140da6c_0_342"/>
          <p:cNvSpPr/>
          <p:nvPr/>
        </p:nvSpPr>
        <p:spPr>
          <a:xfrm>
            <a:off x="13260457" y="105156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2c20140da6c_0_342"/>
          <p:cNvSpPr/>
          <p:nvPr/>
        </p:nvSpPr>
        <p:spPr>
          <a:xfrm>
            <a:off x="13260457" y="105156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c20140da6c_0_342"/>
          <p:cNvSpPr/>
          <p:nvPr/>
        </p:nvSpPr>
        <p:spPr>
          <a:xfrm>
            <a:off x="13158845" y="10515600"/>
            <a:ext cx="80781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Treasure Found</a:t>
            </a:r>
            <a:endParaRPr b="0" i="0" sz="4800" u="none" cap="none" strike="noStrike">
              <a:solidFill>
                <a:schemeClr val="dk1"/>
              </a:solidFill>
              <a:latin typeface="Calibri"/>
              <a:ea typeface="Calibri"/>
              <a:cs typeface="Calibri"/>
              <a:sym typeface="Calibri"/>
            </a:endParaRPr>
          </a:p>
        </p:txBody>
      </p:sp>
      <p:sp>
        <p:nvSpPr>
          <p:cNvPr id="430" name="Google Shape;430;g2c20140da6c_0_342"/>
          <p:cNvSpPr/>
          <p:nvPr/>
        </p:nvSpPr>
        <p:spPr>
          <a:xfrm>
            <a:off x="13192716" y="113284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31" name="Google Shape;431;g2c20140da6c_0_342"/>
          <p:cNvSpPr/>
          <p:nvPr/>
        </p:nvSpPr>
        <p:spPr>
          <a:xfrm>
            <a:off x="3251606" y="105156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c20140da6c_0_342"/>
          <p:cNvSpPr/>
          <p:nvPr/>
        </p:nvSpPr>
        <p:spPr>
          <a:xfrm>
            <a:off x="3251606" y="105156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c20140da6c_0_342"/>
          <p:cNvSpPr/>
          <p:nvPr/>
        </p:nvSpPr>
        <p:spPr>
          <a:xfrm>
            <a:off x="3149994" y="10515600"/>
            <a:ext cx="80781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Spellcasting Progress</a:t>
            </a:r>
            <a:endParaRPr b="0" i="0" sz="4800" u="none" cap="none" strike="noStrike">
              <a:solidFill>
                <a:schemeClr val="dk1"/>
              </a:solidFill>
              <a:latin typeface="Calibri"/>
              <a:ea typeface="Calibri"/>
              <a:cs typeface="Calibri"/>
              <a:sym typeface="Calibri"/>
            </a:endParaRPr>
          </a:p>
        </p:txBody>
      </p:sp>
      <p:sp>
        <p:nvSpPr>
          <p:cNvPr id="434" name="Google Shape;434;g2c20140da6c_0_342"/>
          <p:cNvSpPr/>
          <p:nvPr/>
        </p:nvSpPr>
        <p:spPr>
          <a:xfrm>
            <a:off x="3183865" y="113284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439" name="Shape 439"/>
        <p:cNvGrpSpPr/>
        <p:nvPr/>
      </p:nvGrpSpPr>
      <p:grpSpPr>
        <a:xfrm>
          <a:off x="0" y="0"/>
          <a:ext cx="0" cy="0"/>
          <a:chOff x="0" y="0"/>
          <a:chExt cx="0" cy="0"/>
        </a:xfrm>
      </p:grpSpPr>
      <p:pic>
        <p:nvPicPr>
          <p:cNvPr descr=" " id="440" name="Google Shape;440;g2c20140da6c_0_410"/>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441" name="Google Shape;441;g2c20140da6c_0_410"/>
          <p:cNvPicPr preferRelativeResize="0"/>
          <p:nvPr/>
        </p:nvPicPr>
        <p:blipFill rotWithShape="1">
          <a:blip r:embed="rId4">
            <a:alphaModFix/>
          </a:blip>
          <a:srcRect b="0" l="0" r="0" t="0"/>
          <a:stretch/>
        </p:blipFill>
        <p:spPr>
          <a:xfrm>
            <a:off x="596975" y="850900"/>
            <a:ext cx="2819752" cy="406350"/>
          </a:xfrm>
          <a:prstGeom prst="rect">
            <a:avLst/>
          </a:prstGeom>
          <a:noFill/>
          <a:ln>
            <a:noFill/>
          </a:ln>
        </p:spPr>
      </p:pic>
      <p:pic>
        <p:nvPicPr>
          <p:cNvPr descr=" " id="442" name="Google Shape;442;g2c20140da6c_0_410"/>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443" name="Google Shape;443;g2c20140da6c_0_410"/>
          <p:cNvPicPr preferRelativeResize="0"/>
          <p:nvPr/>
        </p:nvPicPr>
        <p:blipFill rotWithShape="1">
          <a:blip r:embed="rId6">
            <a:alphaModFix/>
          </a:blip>
          <a:srcRect b="0" l="0" r="0" t="0"/>
          <a:stretch/>
        </p:blipFill>
        <p:spPr>
          <a:xfrm>
            <a:off x="23320115" y="558800"/>
            <a:ext cx="492478" cy="5435600"/>
          </a:xfrm>
          <a:prstGeom prst="rect">
            <a:avLst/>
          </a:prstGeom>
          <a:noFill/>
          <a:ln>
            <a:noFill/>
          </a:ln>
        </p:spPr>
      </p:pic>
      <p:sp>
        <p:nvSpPr>
          <p:cNvPr id="444" name="Google Shape;444;g2c20140da6c_0_4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5" name="Google Shape;445;g2c20140da6c_0_41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46" name="Google Shape;446;g2c20140da6c_0_410"/>
          <p:cNvSpPr/>
          <p:nvPr/>
        </p:nvSpPr>
        <p:spPr>
          <a:xfrm>
            <a:off x="13450981" y="5753100"/>
            <a:ext cx="8738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c20140da6c_0_410"/>
          <p:cNvSpPr/>
          <p:nvPr/>
        </p:nvSpPr>
        <p:spPr>
          <a:xfrm>
            <a:off x="13450981" y="5753100"/>
            <a:ext cx="8738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c20140da6c_0_410"/>
          <p:cNvSpPr/>
          <p:nvPr/>
        </p:nvSpPr>
        <p:spPr>
          <a:xfrm>
            <a:off x="13450981" y="5753100"/>
            <a:ext cx="89418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A web application</a:t>
            </a:r>
            <a:endParaRPr b="0" i="0" sz="4800" u="none" cap="none" strike="noStrike">
              <a:solidFill>
                <a:schemeClr val="dk1"/>
              </a:solidFill>
              <a:latin typeface="Calibri"/>
              <a:ea typeface="Calibri"/>
              <a:cs typeface="Calibri"/>
              <a:sym typeface="Calibri"/>
            </a:endParaRPr>
          </a:p>
        </p:txBody>
      </p:sp>
      <p:sp>
        <p:nvSpPr>
          <p:cNvPr id="449" name="Google Shape;449;g2c20140da6c_0_410"/>
          <p:cNvSpPr/>
          <p:nvPr/>
        </p:nvSpPr>
        <p:spPr>
          <a:xfrm>
            <a:off x="13450981" y="66675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50" name="Google Shape;450;g2c20140da6c_0_410"/>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451" name="Google Shape;451;g2c20140da6c_0_410"/>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452" name="Google Shape;452;g2c20140da6c_0_410"/>
          <p:cNvSpPr/>
          <p:nvPr/>
        </p:nvSpPr>
        <p:spPr>
          <a:xfrm>
            <a:off x="7405026" y="1524000"/>
            <a:ext cx="99156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457" name="Shape 457"/>
        <p:cNvGrpSpPr/>
        <p:nvPr/>
      </p:nvGrpSpPr>
      <p:grpSpPr>
        <a:xfrm>
          <a:off x="0" y="0"/>
          <a:ext cx="0" cy="0"/>
          <a:chOff x="0" y="0"/>
          <a:chExt cx="0" cy="0"/>
        </a:xfrm>
      </p:grpSpPr>
      <p:pic>
        <p:nvPicPr>
          <p:cNvPr descr=" " id="458" name="Google Shape;458;g2c20140da6c_0_427"/>
          <p:cNvPicPr preferRelativeResize="0"/>
          <p:nvPr/>
        </p:nvPicPr>
        <p:blipFill rotWithShape="1">
          <a:blip r:embed="rId3">
            <a:alphaModFix/>
          </a:blip>
          <a:srcRect b="0" l="0" r="0" t="0"/>
          <a:stretch/>
        </p:blipFill>
        <p:spPr>
          <a:xfrm>
            <a:off x="2" y="1397000"/>
            <a:ext cx="2819757" cy="5458296"/>
          </a:xfrm>
          <a:prstGeom prst="rect">
            <a:avLst/>
          </a:prstGeom>
          <a:noFill/>
          <a:ln>
            <a:noFill/>
          </a:ln>
        </p:spPr>
      </p:pic>
      <p:pic>
        <p:nvPicPr>
          <p:cNvPr descr=" " id="459" name="Google Shape;459;g2c20140da6c_0_427"/>
          <p:cNvPicPr preferRelativeResize="0"/>
          <p:nvPr/>
        </p:nvPicPr>
        <p:blipFill rotWithShape="1">
          <a:blip r:embed="rId4">
            <a:alphaModFix/>
          </a:blip>
          <a:srcRect b="0" l="0" r="0" t="0"/>
          <a:stretch/>
        </p:blipFill>
        <p:spPr>
          <a:xfrm>
            <a:off x="9043530" y="12623800"/>
            <a:ext cx="2819752" cy="406350"/>
          </a:xfrm>
          <a:prstGeom prst="rect">
            <a:avLst/>
          </a:prstGeom>
          <a:noFill/>
          <a:ln>
            <a:noFill/>
          </a:ln>
        </p:spPr>
      </p:pic>
      <p:pic>
        <p:nvPicPr>
          <p:cNvPr descr=" " id="460" name="Google Shape;460;g2c20140da6c_0_427"/>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461" name="Google Shape;461;g2c20140da6c_0_427"/>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462" name="Google Shape;462;g2c20140da6c_0_4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3" name="Google Shape;463;g2c20140da6c_0_42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64" name="Google Shape;464;g2c20140da6c_0_427"/>
          <p:cNvSpPr/>
          <p:nvPr/>
        </p:nvSpPr>
        <p:spPr>
          <a:xfrm>
            <a:off x="2946768" y="4660900"/>
            <a:ext cx="8738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c20140da6c_0_427"/>
          <p:cNvSpPr/>
          <p:nvPr/>
        </p:nvSpPr>
        <p:spPr>
          <a:xfrm>
            <a:off x="2946768" y="4660900"/>
            <a:ext cx="8738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c20140da6c_0_427"/>
          <p:cNvSpPr/>
          <p:nvPr/>
        </p:nvSpPr>
        <p:spPr>
          <a:xfrm>
            <a:off x="2946768" y="4660900"/>
            <a:ext cx="89418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An mobile app</a:t>
            </a:r>
            <a:endParaRPr b="0" i="0" sz="4800" u="none" cap="none" strike="noStrike">
              <a:solidFill>
                <a:schemeClr val="dk1"/>
              </a:solidFill>
              <a:latin typeface="Calibri"/>
              <a:ea typeface="Calibri"/>
              <a:cs typeface="Calibri"/>
              <a:sym typeface="Calibri"/>
            </a:endParaRPr>
          </a:p>
        </p:txBody>
      </p:sp>
      <p:sp>
        <p:nvSpPr>
          <p:cNvPr id="467" name="Google Shape;467;g2c20140da6c_0_427"/>
          <p:cNvSpPr/>
          <p:nvPr/>
        </p:nvSpPr>
        <p:spPr>
          <a:xfrm>
            <a:off x="2946768" y="55753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68" name="Google Shape;468;g2c20140da6c_0_427"/>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69" name="Google Shape;469;g2c20140da6c_0_427"/>
          <p:cNvSpPr/>
          <p:nvPr/>
        </p:nvSpPr>
        <p:spPr>
          <a:xfrm>
            <a:off x="2946768" y="2159000"/>
            <a:ext cx="110715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Future of Fantasy</a:t>
            </a:r>
            <a:endParaRPr b="0" i="0" sz="8000" u="none" cap="none" strike="noStrike">
              <a:solidFill>
                <a:schemeClr val="dk1"/>
              </a:solidFill>
              <a:latin typeface="Calibri"/>
              <a:ea typeface="Calibri"/>
              <a:cs typeface="Calibri"/>
              <a:sym typeface="Calibri"/>
            </a:endParaRPr>
          </a:p>
        </p:txBody>
      </p:sp>
      <p:pic>
        <p:nvPicPr>
          <p:cNvPr descr=" " id="470" name="Google Shape;470;g2c20140da6c_0_427"/>
          <p:cNvPicPr preferRelativeResize="0"/>
          <p:nvPr/>
        </p:nvPicPr>
        <p:blipFill rotWithShape="1">
          <a:blip r:embed="rId8">
            <a:alphaModFix/>
          </a:blip>
          <a:srcRect b="0" l="0" r="0" t="0"/>
          <a:stretch/>
        </p:blipFill>
        <p:spPr>
          <a:xfrm>
            <a:off x="15457832" y="1028700"/>
            <a:ext cx="5474384" cy="11849100"/>
          </a:xfrm>
          <a:prstGeom prst="rect">
            <a:avLst/>
          </a:prstGeom>
          <a:noFill/>
          <a:ln>
            <a:noFill/>
          </a:ln>
        </p:spPr>
      </p:pic>
      <p:pic>
        <p:nvPicPr>
          <p:cNvPr descr=" " id="471" name="Google Shape;471;g2c20140da6c_0_427"/>
          <p:cNvPicPr preferRelativeResize="0"/>
          <p:nvPr/>
        </p:nvPicPr>
        <p:blipFill rotWithShape="1">
          <a:blip r:embed="rId9">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476" name="Shape 476"/>
        <p:cNvGrpSpPr/>
        <p:nvPr/>
      </p:nvGrpSpPr>
      <p:grpSpPr>
        <a:xfrm>
          <a:off x="0" y="0"/>
          <a:ext cx="0" cy="0"/>
          <a:chOff x="0" y="0"/>
          <a:chExt cx="0" cy="0"/>
        </a:xfrm>
      </p:grpSpPr>
      <p:pic>
        <p:nvPicPr>
          <p:cNvPr descr=" " id="477" name="Google Shape;477;g2c20140da6c_0_445"/>
          <p:cNvPicPr preferRelativeResize="0"/>
          <p:nvPr/>
        </p:nvPicPr>
        <p:blipFill rotWithShape="1">
          <a:blip r:embed="rId3">
            <a:alphaModFix/>
          </a:blip>
          <a:srcRect b="0" l="0" r="0" t="0"/>
          <a:stretch/>
        </p:blipFill>
        <p:spPr>
          <a:xfrm>
            <a:off x="3683457" y="0"/>
            <a:ext cx="5458969" cy="2819400"/>
          </a:xfrm>
          <a:prstGeom prst="rect">
            <a:avLst/>
          </a:prstGeom>
          <a:noFill/>
          <a:ln>
            <a:noFill/>
          </a:ln>
        </p:spPr>
      </p:pic>
      <p:pic>
        <p:nvPicPr>
          <p:cNvPr descr=" " id="478" name="Google Shape;478;g2c20140da6c_0_445"/>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479" name="Google Shape;479;g2c20140da6c_0_445"/>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480" name="Google Shape;480;g2c20140da6c_0_445"/>
          <p:cNvPicPr preferRelativeResize="0"/>
          <p:nvPr/>
        </p:nvPicPr>
        <p:blipFill rotWithShape="1">
          <a:blip r:embed="rId6">
            <a:alphaModFix/>
          </a:blip>
          <a:srcRect b="0" l="0" r="0" t="0"/>
          <a:stretch/>
        </p:blipFill>
        <p:spPr>
          <a:xfrm>
            <a:off x="18201375" y="12738100"/>
            <a:ext cx="5436276" cy="492423"/>
          </a:xfrm>
          <a:prstGeom prst="rect">
            <a:avLst/>
          </a:prstGeom>
          <a:noFill/>
          <a:ln>
            <a:noFill/>
          </a:ln>
        </p:spPr>
      </p:pic>
      <p:sp>
        <p:nvSpPr>
          <p:cNvPr id="481" name="Google Shape;481;g2c20140da6c_0_4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2" name="Google Shape;482;g2c20140da6c_0_44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83" name="Google Shape;483;g2c20140da6c_0_445"/>
          <p:cNvSpPr/>
          <p:nvPr/>
        </p:nvSpPr>
        <p:spPr>
          <a:xfrm>
            <a:off x="876410" y="8369300"/>
            <a:ext cx="5715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c20140da6c_0_445"/>
          <p:cNvSpPr/>
          <p:nvPr/>
        </p:nvSpPr>
        <p:spPr>
          <a:xfrm>
            <a:off x="876410" y="8369300"/>
            <a:ext cx="5715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c20140da6c_0_445"/>
          <p:cNvSpPr/>
          <p:nvPr/>
        </p:nvSpPr>
        <p:spPr>
          <a:xfrm>
            <a:off x="876410" y="8369300"/>
            <a:ext cx="59190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A web application</a:t>
            </a:r>
            <a:endParaRPr b="0" i="0" sz="4800" u="none" cap="none" strike="noStrike">
              <a:solidFill>
                <a:schemeClr val="dk1"/>
              </a:solidFill>
              <a:latin typeface="Calibri"/>
              <a:ea typeface="Calibri"/>
              <a:cs typeface="Calibri"/>
              <a:sym typeface="Calibri"/>
            </a:endParaRPr>
          </a:p>
        </p:txBody>
      </p:sp>
      <p:sp>
        <p:nvSpPr>
          <p:cNvPr id="486" name="Google Shape;486;g2c20140da6c_0_445"/>
          <p:cNvSpPr/>
          <p:nvPr/>
        </p:nvSpPr>
        <p:spPr>
          <a:xfrm>
            <a:off x="876410" y="92837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87" name="Google Shape;487;g2c20140da6c_0_445"/>
          <p:cNvSpPr/>
          <p:nvPr/>
        </p:nvSpPr>
        <p:spPr>
          <a:xfrm>
            <a:off x="876410" y="1536700"/>
            <a:ext cx="6969000" cy="5113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Wonder</a:t>
            </a:r>
            <a:endParaRPr b="0" i="0" sz="8000" u="none" cap="none" strike="noStrike">
              <a:solidFill>
                <a:schemeClr val="dk1"/>
              </a:solidFill>
              <a:latin typeface="Calibri"/>
              <a:ea typeface="Calibri"/>
              <a:cs typeface="Calibri"/>
              <a:sym typeface="Calibri"/>
            </a:endParaRPr>
          </a:p>
        </p:txBody>
      </p:sp>
      <p:sp>
        <p:nvSpPr>
          <p:cNvPr id="488" name="Google Shape;488;g2c20140da6c_0_445"/>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89" name="Google Shape;489;g2c20140da6c_0_445"/>
          <p:cNvPicPr preferRelativeResize="0"/>
          <p:nvPr/>
        </p:nvPicPr>
        <p:blipFill rotWithShape="1">
          <a:blip r:embed="rId8">
            <a:alphaModFix/>
          </a:blip>
          <a:srcRect b="0" l="0" r="0" t="0"/>
          <a:stretch/>
        </p:blipFill>
        <p:spPr>
          <a:xfrm>
            <a:off x="8814902" y="749300"/>
            <a:ext cx="8573572" cy="12331700"/>
          </a:xfrm>
          <a:prstGeom prst="rect">
            <a:avLst/>
          </a:prstGeom>
          <a:noFill/>
          <a:ln>
            <a:noFill/>
          </a:ln>
        </p:spPr>
      </p:pic>
      <p:pic>
        <p:nvPicPr>
          <p:cNvPr descr=" " id="490" name="Google Shape;490;g2c20140da6c_0_445"/>
          <p:cNvPicPr preferRelativeResize="0"/>
          <p:nvPr/>
        </p:nvPicPr>
        <p:blipFill rotWithShape="1">
          <a:blip r:embed="rId9">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495" name="Shape 495"/>
        <p:cNvGrpSpPr/>
        <p:nvPr/>
      </p:nvGrpSpPr>
      <p:grpSpPr>
        <a:xfrm>
          <a:off x="0" y="0"/>
          <a:ext cx="0" cy="0"/>
          <a:chOff x="0" y="0"/>
          <a:chExt cx="0" cy="0"/>
        </a:xfrm>
      </p:grpSpPr>
      <p:pic>
        <p:nvPicPr>
          <p:cNvPr descr=" " id="496" name="Google Shape;496;g2c20140da6c_0_46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97" name="Google Shape;497;g2c20140da6c_0_4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8" name="Google Shape;498;g2c20140da6c_0_46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99" name="Google Shape;499;g2c20140da6c_0_463"/>
          <p:cNvSpPr/>
          <p:nvPr/>
        </p:nvSpPr>
        <p:spPr>
          <a:xfrm>
            <a:off x="14505213" y="11709400"/>
            <a:ext cx="83025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504" name="Shape 504"/>
        <p:cNvGrpSpPr/>
        <p:nvPr/>
      </p:nvGrpSpPr>
      <p:grpSpPr>
        <a:xfrm>
          <a:off x="0" y="0"/>
          <a:ext cx="0" cy="0"/>
          <a:chOff x="0" y="0"/>
          <a:chExt cx="0" cy="0"/>
        </a:xfrm>
      </p:grpSpPr>
      <p:pic>
        <p:nvPicPr>
          <p:cNvPr descr=" " id="505" name="Google Shape;505;g2c20140da6c_0_471"/>
          <p:cNvPicPr preferRelativeResize="0"/>
          <p:nvPr/>
        </p:nvPicPr>
        <p:blipFill rotWithShape="1">
          <a:blip r:embed="rId3">
            <a:alphaModFix/>
          </a:blip>
          <a:srcRect b="0" l="0" r="0" t="0"/>
          <a:stretch/>
        </p:blipFill>
        <p:spPr>
          <a:xfrm>
            <a:off x="2" y="1397000"/>
            <a:ext cx="2819757" cy="5458296"/>
          </a:xfrm>
          <a:prstGeom prst="rect">
            <a:avLst/>
          </a:prstGeom>
          <a:noFill/>
          <a:ln>
            <a:noFill/>
          </a:ln>
        </p:spPr>
      </p:pic>
      <p:pic>
        <p:nvPicPr>
          <p:cNvPr descr=" " id="506" name="Google Shape;506;g2c20140da6c_0_471"/>
          <p:cNvPicPr preferRelativeResize="0"/>
          <p:nvPr/>
        </p:nvPicPr>
        <p:blipFill rotWithShape="1">
          <a:blip r:embed="rId4">
            <a:alphaModFix/>
          </a:blip>
          <a:srcRect b="0" l="0" r="0" t="0"/>
          <a:stretch/>
        </p:blipFill>
        <p:spPr>
          <a:xfrm>
            <a:off x="9043530" y="12623800"/>
            <a:ext cx="2819752" cy="406350"/>
          </a:xfrm>
          <a:prstGeom prst="rect">
            <a:avLst/>
          </a:prstGeom>
          <a:noFill/>
          <a:ln>
            <a:noFill/>
          </a:ln>
        </p:spPr>
      </p:pic>
      <p:pic>
        <p:nvPicPr>
          <p:cNvPr descr=" " id="507" name="Google Shape;507;g2c20140da6c_0_471"/>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508" name="Google Shape;508;g2c20140da6c_0_471"/>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509" name="Google Shape;509;g2c20140da6c_0_4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2c20140da6c_0_47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511" name="Google Shape;511;g2c20140da6c_0_471"/>
          <p:cNvPicPr preferRelativeResize="0"/>
          <p:nvPr/>
        </p:nvPicPr>
        <p:blipFill rotWithShape="1">
          <a:blip r:embed="rId8">
            <a:alphaModFix/>
          </a:blip>
          <a:srcRect b="0" l="0" r="0" t="0"/>
          <a:stretch/>
        </p:blipFill>
        <p:spPr>
          <a:xfrm>
            <a:off x="508063" y="3911600"/>
            <a:ext cx="14479810" cy="7861300"/>
          </a:xfrm>
          <a:prstGeom prst="rect">
            <a:avLst/>
          </a:prstGeom>
          <a:noFill/>
          <a:ln>
            <a:noFill/>
          </a:ln>
        </p:spPr>
      </p:pic>
      <p:sp>
        <p:nvSpPr>
          <p:cNvPr id="512" name="Google Shape;512;g2c20140da6c_0_471"/>
          <p:cNvSpPr/>
          <p:nvPr/>
        </p:nvSpPr>
        <p:spPr>
          <a:xfrm>
            <a:off x="6192024" y="1250950"/>
            <a:ext cx="133452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Fantasy Realm at a Glance</a:t>
            </a:r>
            <a:endParaRPr b="0" i="0" sz="8000" u="none" cap="none" strike="noStrike">
              <a:solidFill>
                <a:schemeClr val="dk1"/>
              </a:solidFill>
              <a:latin typeface="Calibri"/>
              <a:ea typeface="Calibri"/>
              <a:cs typeface="Calibri"/>
              <a:sym typeface="Calibri"/>
            </a:endParaRPr>
          </a:p>
        </p:txBody>
      </p:sp>
      <p:sp>
        <p:nvSpPr>
          <p:cNvPr id="513" name="Google Shape;513;g2c20140da6c_0_471"/>
          <p:cNvSpPr/>
          <p:nvPr/>
        </p:nvSpPr>
        <p:spPr>
          <a:xfrm>
            <a:off x="16118315" y="372745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c20140da6c_0_471"/>
          <p:cNvSpPr/>
          <p:nvPr/>
        </p:nvSpPr>
        <p:spPr>
          <a:xfrm>
            <a:off x="16118315" y="372745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c20140da6c_0_471"/>
          <p:cNvSpPr/>
          <p:nvPr/>
        </p:nvSpPr>
        <p:spPr>
          <a:xfrm>
            <a:off x="16118315" y="372745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The Forest</a:t>
            </a:r>
            <a:endParaRPr b="0" i="0" sz="4800" u="none" cap="none" strike="noStrike">
              <a:solidFill>
                <a:schemeClr val="dk1"/>
              </a:solidFill>
              <a:latin typeface="Calibri"/>
              <a:ea typeface="Calibri"/>
              <a:cs typeface="Calibri"/>
              <a:sym typeface="Calibri"/>
            </a:endParaRPr>
          </a:p>
        </p:txBody>
      </p:sp>
      <p:sp>
        <p:nvSpPr>
          <p:cNvPr id="516" name="Google Shape;516;g2c20140da6c_0_471"/>
          <p:cNvSpPr/>
          <p:nvPr/>
        </p:nvSpPr>
        <p:spPr>
          <a:xfrm>
            <a:off x="16118315" y="45402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17" name="Google Shape;517;g2c20140da6c_0_471"/>
          <p:cNvSpPr/>
          <p:nvPr/>
        </p:nvSpPr>
        <p:spPr>
          <a:xfrm>
            <a:off x="16118315" y="689610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c20140da6c_0_471"/>
          <p:cNvSpPr/>
          <p:nvPr/>
        </p:nvSpPr>
        <p:spPr>
          <a:xfrm>
            <a:off x="16118315" y="689610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c20140da6c_0_471"/>
          <p:cNvSpPr/>
          <p:nvPr/>
        </p:nvSpPr>
        <p:spPr>
          <a:xfrm>
            <a:off x="16118315" y="689610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The Caves</a:t>
            </a:r>
            <a:endParaRPr b="0" i="0" sz="4800" u="none" cap="none" strike="noStrike">
              <a:solidFill>
                <a:schemeClr val="dk1"/>
              </a:solidFill>
              <a:latin typeface="Calibri"/>
              <a:ea typeface="Calibri"/>
              <a:cs typeface="Calibri"/>
              <a:sym typeface="Calibri"/>
            </a:endParaRPr>
          </a:p>
        </p:txBody>
      </p:sp>
      <p:sp>
        <p:nvSpPr>
          <p:cNvPr id="520" name="Google Shape;520;g2c20140da6c_0_471"/>
          <p:cNvSpPr/>
          <p:nvPr/>
        </p:nvSpPr>
        <p:spPr>
          <a:xfrm>
            <a:off x="16118315" y="77089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521" name="Google Shape;521;g2c20140da6c_0_471"/>
          <p:cNvSpPr/>
          <p:nvPr/>
        </p:nvSpPr>
        <p:spPr>
          <a:xfrm>
            <a:off x="16118315" y="1005840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c20140da6c_0_471"/>
          <p:cNvSpPr/>
          <p:nvPr/>
        </p:nvSpPr>
        <p:spPr>
          <a:xfrm>
            <a:off x="16118315" y="10058400"/>
            <a:ext cx="69351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c20140da6c_0_471"/>
          <p:cNvSpPr/>
          <p:nvPr/>
        </p:nvSpPr>
        <p:spPr>
          <a:xfrm>
            <a:off x="16118315" y="10058400"/>
            <a:ext cx="7138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The Lair</a:t>
            </a:r>
            <a:endParaRPr b="0" i="0" sz="4800" u="none" cap="none" strike="noStrike">
              <a:solidFill>
                <a:schemeClr val="dk1"/>
              </a:solidFill>
              <a:latin typeface="Calibri"/>
              <a:ea typeface="Calibri"/>
              <a:cs typeface="Calibri"/>
              <a:sym typeface="Calibri"/>
            </a:endParaRPr>
          </a:p>
        </p:txBody>
      </p:sp>
      <p:sp>
        <p:nvSpPr>
          <p:cNvPr id="524" name="Google Shape;524;g2c20140da6c_0_471"/>
          <p:cNvSpPr/>
          <p:nvPr/>
        </p:nvSpPr>
        <p:spPr>
          <a:xfrm>
            <a:off x="16118315" y="108712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29" name="Shape 29"/>
        <p:cNvGrpSpPr/>
        <p:nvPr/>
      </p:nvGrpSpPr>
      <p:grpSpPr>
        <a:xfrm>
          <a:off x="0" y="0"/>
          <a:ext cx="0" cy="0"/>
          <a:chOff x="0" y="0"/>
          <a:chExt cx="0" cy="0"/>
        </a:xfrm>
      </p:grpSpPr>
      <p:pic>
        <p:nvPicPr>
          <p:cNvPr descr=" " id="30" name="Google Shape;30;g2c20140da6c_0_13"/>
          <p:cNvPicPr preferRelativeResize="0"/>
          <p:nvPr/>
        </p:nvPicPr>
        <p:blipFill rotWithShape="1">
          <a:blip r:embed="rId3">
            <a:alphaModFix/>
          </a:blip>
          <a:srcRect b="0" l="0" r="0" t="0"/>
          <a:stretch/>
        </p:blipFill>
        <p:spPr>
          <a:xfrm>
            <a:off x="10694734" y="10896602"/>
            <a:ext cx="5458969" cy="2819398"/>
          </a:xfrm>
          <a:prstGeom prst="rect">
            <a:avLst/>
          </a:prstGeom>
          <a:noFill/>
          <a:ln>
            <a:noFill/>
          </a:ln>
        </p:spPr>
      </p:pic>
      <p:pic>
        <p:nvPicPr>
          <p:cNvPr descr=" " id="31" name="Google Shape;31;g2c20140da6c_0_13"/>
          <p:cNvPicPr preferRelativeResize="0"/>
          <p:nvPr/>
        </p:nvPicPr>
        <p:blipFill rotWithShape="1">
          <a:blip r:embed="rId4">
            <a:alphaModFix/>
          </a:blip>
          <a:srcRect b="0" l="0" r="0" t="0"/>
          <a:stretch/>
        </p:blipFill>
        <p:spPr>
          <a:xfrm>
            <a:off x="508063" y="939800"/>
            <a:ext cx="406407" cy="2819398"/>
          </a:xfrm>
          <a:prstGeom prst="rect">
            <a:avLst/>
          </a:prstGeom>
          <a:noFill/>
          <a:ln>
            <a:noFill/>
          </a:ln>
        </p:spPr>
      </p:pic>
      <p:pic>
        <p:nvPicPr>
          <p:cNvPr descr=" " id="32" name="Google Shape;32;g2c20140da6c_0_13"/>
          <p:cNvPicPr preferRelativeResize="0"/>
          <p:nvPr/>
        </p:nvPicPr>
        <p:blipFill rotWithShape="1">
          <a:blip r:embed="rId5">
            <a:alphaModFix/>
          </a:blip>
          <a:srcRect b="0" l="0" r="0" t="0"/>
          <a:stretch/>
        </p:blipFill>
        <p:spPr>
          <a:xfrm>
            <a:off x="17528191" y="939800"/>
            <a:ext cx="5131441" cy="3898900"/>
          </a:xfrm>
          <a:prstGeom prst="rect">
            <a:avLst/>
          </a:prstGeom>
          <a:noFill/>
          <a:ln>
            <a:noFill/>
          </a:ln>
        </p:spPr>
      </p:pic>
      <p:pic>
        <p:nvPicPr>
          <p:cNvPr descr=" " id="33" name="Google Shape;33;g2c20140da6c_0_13"/>
          <p:cNvPicPr preferRelativeResize="0"/>
          <p:nvPr/>
        </p:nvPicPr>
        <p:blipFill rotWithShape="1">
          <a:blip r:embed="rId6">
            <a:alphaModFix/>
          </a:blip>
          <a:srcRect b="0" l="0" r="0" t="0"/>
          <a:stretch/>
        </p:blipFill>
        <p:spPr>
          <a:xfrm>
            <a:off x="914514" y="11163300"/>
            <a:ext cx="5436276" cy="492416"/>
          </a:xfrm>
          <a:prstGeom prst="rect">
            <a:avLst/>
          </a:prstGeom>
          <a:noFill/>
          <a:ln>
            <a:noFill/>
          </a:ln>
        </p:spPr>
      </p:pic>
      <p:sp>
        <p:nvSpPr>
          <p:cNvPr id="34" name="Google Shape;34;g2c20140da6c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 name="Google Shape;35;g2c20140da6c_0_1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6" name="Google Shape;36;g2c20140da6c_0_13"/>
          <p:cNvSpPr/>
          <p:nvPr/>
        </p:nvSpPr>
        <p:spPr>
          <a:xfrm>
            <a:off x="8706938" y="3924300"/>
            <a:ext cx="78834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Welcome</a:t>
            </a:r>
            <a:endParaRPr b="0" i="0" sz="12800" u="none" cap="none" strike="noStrike">
              <a:solidFill>
                <a:schemeClr val="dk1"/>
              </a:solidFill>
              <a:latin typeface="Calibri"/>
              <a:ea typeface="Calibri"/>
              <a:cs typeface="Calibri"/>
              <a:sym typeface="Calibri"/>
            </a:endParaRPr>
          </a:p>
        </p:txBody>
      </p:sp>
      <p:sp>
        <p:nvSpPr>
          <p:cNvPr id="37" name="Google Shape;37;g2c20140da6c_0_13"/>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529" name="Shape 529"/>
        <p:cNvGrpSpPr/>
        <p:nvPr/>
      </p:nvGrpSpPr>
      <p:grpSpPr>
        <a:xfrm>
          <a:off x="0" y="0"/>
          <a:ext cx="0" cy="0"/>
          <a:chOff x="0" y="0"/>
          <a:chExt cx="0" cy="0"/>
        </a:xfrm>
      </p:grpSpPr>
      <p:pic>
        <p:nvPicPr>
          <p:cNvPr descr=" " id="530" name="Google Shape;530;g2c20140da6c_0_495"/>
          <p:cNvPicPr preferRelativeResize="0"/>
          <p:nvPr/>
        </p:nvPicPr>
        <p:blipFill rotWithShape="1">
          <a:blip r:embed="rId3">
            <a:alphaModFix/>
          </a:blip>
          <a:srcRect b="0" l="0" r="0" t="0"/>
          <a:stretch/>
        </p:blipFill>
        <p:spPr>
          <a:xfrm>
            <a:off x="3683457" y="0"/>
            <a:ext cx="5458969" cy="2819400"/>
          </a:xfrm>
          <a:prstGeom prst="rect">
            <a:avLst/>
          </a:prstGeom>
          <a:noFill/>
          <a:ln>
            <a:noFill/>
          </a:ln>
        </p:spPr>
      </p:pic>
      <p:pic>
        <p:nvPicPr>
          <p:cNvPr descr=" " id="531" name="Google Shape;531;g2c20140da6c_0_495"/>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532" name="Google Shape;532;g2c20140da6c_0_495"/>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533" name="Google Shape;533;g2c20140da6c_0_495"/>
          <p:cNvPicPr preferRelativeResize="0"/>
          <p:nvPr/>
        </p:nvPicPr>
        <p:blipFill rotWithShape="1">
          <a:blip r:embed="rId6">
            <a:alphaModFix/>
          </a:blip>
          <a:srcRect b="0" l="0" r="0" t="0"/>
          <a:stretch/>
        </p:blipFill>
        <p:spPr>
          <a:xfrm>
            <a:off x="18201375" y="12738100"/>
            <a:ext cx="5436276" cy="492423"/>
          </a:xfrm>
          <a:prstGeom prst="rect">
            <a:avLst/>
          </a:prstGeom>
          <a:noFill/>
          <a:ln>
            <a:noFill/>
          </a:ln>
        </p:spPr>
      </p:pic>
      <p:sp>
        <p:nvSpPr>
          <p:cNvPr id="534" name="Google Shape;534;g2c20140da6c_0_4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2c20140da6c_0_49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36" name="Google Shape;536;g2c20140da6c_0_495"/>
          <p:cNvSpPr/>
          <p:nvPr/>
        </p:nvSpPr>
        <p:spPr>
          <a:xfrm>
            <a:off x="8980022" y="908050"/>
            <a:ext cx="67656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Timeline</a:t>
            </a:r>
            <a:endParaRPr b="0" i="0" sz="8000" u="none" cap="none" strike="noStrike">
              <a:solidFill>
                <a:schemeClr val="dk1"/>
              </a:solidFill>
              <a:latin typeface="Calibri"/>
              <a:ea typeface="Calibri"/>
              <a:cs typeface="Calibri"/>
              <a:sym typeface="Calibri"/>
            </a:endParaRPr>
          </a:p>
        </p:txBody>
      </p:sp>
      <p:pic>
        <p:nvPicPr>
          <p:cNvPr descr=" " id="537" name="Google Shape;537;g2c20140da6c_0_495"/>
          <p:cNvPicPr preferRelativeResize="0"/>
          <p:nvPr/>
        </p:nvPicPr>
        <p:blipFill rotWithShape="1">
          <a:blip r:embed="rId8">
            <a:alphaModFix/>
          </a:blip>
          <a:srcRect b="0" l="0" r="0" t="0"/>
          <a:stretch/>
        </p:blipFill>
        <p:spPr>
          <a:xfrm>
            <a:off x="0" y="3695700"/>
            <a:ext cx="24387048" cy="7061200"/>
          </a:xfrm>
          <a:prstGeom prst="rect">
            <a:avLst/>
          </a:prstGeom>
          <a:noFill/>
          <a:ln>
            <a:noFill/>
          </a:ln>
        </p:spPr>
      </p:pic>
      <p:sp>
        <p:nvSpPr>
          <p:cNvPr id="538" name="Google Shape;538;g2c20140da6c_0_495"/>
          <p:cNvSpPr/>
          <p:nvPr/>
        </p:nvSpPr>
        <p:spPr>
          <a:xfrm>
            <a:off x="0" y="66675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9" name="Google Shape;539;g2c20140da6c_0_495"/>
          <p:cNvPicPr preferRelativeResize="0"/>
          <p:nvPr/>
        </p:nvPicPr>
        <p:blipFill rotWithShape="1">
          <a:blip r:embed="rId9">
            <a:alphaModFix/>
          </a:blip>
          <a:srcRect b="0" l="0" r="0" t="0"/>
          <a:stretch/>
        </p:blipFill>
        <p:spPr>
          <a:xfrm>
            <a:off x="0" y="6654800"/>
            <a:ext cx="24387048" cy="12700"/>
          </a:xfrm>
          <a:prstGeom prst="rect">
            <a:avLst/>
          </a:prstGeom>
          <a:noFill/>
          <a:ln>
            <a:noFill/>
          </a:ln>
        </p:spPr>
      </p:pic>
      <p:pic>
        <p:nvPicPr>
          <p:cNvPr descr=" " id="540" name="Google Shape;540;g2c20140da6c_0_495"/>
          <p:cNvPicPr preferRelativeResize="0"/>
          <p:nvPr/>
        </p:nvPicPr>
        <p:blipFill rotWithShape="1">
          <a:blip r:embed="rId10">
            <a:alphaModFix/>
          </a:blip>
          <a:srcRect b="0" l="0" r="0" t="0"/>
          <a:stretch/>
        </p:blipFill>
        <p:spPr>
          <a:xfrm>
            <a:off x="3708864" y="3695824"/>
            <a:ext cx="1655836" cy="1625600"/>
          </a:xfrm>
          <a:prstGeom prst="rect">
            <a:avLst/>
          </a:prstGeom>
          <a:noFill/>
          <a:ln>
            <a:noFill/>
          </a:ln>
        </p:spPr>
      </p:pic>
      <p:pic>
        <p:nvPicPr>
          <p:cNvPr descr=" " id="541" name="Google Shape;541;g2c20140da6c_0_495"/>
          <p:cNvPicPr preferRelativeResize="0"/>
          <p:nvPr/>
        </p:nvPicPr>
        <p:blipFill rotWithShape="1">
          <a:blip r:embed="rId11">
            <a:alphaModFix/>
          </a:blip>
          <a:srcRect b="0" l="0" r="0" t="0"/>
          <a:stretch/>
        </p:blipFill>
        <p:spPr>
          <a:xfrm>
            <a:off x="8687886" y="3695824"/>
            <a:ext cx="1917667" cy="1625600"/>
          </a:xfrm>
          <a:prstGeom prst="rect">
            <a:avLst/>
          </a:prstGeom>
          <a:noFill/>
          <a:ln>
            <a:noFill/>
          </a:ln>
        </p:spPr>
      </p:pic>
      <p:pic>
        <p:nvPicPr>
          <p:cNvPr descr=" " id="542" name="Google Shape;542;g2c20140da6c_0_495"/>
          <p:cNvPicPr preferRelativeResize="0"/>
          <p:nvPr/>
        </p:nvPicPr>
        <p:blipFill rotWithShape="1">
          <a:blip r:embed="rId12">
            <a:alphaModFix/>
          </a:blip>
          <a:srcRect b="0" l="0" r="0" t="0"/>
          <a:stretch/>
        </p:blipFill>
        <p:spPr>
          <a:xfrm>
            <a:off x="13933641" y="3695824"/>
            <a:ext cx="1632842" cy="1625600"/>
          </a:xfrm>
          <a:prstGeom prst="rect">
            <a:avLst/>
          </a:prstGeom>
          <a:noFill/>
          <a:ln>
            <a:noFill/>
          </a:ln>
        </p:spPr>
      </p:pic>
      <p:pic>
        <p:nvPicPr>
          <p:cNvPr descr=" " id="543" name="Google Shape;543;g2c20140da6c_0_495"/>
          <p:cNvPicPr preferRelativeResize="0"/>
          <p:nvPr/>
        </p:nvPicPr>
        <p:blipFill rotWithShape="1">
          <a:blip r:embed="rId13">
            <a:alphaModFix/>
          </a:blip>
          <a:srcRect b="0" l="0" r="0" t="0"/>
          <a:stretch/>
        </p:blipFill>
        <p:spPr>
          <a:xfrm>
            <a:off x="19128591" y="3695824"/>
            <a:ext cx="1456403" cy="1625600"/>
          </a:xfrm>
          <a:prstGeom prst="rect">
            <a:avLst/>
          </a:prstGeom>
          <a:noFill/>
          <a:ln>
            <a:noFill/>
          </a:ln>
        </p:spPr>
      </p:pic>
      <p:pic>
        <p:nvPicPr>
          <p:cNvPr descr=" " id="544" name="Google Shape;544;g2c20140da6c_0_495"/>
          <p:cNvPicPr preferRelativeResize="0"/>
          <p:nvPr/>
        </p:nvPicPr>
        <p:blipFill rotWithShape="1">
          <a:blip r:embed="rId14">
            <a:alphaModFix/>
          </a:blip>
          <a:srcRect b="0" l="0" r="0" t="0"/>
          <a:stretch/>
        </p:blipFill>
        <p:spPr>
          <a:xfrm>
            <a:off x="4439205" y="5626100"/>
            <a:ext cx="190524" cy="2095500"/>
          </a:xfrm>
          <a:prstGeom prst="rect">
            <a:avLst/>
          </a:prstGeom>
          <a:noFill/>
          <a:ln>
            <a:noFill/>
          </a:ln>
        </p:spPr>
      </p:pic>
      <p:pic>
        <p:nvPicPr>
          <p:cNvPr descr=" " id="545" name="Google Shape;545;g2c20140da6c_0_495"/>
          <p:cNvPicPr preferRelativeResize="0"/>
          <p:nvPr/>
        </p:nvPicPr>
        <p:blipFill rotWithShape="1">
          <a:blip r:embed="rId14">
            <a:alphaModFix/>
          </a:blip>
          <a:srcRect b="0" l="0" r="0" t="0"/>
          <a:stretch/>
        </p:blipFill>
        <p:spPr>
          <a:xfrm>
            <a:off x="9545243" y="5626100"/>
            <a:ext cx="190524" cy="2095500"/>
          </a:xfrm>
          <a:prstGeom prst="rect">
            <a:avLst/>
          </a:prstGeom>
          <a:noFill/>
          <a:ln>
            <a:noFill/>
          </a:ln>
        </p:spPr>
      </p:pic>
      <p:pic>
        <p:nvPicPr>
          <p:cNvPr descr=" " id="546" name="Google Shape;546;g2c20140da6c_0_495"/>
          <p:cNvPicPr preferRelativeResize="0"/>
          <p:nvPr/>
        </p:nvPicPr>
        <p:blipFill rotWithShape="1">
          <a:blip r:embed="rId14">
            <a:alphaModFix/>
          </a:blip>
          <a:srcRect b="0" l="0" r="0" t="0"/>
          <a:stretch/>
        </p:blipFill>
        <p:spPr>
          <a:xfrm>
            <a:off x="14651281" y="5626100"/>
            <a:ext cx="190524" cy="2095500"/>
          </a:xfrm>
          <a:prstGeom prst="rect">
            <a:avLst/>
          </a:prstGeom>
          <a:noFill/>
          <a:ln>
            <a:noFill/>
          </a:ln>
        </p:spPr>
      </p:pic>
      <p:pic>
        <p:nvPicPr>
          <p:cNvPr descr=" " id="547" name="Google Shape;547;g2c20140da6c_0_495"/>
          <p:cNvPicPr preferRelativeResize="0"/>
          <p:nvPr/>
        </p:nvPicPr>
        <p:blipFill rotWithShape="1">
          <a:blip r:embed="rId14">
            <a:alphaModFix/>
          </a:blip>
          <a:srcRect b="0" l="0" r="0" t="0"/>
          <a:stretch/>
        </p:blipFill>
        <p:spPr>
          <a:xfrm>
            <a:off x="19757319" y="5626100"/>
            <a:ext cx="190524" cy="2095500"/>
          </a:xfrm>
          <a:prstGeom prst="rect">
            <a:avLst/>
          </a:prstGeom>
          <a:noFill/>
          <a:ln>
            <a:noFill/>
          </a:ln>
        </p:spPr>
      </p:pic>
      <p:sp>
        <p:nvSpPr>
          <p:cNvPr id="548" name="Google Shape;548;g2c20140da6c_0_495"/>
          <p:cNvSpPr/>
          <p:nvPr/>
        </p:nvSpPr>
        <p:spPr>
          <a:xfrm>
            <a:off x="2248181"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c20140da6c_0_495"/>
          <p:cNvSpPr/>
          <p:nvPr/>
        </p:nvSpPr>
        <p:spPr>
          <a:xfrm>
            <a:off x="2248181"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c20140da6c_0_495"/>
          <p:cNvSpPr/>
          <p:nvPr/>
        </p:nvSpPr>
        <p:spPr>
          <a:xfrm>
            <a:off x="2171971" y="8026400"/>
            <a:ext cx="4725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2020</a:t>
            </a:r>
            <a:endParaRPr b="0" i="0" sz="3600" u="none" cap="none" strike="noStrike">
              <a:solidFill>
                <a:schemeClr val="dk1"/>
              </a:solidFill>
              <a:latin typeface="Calibri"/>
              <a:ea typeface="Calibri"/>
              <a:cs typeface="Calibri"/>
              <a:sym typeface="Calibri"/>
            </a:endParaRPr>
          </a:p>
        </p:txBody>
      </p:sp>
      <p:sp>
        <p:nvSpPr>
          <p:cNvPr id="551" name="Google Shape;551;g2c20140da6c_0_495"/>
          <p:cNvSpPr/>
          <p:nvPr/>
        </p:nvSpPr>
        <p:spPr>
          <a:xfrm>
            <a:off x="2180439" y="8763000"/>
            <a:ext cx="47082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52" name="Google Shape;552;g2c20140da6c_0_495"/>
          <p:cNvSpPr/>
          <p:nvPr/>
        </p:nvSpPr>
        <p:spPr>
          <a:xfrm>
            <a:off x="7354219"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c20140da6c_0_495"/>
          <p:cNvSpPr/>
          <p:nvPr/>
        </p:nvSpPr>
        <p:spPr>
          <a:xfrm>
            <a:off x="7354219"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c20140da6c_0_495"/>
          <p:cNvSpPr/>
          <p:nvPr/>
        </p:nvSpPr>
        <p:spPr>
          <a:xfrm>
            <a:off x="7278010" y="8026400"/>
            <a:ext cx="4725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2021</a:t>
            </a:r>
            <a:endParaRPr b="0" i="0" sz="3600" u="none" cap="none" strike="noStrike">
              <a:solidFill>
                <a:schemeClr val="dk1"/>
              </a:solidFill>
              <a:latin typeface="Calibri"/>
              <a:ea typeface="Calibri"/>
              <a:cs typeface="Calibri"/>
              <a:sym typeface="Calibri"/>
            </a:endParaRPr>
          </a:p>
        </p:txBody>
      </p:sp>
      <p:sp>
        <p:nvSpPr>
          <p:cNvPr id="555" name="Google Shape;555;g2c20140da6c_0_495"/>
          <p:cNvSpPr/>
          <p:nvPr/>
        </p:nvSpPr>
        <p:spPr>
          <a:xfrm>
            <a:off x="7286477" y="8763000"/>
            <a:ext cx="47082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56" name="Google Shape;556;g2c20140da6c_0_495"/>
          <p:cNvSpPr/>
          <p:nvPr/>
        </p:nvSpPr>
        <p:spPr>
          <a:xfrm>
            <a:off x="12460257"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c20140da6c_0_495"/>
          <p:cNvSpPr/>
          <p:nvPr/>
        </p:nvSpPr>
        <p:spPr>
          <a:xfrm>
            <a:off x="12460257"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c20140da6c_0_495"/>
          <p:cNvSpPr/>
          <p:nvPr/>
        </p:nvSpPr>
        <p:spPr>
          <a:xfrm>
            <a:off x="12384048" y="8026400"/>
            <a:ext cx="4725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2022</a:t>
            </a:r>
            <a:endParaRPr b="0" i="0" sz="3600" u="none" cap="none" strike="noStrike">
              <a:solidFill>
                <a:schemeClr val="dk1"/>
              </a:solidFill>
              <a:latin typeface="Calibri"/>
              <a:ea typeface="Calibri"/>
              <a:cs typeface="Calibri"/>
              <a:sym typeface="Calibri"/>
            </a:endParaRPr>
          </a:p>
        </p:txBody>
      </p:sp>
      <p:sp>
        <p:nvSpPr>
          <p:cNvPr id="559" name="Google Shape;559;g2c20140da6c_0_495"/>
          <p:cNvSpPr/>
          <p:nvPr/>
        </p:nvSpPr>
        <p:spPr>
          <a:xfrm>
            <a:off x="12392516" y="8763000"/>
            <a:ext cx="47082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Forest.</a:t>
            </a:r>
            <a:endParaRPr b="0" i="0" sz="3200" u="none" cap="none" strike="noStrike">
              <a:solidFill>
                <a:schemeClr val="dk1"/>
              </a:solidFill>
              <a:latin typeface="Calibri"/>
              <a:ea typeface="Calibri"/>
              <a:cs typeface="Calibri"/>
              <a:sym typeface="Calibri"/>
            </a:endParaRPr>
          </a:p>
        </p:txBody>
      </p:sp>
      <p:sp>
        <p:nvSpPr>
          <p:cNvPr id="560" name="Google Shape;560;g2c20140da6c_0_495"/>
          <p:cNvSpPr/>
          <p:nvPr/>
        </p:nvSpPr>
        <p:spPr>
          <a:xfrm>
            <a:off x="17566296"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c20140da6c_0_495"/>
          <p:cNvSpPr/>
          <p:nvPr/>
        </p:nvSpPr>
        <p:spPr>
          <a:xfrm>
            <a:off x="17566296" y="8026400"/>
            <a:ext cx="45726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c20140da6c_0_495"/>
          <p:cNvSpPr/>
          <p:nvPr/>
        </p:nvSpPr>
        <p:spPr>
          <a:xfrm>
            <a:off x="17490086" y="8026400"/>
            <a:ext cx="47250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2023</a:t>
            </a:r>
            <a:endParaRPr b="0" i="0" sz="3600" u="none" cap="none" strike="noStrike">
              <a:solidFill>
                <a:schemeClr val="dk1"/>
              </a:solidFill>
              <a:latin typeface="Calibri"/>
              <a:ea typeface="Calibri"/>
              <a:cs typeface="Calibri"/>
              <a:sym typeface="Calibri"/>
            </a:endParaRPr>
          </a:p>
        </p:txBody>
      </p:sp>
      <p:sp>
        <p:nvSpPr>
          <p:cNvPr id="563" name="Google Shape;563;g2c20140da6c_0_495"/>
          <p:cNvSpPr/>
          <p:nvPr/>
        </p:nvSpPr>
        <p:spPr>
          <a:xfrm>
            <a:off x="17498554" y="8763000"/>
            <a:ext cx="47082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568" name="Shape 568"/>
        <p:cNvGrpSpPr/>
        <p:nvPr/>
      </p:nvGrpSpPr>
      <p:grpSpPr>
        <a:xfrm>
          <a:off x="0" y="0"/>
          <a:ext cx="0" cy="0"/>
          <a:chOff x="0" y="0"/>
          <a:chExt cx="0" cy="0"/>
        </a:xfrm>
      </p:grpSpPr>
      <p:pic>
        <p:nvPicPr>
          <p:cNvPr descr=" " id="569" name="Google Shape;569;g2c20140da6c_0_533"/>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570" name="Google Shape;570;g2c20140da6c_0_533"/>
          <p:cNvPicPr preferRelativeResize="0"/>
          <p:nvPr/>
        </p:nvPicPr>
        <p:blipFill rotWithShape="1">
          <a:blip r:embed="rId4">
            <a:alphaModFix/>
          </a:blip>
          <a:srcRect b="0" l="0" r="0" t="0"/>
          <a:stretch/>
        </p:blipFill>
        <p:spPr>
          <a:xfrm>
            <a:off x="596975" y="850900"/>
            <a:ext cx="2819752" cy="406350"/>
          </a:xfrm>
          <a:prstGeom prst="rect">
            <a:avLst/>
          </a:prstGeom>
          <a:noFill/>
          <a:ln>
            <a:noFill/>
          </a:ln>
        </p:spPr>
      </p:pic>
      <p:pic>
        <p:nvPicPr>
          <p:cNvPr descr=" " id="571" name="Google Shape;571;g2c20140da6c_0_533"/>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572" name="Google Shape;572;g2c20140da6c_0_533"/>
          <p:cNvPicPr preferRelativeResize="0"/>
          <p:nvPr/>
        </p:nvPicPr>
        <p:blipFill rotWithShape="1">
          <a:blip r:embed="rId6">
            <a:alphaModFix/>
          </a:blip>
          <a:srcRect b="0" l="0" r="0" t="0"/>
          <a:stretch/>
        </p:blipFill>
        <p:spPr>
          <a:xfrm>
            <a:off x="23320115" y="558800"/>
            <a:ext cx="492478" cy="5435600"/>
          </a:xfrm>
          <a:prstGeom prst="rect">
            <a:avLst/>
          </a:prstGeom>
          <a:noFill/>
          <a:ln>
            <a:noFill/>
          </a:ln>
        </p:spPr>
      </p:pic>
      <p:sp>
        <p:nvSpPr>
          <p:cNvPr id="573" name="Google Shape;573;g2c20140da6c_0_5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2c20140da6c_0_53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75" name="Google Shape;575;g2c20140da6c_0_533"/>
          <p:cNvSpPr/>
          <p:nvPr/>
        </p:nvSpPr>
        <p:spPr>
          <a:xfrm>
            <a:off x="9894537" y="1536700"/>
            <a:ext cx="50637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Our Team</a:t>
            </a:r>
            <a:endParaRPr b="0" i="0" sz="8000" u="none" cap="none" strike="noStrike">
              <a:solidFill>
                <a:schemeClr val="dk1"/>
              </a:solidFill>
              <a:latin typeface="Calibri"/>
              <a:ea typeface="Calibri"/>
              <a:cs typeface="Calibri"/>
              <a:sym typeface="Calibri"/>
            </a:endParaRPr>
          </a:p>
        </p:txBody>
      </p:sp>
      <p:sp>
        <p:nvSpPr>
          <p:cNvPr id="576" name="Google Shape;576;g2c20140da6c_0_533"/>
          <p:cNvSpPr/>
          <p:nvPr/>
        </p:nvSpPr>
        <p:spPr>
          <a:xfrm>
            <a:off x="2070359" y="39878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7" name="Google Shape;577;g2c20140da6c_0_533"/>
          <p:cNvPicPr preferRelativeResize="0"/>
          <p:nvPr/>
        </p:nvPicPr>
        <p:blipFill rotWithShape="1">
          <a:blip r:embed="rId8">
            <a:alphaModFix/>
          </a:blip>
          <a:srcRect b="0" l="0" r="0" t="0"/>
          <a:stretch/>
        </p:blipFill>
        <p:spPr>
          <a:xfrm>
            <a:off x="2070359" y="3987800"/>
            <a:ext cx="6096762" cy="6096000"/>
          </a:xfrm>
          <a:prstGeom prst="rect">
            <a:avLst/>
          </a:prstGeom>
          <a:noFill/>
          <a:ln>
            <a:noFill/>
          </a:ln>
        </p:spPr>
      </p:pic>
      <p:sp>
        <p:nvSpPr>
          <p:cNvPr id="578" name="Google Shape;578;g2c20140da6c_0_533"/>
          <p:cNvSpPr/>
          <p:nvPr/>
        </p:nvSpPr>
        <p:spPr>
          <a:xfrm>
            <a:off x="2070359"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c20140da6c_0_533"/>
          <p:cNvSpPr/>
          <p:nvPr/>
        </p:nvSpPr>
        <p:spPr>
          <a:xfrm>
            <a:off x="2070359"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c20140da6c_0_533"/>
          <p:cNvSpPr/>
          <p:nvPr/>
        </p:nvSpPr>
        <p:spPr>
          <a:xfrm>
            <a:off x="1968746" y="102870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Eldruin</a:t>
            </a:r>
            <a:endParaRPr b="0" i="0" sz="4800" u="none" cap="none" strike="noStrike">
              <a:solidFill>
                <a:schemeClr val="dk1"/>
              </a:solidFill>
              <a:latin typeface="Calibri"/>
              <a:ea typeface="Calibri"/>
              <a:cs typeface="Calibri"/>
              <a:sym typeface="Calibri"/>
            </a:endParaRPr>
          </a:p>
        </p:txBody>
      </p:sp>
      <p:sp>
        <p:nvSpPr>
          <p:cNvPr id="581" name="Google Shape;581;g2c20140da6c_0_533"/>
          <p:cNvSpPr/>
          <p:nvPr/>
        </p:nvSpPr>
        <p:spPr>
          <a:xfrm>
            <a:off x="2002617" y="111506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82" name="Google Shape;582;g2c20140da6c_0_533"/>
          <p:cNvSpPr/>
          <p:nvPr/>
        </p:nvSpPr>
        <p:spPr>
          <a:xfrm>
            <a:off x="9145143" y="39878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c20140da6c_0_533"/>
          <p:cNvPicPr preferRelativeResize="0"/>
          <p:nvPr/>
        </p:nvPicPr>
        <p:blipFill rotWithShape="1">
          <a:blip r:embed="rId9">
            <a:alphaModFix/>
          </a:blip>
          <a:srcRect b="0" l="0" r="0" t="0"/>
          <a:stretch/>
        </p:blipFill>
        <p:spPr>
          <a:xfrm>
            <a:off x="9145143" y="3987800"/>
            <a:ext cx="6096762" cy="6096000"/>
          </a:xfrm>
          <a:prstGeom prst="rect">
            <a:avLst/>
          </a:prstGeom>
          <a:noFill/>
          <a:ln>
            <a:noFill/>
          </a:ln>
        </p:spPr>
      </p:pic>
      <p:sp>
        <p:nvSpPr>
          <p:cNvPr id="584" name="Google Shape;584;g2c20140da6c_0_533"/>
          <p:cNvSpPr/>
          <p:nvPr/>
        </p:nvSpPr>
        <p:spPr>
          <a:xfrm>
            <a:off x="9145143"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c20140da6c_0_533"/>
          <p:cNvSpPr/>
          <p:nvPr/>
        </p:nvSpPr>
        <p:spPr>
          <a:xfrm>
            <a:off x="9145143"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c20140da6c_0_533"/>
          <p:cNvSpPr/>
          <p:nvPr/>
        </p:nvSpPr>
        <p:spPr>
          <a:xfrm>
            <a:off x="9043530" y="102870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Elementalen</a:t>
            </a:r>
            <a:endParaRPr b="0" i="0" sz="4800" u="none" cap="none" strike="noStrike">
              <a:solidFill>
                <a:schemeClr val="dk1"/>
              </a:solidFill>
              <a:latin typeface="Calibri"/>
              <a:ea typeface="Calibri"/>
              <a:cs typeface="Calibri"/>
              <a:sym typeface="Calibri"/>
            </a:endParaRPr>
          </a:p>
        </p:txBody>
      </p:sp>
      <p:sp>
        <p:nvSpPr>
          <p:cNvPr id="587" name="Google Shape;587;g2c20140da6c_0_533"/>
          <p:cNvSpPr/>
          <p:nvPr/>
        </p:nvSpPr>
        <p:spPr>
          <a:xfrm>
            <a:off x="9077401" y="111506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88" name="Google Shape;588;g2c20140da6c_0_533"/>
          <p:cNvSpPr/>
          <p:nvPr/>
        </p:nvSpPr>
        <p:spPr>
          <a:xfrm>
            <a:off x="16219927" y="39878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2c20140da6c_0_533"/>
          <p:cNvPicPr preferRelativeResize="0"/>
          <p:nvPr/>
        </p:nvPicPr>
        <p:blipFill rotWithShape="1">
          <a:blip r:embed="rId10">
            <a:alphaModFix/>
          </a:blip>
          <a:srcRect b="0" l="0" r="0" t="0"/>
          <a:stretch/>
        </p:blipFill>
        <p:spPr>
          <a:xfrm>
            <a:off x="16219927" y="3987800"/>
            <a:ext cx="6096762" cy="6096000"/>
          </a:xfrm>
          <a:prstGeom prst="rect">
            <a:avLst/>
          </a:prstGeom>
          <a:noFill/>
          <a:ln>
            <a:noFill/>
          </a:ln>
        </p:spPr>
      </p:pic>
      <p:sp>
        <p:nvSpPr>
          <p:cNvPr id="590" name="Google Shape;590;g2c20140da6c_0_533"/>
          <p:cNvSpPr/>
          <p:nvPr/>
        </p:nvSpPr>
        <p:spPr>
          <a:xfrm>
            <a:off x="16219927"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c20140da6c_0_533"/>
          <p:cNvSpPr/>
          <p:nvPr/>
        </p:nvSpPr>
        <p:spPr>
          <a:xfrm>
            <a:off x="16219927" y="102870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c20140da6c_0_533"/>
          <p:cNvSpPr/>
          <p:nvPr/>
        </p:nvSpPr>
        <p:spPr>
          <a:xfrm>
            <a:off x="16118315" y="10287000"/>
            <a:ext cx="63000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Lunaria</a:t>
            </a:r>
            <a:endParaRPr b="0" i="0" sz="4800" u="none" cap="none" strike="noStrike">
              <a:solidFill>
                <a:schemeClr val="dk1"/>
              </a:solidFill>
              <a:latin typeface="Calibri"/>
              <a:ea typeface="Calibri"/>
              <a:cs typeface="Calibri"/>
              <a:sym typeface="Calibri"/>
            </a:endParaRPr>
          </a:p>
        </p:txBody>
      </p:sp>
      <p:sp>
        <p:nvSpPr>
          <p:cNvPr id="593" name="Google Shape;593;g2c20140da6c_0_533"/>
          <p:cNvSpPr/>
          <p:nvPr/>
        </p:nvSpPr>
        <p:spPr>
          <a:xfrm>
            <a:off x="16152185" y="111506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598" name="Shape 598"/>
        <p:cNvGrpSpPr/>
        <p:nvPr/>
      </p:nvGrpSpPr>
      <p:grpSpPr>
        <a:xfrm>
          <a:off x="0" y="0"/>
          <a:ext cx="0" cy="0"/>
          <a:chOff x="0" y="0"/>
          <a:chExt cx="0" cy="0"/>
        </a:xfrm>
      </p:grpSpPr>
      <p:pic>
        <p:nvPicPr>
          <p:cNvPr descr=" " id="599" name="Google Shape;599;g2c20140da6c_0_562"/>
          <p:cNvPicPr preferRelativeResize="0"/>
          <p:nvPr/>
        </p:nvPicPr>
        <p:blipFill rotWithShape="1">
          <a:blip r:embed="rId3">
            <a:alphaModFix/>
          </a:blip>
          <a:srcRect b="0" l="0" r="0" t="0"/>
          <a:stretch/>
        </p:blipFill>
        <p:spPr>
          <a:xfrm>
            <a:off x="2" y="1397000"/>
            <a:ext cx="2819757" cy="5458296"/>
          </a:xfrm>
          <a:prstGeom prst="rect">
            <a:avLst/>
          </a:prstGeom>
          <a:noFill/>
          <a:ln>
            <a:noFill/>
          </a:ln>
        </p:spPr>
      </p:pic>
      <p:pic>
        <p:nvPicPr>
          <p:cNvPr descr=" " id="600" name="Google Shape;600;g2c20140da6c_0_562"/>
          <p:cNvPicPr preferRelativeResize="0"/>
          <p:nvPr/>
        </p:nvPicPr>
        <p:blipFill rotWithShape="1">
          <a:blip r:embed="rId4">
            <a:alphaModFix/>
          </a:blip>
          <a:srcRect b="0" l="0" r="0" t="0"/>
          <a:stretch/>
        </p:blipFill>
        <p:spPr>
          <a:xfrm>
            <a:off x="9043530" y="12623800"/>
            <a:ext cx="2819752" cy="406350"/>
          </a:xfrm>
          <a:prstGeom prst="rect">
            <a:avLst/>
          </a:prstGeom>
          <a:noFill/>
          <a:ln>
            <a:noFill/>
          </a:ln>
        </p:spPr>
      </p:pic>
      <p:pic>
        <p:nvPicPr>
          <p:cNvPr descr=" " id="601" name="Google Shape;601;g2c20140da6c_0_562"/>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602" name="Google Shape;602;g2c20140da6c_0_562"/>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603" name="Google Shape;603;g2c20140da6c_0_5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4" name="Google Shape;604;g2c20140da6c_0_56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05" name="Google Shape;605;g2c20140da6c_0_562"/>
          <p:cNvSpPr/>
          <p:nvPr/>
        </p:nvSpPr>
        <p:spPr>
          <a:xfrm>
            <a:off x="11990299" y="3454400"/>
            <a:ext cx="1846200" cy="812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6" name="Google Shape;606;g2c20140da6c_0_562"/>
          <p:cNvPicPr preferRelativeResize="0"/>
          <p:nvPr/>
        </p:nvPicPr>
        <p:blipFill rotWithShape="1">
          <a:blip r:embed="rId8">
            <a:alphaModFix/>
          </a:blip>
          <a:srcRect b="0" l="0" r="0" t="0"/>
          <a:stretch/>
        </p:blipFill>
        <p:spPr>
          <a:xfrm>
            <a:off x="12114034" y="3454400"/>
            <a:ext cx="1598815" cy="1625600"/>
          </a:xfrm>
          <a:prstGeom prst="rect">
            <a:avLst/>
          </a:prstGeom>
          <a:noFill/>
          <a:ln>
            <a:noFill/>
          </a:ln>
        </p:spPr>
      </p:pic>
      <p:pic>
        <p:nvPicPr>
          <p:cNvPr descr=" " id="607" name="Google Shape;607;g2c20140da6c_0_562"/>
          <p:cNvPicPr preferRelativeResize="0"/>
          <p:nvPr/>
        </p:nvPicPr>
        <p:blipFill rotWithShape="1">
          <a:blip r:embed="rId9">
            <a:alphaModFix/>
          </a:blip>
          <a:srcRect b="0" l="0" r="0" t="0"/>
          <a:stretch/>
        </p:blipFill>
        <p:spPr>
          <a:xfrm>
            <a:off x="12875335" y="5080000"/>
            <a:ext cx="38105" cy="1625600"/>
          </a:xfrm>
          <a:prstGeom prst="rect">
            <a:avLst/>
          </a:prstGeom>
          <a:noFill/>
          <a:ln>
            <a:noFill/>
          </a:ln>
        </p:spPr>
      </p:pic>
      <p:pic>
        <p:nvPicPr>
          <p:cNvPr descr=" " id="608" name="Google Shape;608;g2c20140da6c_0_562"/>
          <p:cNvPicPr preferRelativeResize="0"/>
          <p:nvPr/>
        </p:nvPicPr>
        <p:blipFill rotWithShape="1">
          <a:blip r:embed="rId10">
            <a:alphaModFix/>
          </a:blip>
          <a:srcRect b="0" l="0" r="0" t="0"/>
          <a:stretch/>
        </p:blipFill>
        <p:spPr>
          <a:xfrm>
            <a:off x="11990299" y="6705600"/>
            <a:ext cx="1846282" cy="1625600"/>
          </a:xfrm>
          <a:prstGeom prst="rect">
            <a:avLst/>
          </a:prstGeom>
          <a:noFill/>
          <a:ln>
            <a:noFill/>
          </a:ln>
        </p:spPr>
      </p:pic>
      <p:pic>
        <p:nvPicPr>
          <p:cNvPr descr=" " id="609" name="Google Shape;609;g2c20140da6c_0_562"/>
          <p:cNvPicPr preferRelativeResize="0"/>
          <p:nvPr/>
        </p:nvPicPr>
        <p:blipFill rotWithShape="1">
          <a:blip r:embed="rId9">
            <a:alphaModFix/>
          </a:blip>
          <a:srcRect b="0" l="0" r="0" t="0"/>
          <a:stretch/>
        </p:blipFill>
        <p:spPr>
          <a:xfrm>
            <a:off x="12875335" y="8331200"/>
            <a:ext cx="38105" cy="1625600"/>
          </a:xfrm>
          <a:prstGeom prst="rect">
            <a:avLst/>
          </a:prstGeom>
          <a:noFill/>
          <a:ln>
            <a:noFill/>
          </a:ln>
        </p:spPr>
      </p:pic>
      <p:pic>
        <p:nvPicPr>
          <p:cNvPr descr=" " id="610" name="Google Shape;610;g2c20140da6c_0_562"/>
          <p:cNvPicPr preferRelativeResize="0"/>
          <p:nvPr/>
        </p:nvPicPr>
        <p:blipFill rotWithShape="1">
          <a:blip r:embed="rId11">
            <a:alphaModFix/>
          </a:blip>
          <a:srcRect b="0" l="0" r="0" t="0"/>
          <a:stretch/>
        </p:blipFill>
        <p:spPr>
          <a:xfrm>
            <a:off x="12104880" y="9956800"/>
            <a:ext cx="1617120" cy="1625600"/>
          </a:xfrm>
          <a:prstGeom prst="rect">
            <a:avLst/>
          </a:prstGeom>
          <a:noFill/>
          <a:ln>
            <a:noFill/>
          </a:ln>
        </p:spPr>
      </p:pic>
      <p:sp>
        <p:nvSpPr>
          <p:cNvPr id="611" name="Google Shape;611;g2c20140da6c_0_562"/>
          <p:cNvSpPr/>
          <p:nvPr/>
        </p:nvSpPr>
        <p:spPr>
          <a:xfrm>
            <a:off x="14429003" y="3454400"/>
            <a:ext cx="87471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12" name="Google Shape;612;g2c20140da6c_0_562"/>
          <p:cNvSpPr/>
          <p:nvPr/>
        </p:nvSpPr>
        <p:spPr>
          <a:xfrm>
            <a:off x="14327391" y="6794500"/>
            <a:ext cx="87471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13" name="Google Shape;613;g2c20140da6c_0_562"/>
          <p:cNvSpPr/>
          <p:nvPr/>
        </p:nvSpPr>
        <p:spPr>
          <a:xfrm>
            <a:off x="14327391" y="10134600"/>
            <a:ext cx="87471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14" name="Google Shape;614;g2c20140da6c_0_562"/>
          <p:cNvSpPr/>
          <p:nvPr/>
        </p:nvSpPr>
        <p:spPr>
          <a:xfrm>
            <a:off x="8670950" y="1397000"/>
            <a:ext cx="6359400" cy="153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Journey</a:t>
            </a:r>
            <a:endParaRPr b="0" i="0" sz="8000" u="none" cap="none" strike="noStrike">
              <a:solidFill>
                <a:schemeClr val="dk1"/>
              </a:solidFill>
              <a:latin typeface="Calibri"/>
              <a:ea typeface="Calibri"/>
              <a:cs typeface="Calibri"/>
              <a:sym typeface="Calibri"/>
            </a:endParaRPr>
          </a:p>
        </p:txBody>
      </p:sp>
      <p:pic>
        <p:nvPicPr>
          <p:cNvPr descr=" " id="615" name="Google Shape;615;g2c20140da6c_0_562"/>
          <p:cNvPicPr preferRelativeResize="0"/>
          <p:nvPr/>
        </p:nvPicPr>
        <p:blipFill rotWithShape="1">
          <a:blip r:embed="rId12">
            <a:alphaModFix/>
          </a:blip>
          <a:srcRect b="0" l="0" r="0" t="0"/>
          <a:stretch/>
        </p:blipFill>
        <p:spPr>
          <a:xfrm>
            <a:off x="1105038" y="3594100"/>
            <a:ext cx="9996149" cy="8521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620" name="Shape 620"/>
        <p:cNvGrpSpPr/>
        <p:nvPr/>
      </p:nvGrpSpPr>
      <p:grpSpPr>
        <a:xfrm>
          <a:off x="0" y="0"/>
          <a:ext cx="0" cy="0"/>
          <a:chOff x="0" y="0"/>
          <a:chExt cx="0" cy="0"/>
        </a:xfrm>
      </p:grpSpPr>
      <p:pic>
        <p:nvPicPr>
          <p:cNvPr descr=" " id="621" name="Google Shape;621;g2c20140da6c_0_583"/>
          <p:cNvPicPr preferRelativeResize="0"/>
          <p:nvPr/>
        </p:nvPicPr>
        <p:blipFill rotWithShape="1">
          <a:blip r:embed="rId3">
            <a:alphaModFix/>
          </a:blip>
          <a:srcRect b="0" l="0" r="0" t="0"/>
          <a:stretch/>
        </p:blipFill>
        <p:spPr>
          <a:xfrm>
            <a:off x="3683457" y="0"/>
            <a:ext cx="5458969" cy="2819400"/>
          </a:xfrm>
          <a:prstGeom prst="rect">
            <a:avLst/>
          </a:prstGeom>
          <a:noFill/>
          <a:ln>
            <a:noFill/>
          </a:ln>
        </p:spPr>
      </p:pic>
      <p:pic>
        <p:nvPicPr>
          <p:cNvPr descr=" " id="622" name="Google Shape;622;g2c20140da6c_0_583"/>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623" name="Google Shape;623;g2c20140da6c_0_583"/>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624" name="Google Shape;624;g2c20140da6c_0_583"/>
          <p:cNvPicPr preferRelativeResize="0"/>
          <p:nvPr/>
        </p:nvPicPr>
        <p:blipFill rotWithShape="1">
          <a:blip r:embed="rId6">
            <a:alphaModFix/>
          </a:blip>
          <a:srcRect b="0" l="0" r="0" t="0"/>
          <a:stretch/>
        </p:blipFill>
        <p:spPr>
          <a:xfrm>
            <a:off x="18201375" y="12738100"/>
            <a:ext cx="5436276" cy="492423"/>
          </a:xfrm>
          <a:prstGeom prst="rect">
            <a:avLst/>
          </a:prstGeom>
          <a:noFill/>
          <a:ln>
            <a:noFill/>
          </a:ln>
        </p:spPr>
      </p:pic>
      <p:sp>
        <p:nvSpPr>
          <p:cNvPr id="625" name="Google Shape;625;g2c20140da6c_0_5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2c20140da6c_0_58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27" name="Google Shape;627;g2c20140da6c_0_583"/>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8">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28" name="Google Shape;628;g2c20140da6c_0_583"/>
          <p:cNvSpPr/>
          <p:nvPr/>
        </p:nvSpPr>
        <p:spPr>
          <a:xfrm>
            <a:off x="8186173" y="939800"/>
            <a:ext cx="88233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Organization</a:t>
            </a:r>
            <a:endParaRPr b="0" i="0" sz="8000" u="none" cap="none" strike="noStrike">
              <a:solidFill>
                <a:schemeClr val="dk1"/>
              </a:solidFill>
              <a:latin typeface="Calibri"/>
              <a:ea typeface="Calibri"/>
              <a:cs typeface="Calibri"/>
              <a:sym typeface="Calibri"/>
            </a:endParaRPr>
          </a:p>
        </p:txBody>
      </p:sp>
      <p:sp>
        <p:nvSpPr>
          <p:cNvPr id="629" name="Google Shape;629;g2c20140da6c_0_583"/>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c20140da6c_0_583"/>
          <p:cNvSpPr/>
          <p:nvPr/>
        </p:nvSpPr>
        <p:spPr>
          <a:xfrm>
            <a:off x="10173972" y="33528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2c20140da6c_0_583"/>
          <p:cNvPicPr preferRelativeResize="0"/>
          <p:nvPr/>
        </p:nvPicPr>
        <p:blipFill rotWithShape="1">
          <a:blip r:embed="rId9">
            <a:alphaModFix/>
          </a:blip>
          <a:srcRect b="0" l="0" r="0" t="0"/>
          <a:stretch/>
        </p:blipFill>
        <p:spPr>
          <a:xfrm>
            <a:off x="10478810" y="3556000"/>
            <a:ext cx="1117740" cy="1117600"/>
          </a:xfrm>
          <a:prstGeom prst="rect">
            <a:avLst/>
          </a:prstGeom>
          <a:noFill/>
          <a:ln>
            <a:noFill/>
          </a:ln>
        </p:spPr>
      </p:pic>
      <p:sp>
        <p:nvSpPr>
          <p:cNvPr id="632" name="Google Shape;632;g2c20140da6c_0_583"/>
          <p:cNvSpPr/>
          <p:nvPr/>
        </p:nvSpPr>
        <p:spPr>
          <a:xfrm>
            <a:off x="11799775" y="35560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2c20140da6c_0_583"/>
          <p:cNvSpPr/>
          <p:nvPr/>
        </p:nvSpPr>
        <p:spPr>
          <a:xfrm>
            <a:off x="11799775" y="35560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Chloe Ng</a:t>
            </a:r>
            <a:endParaRPr b="0" i="0" sz="3600" u="none" cap="none" strike="noStrike">
              <a:solidFill>
                <a:schemeClr val="dk1"/>
              </a:solidFill>
              <a:latin typeface="Calibri"/>
              <a:ea typeface="Calibri"/>
              <a:cs typeface="Calibri"/>
              <a:sym typeface="Calibri"/>
            </a:endParaRPr>
          </a:p>
        </p:txBody>
      </p:sp>
      <p:sp>
        <p:nvSpPr>
          <p:cNvPr id="634" name="Google Shape;634;g2c20140da6c_0_583"/>
          <p:cNvSpPr/>
          <p:nvPr/>
        </p:nvSpPr>
        <p:spPr>
          <a:xfrm>
            <a:off x="11799775" y="4191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35" name="Google Shape;635;g2c20140da6c_0_583"/>
          <p:cNvSpPr/>
          <p:nvPr/>
        </p:nvSpPr>
        <p:spPr>
          <a:xfrm>
            <a:off x="787498" y="57150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g2c20140da6c_0_583"/>
          <p:cNvPicPr preferRelativeResize="0"/>
          <p:nvPr/>
        </p:nvPicPr>
        <p:blipFill rotWithShape="1">
          <a:blip r:embed="rId10">
            <a:alphaModFix/>
          </a:blip>
          <a:srcRect b="0" l="0" r="0" t="0"/>
          <a:stretch/>
        </p:blipFill>
        <p:spPr>
          <a:xfrm>
            <a:off x="1092337" y="5918200"/>
            <a:ext cx="1117740" cy="1117600"/>
          </a:xfrm>
          <a:prstGeom prst="rect">
            <a:avLst/>
          </a:prstGeom>
          <a:noFill/>
          <a:ln>
            <a:noFill/>
          </a:ln>
        </p:spPr>
      </p:pic>
      <p:sp>
        <p:nvSpPr>
          <p:cNvPr id="637" name="Google Shape;637;g2c20140da6c_0_583"/>
          <p:cNvSpPr/>
          <p:nvPr/>
        </p:nvSpPr>
        <p:spPr>
          <a:xfrm>
            <a:off x="2413302" y="59182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2c20140da6c_0_583"/>
          <p:cNvSpPr/>
          <p:nvPr/>
        </p:nvSpPr>
        <p:spPr>
          <a:xfrm>
            <a:off x="2413302" y="59182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Valtorin</a:t>
            </a:r>
            <a:endParaRPr b="0" i="0" sz="3600" u="none" cap="none" strike="noStrike">
              <a:solidFill>
                <a:schemeClr val="dk1"/>
              </a:solidFill>
              <a:latin typeface="Calibri"/>
              <a:ea typeface="Calibri"/>
              <a:cs typeface="Calibri"/>
              <a:sym typeface="Calibri"/>
            </a:endParaRPr>
          </a:p>
        </p:txBody>
      </p:sp>
      <p:sp>
        <p:nvSpPr>
          <p:cNvPr id="639" name="Google Shape;639;g2c20140da6c_0_583"/>
          <p:cNvSpPr/>
          <p:nvPr/>
        </p:nvSpPr>
        <p:spPr>
          <a:xfrm>
            <a:off x="2413302" y="6553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40" name="Google Shape;640;g2c20140da6c_0_583"/>
          <p:cNvSpPr/>
          <p:nvPr/>
        </p:nvSpPr>
        <p:spPr>
          <a:xfrm>
            <a:off x="3835879" y="80518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2c20140da6c_0_583"/>
          <p:cNvPicPr preferRelativeResize="0"/>
          <p:nvPr/>
        </p:nvPicPr>
        <p:blipFill rotWithShape="1">
          <a:blip r:embed="rId11">
            <a:alphaModFix/>
          </a:blip>
          <a:srcRect b="0" l="0" r="0" t="0"/>
          <a:stretch/>
        </p:blipFill>
        <p:spPr>
          <a:xfrm>
            <a:off x="4140718" y="8255000"/>
            <a:ext cx="1117740" cy="1117600"/>
          </a:xfrm>
          <a:prstGeom prst="rect">
            <a:avLst/>
          </a:prstGeom>
          <a:noFill/>
          <a:ln>
            <a:noFill/>
          </a:ln>
        </p:spPr>
      </p:pic>
      <p:sp>
        <p:nvSpPr>
          <p:cNvPr id="642" name="Google Shape;642;g2c20140da6c_0_583"/>
          <p:cNvSpPr/>
          <p:nvPr/>
        </p:nvSpPr>
        <p:spPr>
          <a:xfrm>
            <a:off x="5461683" y="82550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2c20140da6c_0_583"/>
          <p:cNvSpPr/>
          <p:nvPr/>
        </p:nvSpPr>
        <p:spPr>
          <a:xfrm>
            <a:off x="5461683" y="82550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Lucian</a:t>
            </a:r>
            <a:endParaRPr b="0" i="0" sz="3600" u="none" cap="none" strike="noStrike">
              <a:solidFill>
                <a:schemeClr val="dk1"/>
              </a:solidFill>
              <a:latin typeface="Calibri"/>
              <a:ea typeface="Calibri"/>
              <a:cs typeface="Calibri"/>
              <a:sym typeface="Calibri"/>
            </a:endParaRPr>
          </a:p>
        </p:txBody>
      </p:sp>
      <p:sp>
        <p:nvSpPr>
          <p:cNvPr id="644" name="Google Shape;644;g2c20140da6c_0_583"/>
          <p:cNvSpPr/>
          <p:nvPr/>
        </p:nvSpPr>
        <p:spPr>
          <a:xfrm>
            <a:off x="5461683" y="889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45" name="Google Shape;645;g2c20140da6c_0_583"/>
          <p:cNvSpPr/>
          <p:nvPr/>
        </p:nvSpPr>
        <p:spPr>
          <a:xfrm>
            <a:off x="3835879" y="104394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2c20140da6c_0_583"/>
          <p:cNvPicPr preferRelativeResize="0"/>
          <p:nvPr/>
        </p:nvPicPr>
        <p:blipFill rotWithShape="1">
          <a:blip r:embed="rId12">
            <a:alphaModFix/>
          </a:blip>
          <a:srcRect b="0" l="0" r="0" t="0"/>
          <a:stretch/>
        </p:blipFill>
        <p:spPr>
          <a:xfrm>
            <a:off x="4140718" y="10642600"/>
            <a:ext cx="1117740" cy="1117600"/>
          </a:xfrm>
          <a:prstGeom prst="rect">
            <a:avLst/>
          </a:prstGeom>
          <a:noFill/>
          <a:ln>
            <a:noFill/>
          </a:ln>
        </p:spPr>
      </p:pic>
      <p:sp>
        <p:nvSpPr>
          <p:cNvPr id="647" name="Google Shape;647;g2c20140da6c_0_583"/>
          <p:cNvSpPr/>
          <p:nvPr/>
        </p:nvSpPr>
        <p:spPr>
          <a:xfrm>
            <a:off x="5461683" y="106426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c20140da6c_0_583"/>
          <p:cNvSpPr/>
          <p:nvPr/>
        </p:nvSpPr>
        <p:spPr>
          <a:xfrm>
            <a:off x="5461683" y="10642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Cedric</a:t>
            </a:r>
            <a:endParaRPr b="0" i="0" sz="3600" u="none" cap="none" strike="noStrike">
              <a:solidFill>
                <a:schemeClr val="dk1"/>
              </a:solidFill>
              <a:latin typeface="Calibri"/>
              <a:ea typeface="Calibri"/>
              <a:cs typeface="Calibri"/>
              <a:sym typeface="Calibri"/>
            </a:endParaRPr>
          </a:p>
        </p:txBody>
      </p:sp>
      <p:sp>
        <p:nvSpPr>
          <p:cNvPr id="649" name="Google Shape;649;g2c20140da6c_0_583"/>
          <p:cNvSpPr/>
          <p:nvPr/>
        </p:nvSpPr>
        <p:spPr>
          <a:xfrm>
            <a:off x="5461683" y="11277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50" name="Google Shape;650;g2c20140da6c_0_583"/>
          <p:cNvSpPr/>
          <p:nvPr/>
        </p:nvSpPr>
        <p:spPr>
          <a:xfrm>
            <a:off x="15343518" y="80772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1" name="Google Shape;651;g2c20140da6c_0_583"/>
          <p:cNvPicPr preferRelativeResize="0"/>
          <p:nvPr/>
        </p:nvPicPr>
        <p:blipFill rotWithShape="1">
          <a:blip r:embed="rId13">
            <a:alphaModFix/>
          </a:blip>
          <a:srcRect b="0" l="0" r="0" t="0"/>
          <a:stretch/>
        </p:blipFill>
        <p:spPr>
          <a:xfrm>
            <a:off x="15648356" y="8280400"/>
            <a:ext cx="1117740" cy="1117600"/>
          </a:xfrm>
          <a:prstGeom prst="rect">
            <a:avLst/>
          </a:prstGeom>
          <a:noFill/>
          <a:ln>
            <a:noFill/>
          </a:ln>
        </p:spPr>
      </p:pic>
      <p:sp>
        <p:nvSpPr>
          <p:cNvPr id="652" name="Google Shape;652;g2c20140da6c_0_583"/>
          <p:cNvSpPr/>
          <p:nvPr/>
        </p:nvSpPr>
        <p:spPr>
          <a:xfrm>
            <a:off x="16969321" y="82804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2c20140da6c_0_583"/>
          <p:cNvSpPr/>
          <p:nvPr/>
        </p:nvSpPr>
        <p:spPr>
          <a:xfrm>
            <a:off x="16969321" y="82804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Elvina</a:t>
            </a:r>
            <a:endParaRPr b="0" i="0" sz="3600" u="none" cap="none" strike="noStrike">
              <a:solidFill>
                <a:schemeClr val="dk1"/>
              </a:solidFill>
              <a:latin typeface="Calibri"/>
              <a:ea typeface="Calibri"/>
              <a:cs typeface="Calibri"/>
              <a:sym typeface="Calibri"/>
            </a:endParaRPr>
          </a:p>
        </p:txBody>
      </p:sp>
      <p:sp>
        <p:nvSpPr>
          <p:cNvPr id="654" name="Google Shape;654;g2c20140da6c_0_583"/>
          <p:cNvSpPr/>
          <p:nvPr/>
        </p:nvSpPr>
        <p:spPr>
          <a:xfrm>
            <a:off x="16969321" y="8915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55" name="Google Shape;655;g2c20140da6c_0_583"/>
          <p:cNvSpPr/>
          <p:nvPr/>
        </p:nvSpPr>
        <p:spPr>
          <a:xfrm>
            <a:off x="15343518" y="104394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6" name="Google Shape;656;g2c20140da6c_0_583"/>
          <p:cNvPicPr preferRelativeResize="0"/>
          <p:nvPr/>
        </p:nvPicPr>
        <p:blipFill rotWithShape="1">
          <a:blip r:embed="rId14">
            <a:alphaModFix/>
          </a:blip>
          <a:srcRect b="0" l="0" r="0" t="0"/>
          <a:stretch/>
        </p:blipFill>
        <p:spPr>
          <a:xfrm>
            <a:off x="15648356" y="10642600"/>
            <a:ext cx="1117740" cy="1117600"/>
          </a:xfrm>
          <a:prstGeom prst="rect">
            <a:avLst/>
          </a:prstGeom>
          <a:noFill/>
          <a:ln>
            <a:noFill/>
          </a:ln>
        </p:spPr>
      </p:pic>
      <p:sp>
        <p:nvSpPr>
          <p:cNvPr id="657" name="Google Shape;657;g2c20140da6c_0_583"/>
          <p:cNvSpPr/>
          <p:nvPr/>
        </p:nvSpPr>
        <p:spPr>
          <a:xfrm>
            <a:off x="16969321" y="106426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2c20140da6c_0_583"/>
          <p:cNvSpPr/>
          <p:nvPr/>
        </p:nvSpPr>
        <p:spPr>
          <a:xfrm>
            <a:off x="16969321" y="106426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Seraphina</a:t>
            </a:r>
            <a:endParaRPr b="0" i="0" sz="3600" u="none" cap="none" strike="noStrike">
              <a:solidFill>
                <a:schemeClr val="dk1"/>
              </a:solidFill>
              <a:latin typeface="Calibri"/>
              <a:ea typeface="Calibri"/>
              <a:cs typeface="Calibri"/>
              <a:sym typeface="Calibri"/>
            </a:endParaRPr>
          </a:p>
        </p:txBody>
      </p:sp>
      <p:sp>
        <p:nvSpPr>
          <p:cNvPr id="659" name="Google Shape;659;g2c20140da6c_0_583"/>
          <p:cNvSpPr/>
          <p:nvPr/>
        </p:nvSpPr>
        <p:spPr>
          <a:xfrm>
            <a:off x="16969321" y="11277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60" name="Google Shape;660;g2c20140da6c_0_583"/>
          <p:cNvSpPr/>
          <p:nvPr/>
        </p:nvSpPr>
        <p:spPr>
          <a:xfrm>
            <a:off x="6681035" y="57150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2c20140da6c_0_583"/>
          <p:cNvPicPr preferRelativeResize="0"/>
          <p:nvPr/>
        </p:nvPicPr>
        <p:blipFill rotWithShape="1">
          <a:blip r:embed="rId15">
            <a:alphaModFix/>
          </a:blip>
          <a:srcRect b="0" l="0" r="0" t="0"/>
          <a:stretch/>
        </p:blipFill>
        <p:spPr>
          <a:xfrm>
            <a:off x="6985873" y="5918200"/>
            <a:ext cx="1117740" cy="1117600"/>
          </a:xfrm>
          <a:prstGeom prst="rect">
            <a:avLst/>
          </a:prstGeom>
          <a:noFill/>
          <a:ln>
            <a:noFill/>
          </a:ln>
        </p:spPr>
      </p:pic>
      <p:sp>
        <p:nvSpPr>
          <p:cNvPr id="662" name="Google Shape;662;g2c20140da6c_0_583"/>
          <p:cNvSpPr/>
          <p:nvPr/>
        </p:nvSpPr>
        <p:spPr>
          <a:xfrm>
            <a:off x="8306838" y="59182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2c20140da6c_0_583"/>
          <p:cNvSpPr/>
          <p:nvPr/>
        </p:nvSpPr>
        <p:spPr>
          <a:xfrm>
            <a:off x="8306838" y="59182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Aurielle</a:t>
            </a:r>
            <a:endParaRPr b="0" i="0" sz="3600" u="none" cap="none" strike="noStrike">
              <a:solidFill>
                <a:schemeClr val="dk1"/>
              </a:solidFill>
              <a:latin typeface="Calibri"/>
              <a:ea typeface="Calibri"/>
              <a:cs typeface="Calibri"/>
              <a:sym typeface="Calibri"/>
            </a:endParaRPr>
          </a:p>
        </p:txBody>
      </p:sp>
      <p:sp>
        <p:nvSpPr>
          <p:cNvPr id="664" name="Google Shape;664;g2c20140da6c_0_583"/>
          <p:cNvSpPr/>
          <p:nvPr/>
        </p:nvSpPr>
        <p:spPr>
          <a:xfrm>
            <a:off x="8306838" y="6553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65" name="Google Shape;665;g2c20140da6c_0_583"/>
          <p:cNvSpPr/>
          <p:nvPr/>
        </p:nvSpPr>
        <p:spPr>
          <a:xfrm>
            <a:off x="18468108" y="57150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6" name="Google Shape;666;g2c20140da6c_0_583"/>
          <p:cNvPicPr preferRelativeResize="0"/>
          <p:nvPr/>
        </p:nvPicPr>
        <p:blipFill rotWithShape="1">
          <a:blip r:embed="rId16">
            <a:alphaModFix/>
          </a:blip>
          <a:srcRect b="0" l="0" r="0" t="0"/>
          <a:stretch/>
        </p:blipFill>
        <p:spPr>
          <a:xfrm>
            <a:off x="18772946" y="5918200"/>
            <a:ext cx="1117740" cy="1117600"/>
          </a:xfrm>
          <a:prstGeom prst="rect">
            <a:avLst/>
          </a:prstGeom>
          <a:noFill/>
          <a:ln>
            <a:noFill/>
          </a:ln>
        </p:spPr>
      </p:pic>
      <p:sp>
        <p:nvSpPr>
          <p:cNvPr id="667" name="Google Shape;667;g2c20140da6c_0_583"/>
          <p:cNvSpPr/>
          <p:nvPr/>
        </p:nvSpPr>
        <p:spPr>
          <a:xfrm>
            <a:off x="20093911" y="59182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2c20140da6c_0_583"/>
          <p:cNvSpPr/>
          <p:nvPr/>
        </p:nvSpPr>
        <p:spPr>
          <a:xfrm>
            <a:off x="20093911" y="59182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Dariana</a:t>
            </a:r>
            <a:endParaRPr b="0" i="0" sz="3600" u="none" cap="none" strike="noStrike">
              <a:solidFill>
                <a:schemeClr val="dk1"/>
              </a:solidFill>
              <a:latin typeface="Calibri"/>
              <a:ea typeface="Calibri"/>
              <a:cs typeface="Calibri"/>
              <a:sym typeface="Calibri"/>
            </a:endParaRPr>
          </a:p>
        </p:txBody>
      </p:sp>
      <p:sp>
        <p:nvSpPr>
          <p:cNvPr id="669" name="Google Shape;669;g2c20140da6c_0_583"/>
          <p:cNvSpPr/>
          <p:nvPr/>
        </p:nvSpPr>
        <p:spPr>
          <a:xfrm>
            <a:off x="20093911" y="6553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70" name="Google Shape;670;g2c20140da6c_0_583"/>
          <p:cNvSpPr/>
          <p:nvPr/>
        </p:nvSpPr>
        <p:spPr>
          <a:xfrm>
            <a:off x="12574572" y="5715000"/>
            <a:ext cx="5487000" cy="1524000"/>
          </a:xfrm>
          <a:prstGeom prst="roundRect">
            <a:avLst>
              <a:gd fmla="val 18600"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1" name="Google Shape;671;g2c20140da6c_0_583"/>
          <p:cNvPicPr preferRelativeResize="0"/>
          <p:nvPr/>
        </p:nvPicPr>
        <p:blipFill rotWithShape="1">
          <a:blip r:embed="rId17">
            <a:alphaModFix/>
          </a:blip>
          <a:srcRect b="0" l="0" r="0" t="0"/>
          <a:stretch/>
        </p:blipFill>
        <p:spPr>
          <a:xfrm>
            <a:off x="12879410" y="5918200"/>
            <a:ext cx="1117740" cy="1117600"/>
          </a:xfrm>
          <a:prstGeom prst="rect">
            <a:avLst/>
          </a:prstGeom>
          <a:noFill/>
          <a:ln>
            <a:noFill/>
          </a:ln>
        </p:spPr>
      </p:pic>
      <p:sp>
        <p:nvSpPr>
          <p:cNvPr id="672" name="Google Shape;672;g2c20140da6c_0_583"/>
          <p:cNvSpPr/>
          <p:nvPr/>
        </p:nvSpPr>
        <p:spPr>
          <a:xfrm>
            <a:off x="14200375" y="5918200"/>
            <a:ext cx="3556500" cy="1117500"/>
          </a:xfrm>
          <a:prstGeom prst="roundRect">
            <a:avLst>
              <a:gd fmla="val 490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2c20140da6c_0_583"/>
          <p:cNvSpPr/>
          <p:nvPr/>
        </p:nvSpPr>
        <p:spPr>
          <a:xfrm>
            <a:off x="14200375" y="5918200"/>
            <a:ext cx="37089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Theronis</a:t>
            </a:r>
            <a:endParaRPr b="0" i="0" sz="3600" u="none" cap="none" strike="noStrike">
              <a:solidFill>
                <a:schemeClr val="dk1"/>
              </a:solidFill>
              <a:latin typeface="Calibri"/>
              <a:ea typeface="Calibri"/>
              <a:cs typeface="Calibri"/>
              <a:sym typeface="Calibri"/>
            </a:endParaRPr>
          </a:p>
        </p:txBody>
      </p:sp>
      <p:sp>
        <p:nvSpPr>
          <p:cNvPr id="674" name="Google Shape;674;g2c20140da6c_0_583"/>
          <p:cNvSpPr/>
          <p:nvPr/>
        </p:nvSpPr>
        <p:spPr>
          <a:xfrm>
            <a:off x="14200375" y="6553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75" name="Google Shape;675;g2c20140da6c_0_583"/>
          <p:cNvPicPr preferRelativeResize="0"/>
          <p:nvPr/>
        </p:nvPicPr>
        <p:blipFill rotWithShape="1">
          <a:blip r:embed="rId18">
            <a:alphaModFix/>
          </a:blip>
          <a:srcRect b="0" l="0" r="0" t="0"/>
          <a:stretch/>
        </p:blipFill>
        <p:spPr>
          <a:xfrm>
            <a:off x="3353219" y="5295900"/>
            <a:ext cx="17680610" cy="12700"/>
          </a:xfrm>
          <a:prstGeom prst="rect">
            <a:avLst/>
          </a:prstGeom>
          <a:noFill/>
          <a:ln>
            <a:noFill/>
          </a:ln>
        </p:spPr>
      </p:pic>
      <p:pic>
        <p:nvPicPr>
          <p:cNvPr descr=" " id="676" name="Google Shape;676;g2c20140da6c_0_583"/>
          <p:cNvPicPr preferRelativeResize="0"/>
          <p:nvPr/>
        </p:nvPicPr>
        <p:blipFill rotWithShape="1">
          <a:blip r:embed="rId19">
            <a:alphaModFix/>
          </a:blip>
          <a:srcRect b="0" l="0" r="0" t="0"/>
          <a:stretch/>
        </p:blipFill>
        <p:spPr>
          <a:xfrm>
            <a:off x="13006426" y="4902200"/>
            <a:ext cx="12702" cy="406400"/>
          </a:xfrm>
          <a:prstGeom prst="rect">
            <a:avLst/>
          </a:prstGeom>
          <a:noFill/>
          <a:ln>
            <a:noFill/>
          </a:ln>
        </p:spPr>
      </p:pic>
      <p:pic>
        <p:nvPicPr>
          <p:cNvPr descr=" " id="677" name="Google Shape;677;g2c20140da6c_0_583"/>
          <p:cNvPicPr preferRelativeResize="0"/>
          <p:nvPr/>
        </p:nvPicPr>
        <p:blipFill rotWithShape="1">
          <a:blip r:embed="rId20">
            <a:alphaModFix/>
          </a:blip>
          <a:srcRect b="0" l="0" r="0" t="0"/>
          <a:stretch/>
        </p:blipFill>
        <p:spPr>
          <a:xfrm>
            <a:off x="3353219" y="5308600"/>
            <a:ext cx="12702" cy="419100"/>
          </a:xfrm>
          <a:prstGeom prst="rect">
            <a:avLst/>
          </a:prstGeom>
          <a:noFill/>
          <a:ln>
            <a:noFill/>
          </a:ln>
        </p:spPr>
      </p:pic>
      <p:pic>
        <p:nvPicPr>
          <p:cNvPr descr=" " id="678" name="Google Shape;678;g2c20140da6c_0_583"/>
          <p:cNvPicPr preferRelativeResize="0"/>
          <p:nvPr/>
        </p:nvPicPr>
        <p:blipFill rotWithShape="1">
          <a:blip r:embed="rId20">
            <a:alphaModFix/>
          </a:blip>
          <a:srcRect b="0" l="0" r="0" t="0"/>
          <a:stretch/>
        </p:blipFill>
        <p:spPr>
          <a:xfrm>
            <a:off x="9513489" y="5308600"/>
            <a:ext cx="12702" cy="419100"/>
          </a:xfrm>
          <a:prstGeom prst="rect">
            <a:avLst/>
          </a:prstGeom>
          <a:noFill/>
          <a:ln>
            <a:noFill/>
          </a:ln>
        </p:spPr>
      </p:pic>
      <p:pic>
        <p:nvPicPr>
          <p:cNvPr descr=" " id="679" name="Google Shape;679;g2c20140da6c_0_583"/>
          <p:cNvPicPr preferRelativeResize="0"/>
          <p:nvPr/>
        </p:nvPicPr>
        <p:blipFill rotWithShape="1">
          <a:blip r:embed="rId20">
            <a:alphaModFix/>
          </a:blip>
          <a:srcRect b="0" l="0" r="0" t="0"/>
          <a:stretch/>
        </p:blipFill>
        <p:spPr>
          <a:xfrm>
            <a:off x="15407026" y="5308600"/>
            <a:ext cx="12702" cy="419100"/>
          </a:xfrm>
          <a:prstGeom prst="rect">
            <a:avLst/>
          </a:prstGeom>
          <a:noFill/>
          <a:ln>
            <a:noFill/>
          </a:ln>
        </p:spPr>
      </p:pic>
      <p:pic>
        <p:nvPicPr>
          <p:cNvPr descr=" " id="680" name="Google Shape;680;g2c20140da6c_0_583"/>
          <p:cNvPicPr preferRelativeResize="0"/>
          <p:nvPr/>
        </p:nvPicPr>
        <p:blipFill rotWithShape="1">
          <a:blip r:embed="rId20">
            <a:alphaModFix/>
          </a:blip>
          <a:srcRect b="0" l="0" r="0" t="0"/>
          <a:stretch/>
        </p:blipFill>
        <p:spPr>
          <a:xfrm>
            <a:off x="21021127" y="5308600"/>
            <a:ext cx="12702" cy="419100"/>
          </a:xfrm>
          <a:prstGeom prst="rect">
            <a:avLst/>
          </a:prstGeom>
          <a:noFill/>
          <a:ln>
            <a:noFill/>
          </a:ln>
        </p:spPr>
      </p:pic>
      <p:pic>
        <p:nvPicPr>
          <p:cNvPr descr=" " id="681" name="Google Shape;681;g2c20140da6c_0_583"/>
          <p:cNvPicPr preferRelativeResize="0"/>
          <p:nvPr/>
        </p:nvPicPr>
        <p:blipFill rotWithShape="1">
          <a:blip r:embed="rId21">
            <a:alphaModFix/>
          </a:blip>
          <a:srcRect b="0" l="0" r="0" t="0"/>
          <a:stretch/>
        </p:blipFill>
        <p:spPr>
          <a:xfrm>
            <a:off x="9513489" y="7124700"/>
            <a:ext cx="12702" cy="4165600"/>
          </a:xfrm>
          <a:prstGeom prst="rect">
            <a:avLst/>
          </a:prstGeom>
          <a:noFill/>
          <a:ln>
            <a:noFill/>
          </a:ln>
        </p:spPr>
      </p:pic>
      <p:pic>
        <p:nvPicPr>
          <p:cNvPr descr=" " id="682" name="Google Shape;682;g2c20140da6c_0_583"/>
          <p:cNvPicPr preferRelativeResize="0"/>
          <p:nvPr/>
        </p:nvPicPr>
        <p:blipFill rotWithShape="1">
          <a:blip r:embed="rId22">
            <a:alphaModFix/>
          </a:blip>
          <a:srcRect b="0" l="0" r="0" t="0"/>
          <a:stretch/>
        </p:blipFill>
        <p:spPr>
          <a:xfrm>
            <a:off x="9322965" y="8813800"/>
            <a:ext cx="203225" cy="12700"/>
          </a:xfrm>
          <a:prstGeom prst="rect">
            <a:avLst/>
          </a:prstGeom>
          <a:noFill/>
          <a:ln>
            <a:noFill/>
          </a:ln>
        </p:spPr>
      </p:pic>
      <p:pic>
        <p:nvPicPr>
          <p:cNvPr descr=" " id="683" name="Google Shape;683;g2c20140da6c_0_583"/>
          <p:cNvPicPr preferRelativeResize="0"/>
          <p:nvPr/>
        </p:nvPicPr>
        <p:blipFill rotWithShape="1">
          <a:blip r:embed="rId22">
            <a:alphaModFix/>
          </a:blip>
          <a:srcRect b="0" l="0" r="0" t="0"/>
          <a:stretch/>
        </p:blipFill>
        <p:spPr>
          <a:xfrm>
            <a:off x="20830603" y="8813800"/>
            <a:ext cx="203225" cy="12700"/>
          </a:xfrm>
          <a:prstGeom prst="rect">
            <a:avLst/>
          </a:prstGeom>
          <a:noFill/>
          <a:ln>
            <a:noFill/>
          </a:ln>
        </p:spPr>
      </p:pic>
      <p:pic>
        <p:nvPicPr>
          <p:cNvPr descr=" " id="684" name="Google Shape;684;g2c20140da6c_0_583"/>
          <p:cNvPicPr preferRelativeResize="0"/>
          <p:nvPr/>
        </p:nvPicPr>
        <p:blipFill rotWithShape="1">
          <a:blip r:embed="rId22">
            <a:alphaModFix/>
          </a:blip>
          <a:srcRect b="0" l="0" r="0" t="0"/>
          <a:stretch/>
        </p:blipFill>
        <p:spPr>
          <a:xfrm>
            <a:off x="9322965" y="11277600"/>
            <a:ext cx="203225" cy="12700"/>
          </a:xfrm>
          <a:prstGeom prst="rect">
            <a:avLst/>
          </a:prstGeom>
          <a:noFill/>
          <a:ln>
            <a:noFill/>
          </a:ln>
        </p:spPr>
      </p:pic>
      <p:pic>
        <p:nvPicPr>
          <p:cNvPr descr=" " id="685" name="Google Shape;685;g2c20140da6c_0_583"/>
          <p:cNvPicPr preferRelativeResize="0"/>
          <p:nvPr/>
        </p:nvPicPr>
        <p:blipFill rotWithShape="1">
          <a:blip r:embed="rId22">
            <a:alphaModFix/>
          </a:blip>
          <a:srcRect b="0" l="0" r="0" t="0"/>
          <a:stretch/>
        </p:blipFill>
        <p:spPr>
          <a:xfrm>
            <a:off x="20830603" y="11277600"/>
            <a:ext cx="203225" cy="12700"/>
          </a:xfrm>
          <a:prstGeom prst="rect">
            <a:avLst/>
          </a:prstGeom>
          <a:noFill/>
          <a:ln>
            <a:noFill/>
          </a:ln>
        </p:spPr>
      </p:pic>
      <p:pic>
        <p:nvPicPr>
          <p:cNvPr descr=" " id="686" name="Google Shape;686;g2c20140da6c_0_583"/>
          <p:cNvPicPr preferRelativeResize="0"/>
          <p:nvPr/>
        </p:nvPicPr>
        <p:blipFill rotWithShape="1">
          <a:blip r:embed="rId23">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691" name="Shape 691"/>
        <p:cNvGrpSpPr/>
        <p:nvPr/>
      </p:nvGrpSpPr>
      <p:grpSpPr>
        <a:xfrm>
          <a:off x="0" y="0"/>
          <a:ext cx="0" cy="0"/>
          <a:chOff x="0" y="0"/>
          <a:chExt cx="0" cy="0"/>
        </a:xfrm>
      </p:grpSpPr>
      <p:pic>
        <p:nvPicPr>
          <p:cNvPr descr=" " id="692" name="Google Shape;692;g2c20140da6c_0_653"/>
          <p:cNvPicPr preferRelativeResize="0"/>
          <p:nvPr/>
        </p:nvPicPr>
        <p:blipFill rotWithShape="1">
          <a:blip r:embed="rId3">
            <a:alphaModFix/>
          </a:blip>
          <a:srcRect b="0" l="0" r="0" t="0"/>
          <a:stretch/>
        </p:blipFill>
        <p:spPr>
          <a:xfrm>
            <a:off x="10694734" y="10896600"/>
            <a:ext cx="5458969" cy="2819400"/>
          </a:xfrm>
          <a:prstGeom prst="rect">
            <a:avLst/>
          </a:prstGeom>
          <a:noFill/>
          <a:ln>
            <a:noFill/>
          </a:ln>
        </p:spPr>
      </p:pic>
      <p:pic>
        <p:nvPicPr>
          <p:cNvPr descr=" " id="693" name="Google Shape;693;g2c20140da6c_0_653"/>
          <p:cNvPicPr preferRelativeResize="0"/>
          <p:nvPr/>
        </p:nvPicPr>
        <p:blipFill rotWithShape="1">
          <a:blip r:embed="rId4">
            <a:alphaModFix/>
          </a:blip>
          <a:srcRect b="0" l="0" r="0" t="0"/>
          <a:stretch/>
        </p:blipFill>
        <p:spPr>
          <a:xfrm>
            <a:off x="508063" y="939800"/>
            <a:ext cx="406407" cy="2819400"/>
          </a:xfrm>
          <a:prstGeom prst="rect">
            <a:avLst/>
          </a:prstGeom>
          <a:noFill/>
          <a:ln>
            <a:noFill/>
          </a:ln>
        </p:spPr>
      </p:pic>
      <p:pic>
        <p:nvPicPr>
          <p:cNvPr descr=" " id="694" name="Google Shape;694;g2c20140da6c_0_653"/>
          <p:cNvPicPr preferRelativeResize="0"/>
          <p:nvPr/>
        </p:nvPicPr>
        <p:blipFill rotWithShape="1">
          <a:blip r:embed="rId5">
            <a:alphaModFix/>
          </a:blip>
          <a:srcRect b="0" l="0" r="0" t="0"/>
          <a:stretch/>
        </p:blipFill>
        <p:spPr>
          <a:xfrm>
            <a:off x="17528191" y="939800"/>
            <a:ext cx="5131441" cy="3898900"/>
          </a:xfrm>
          <a:prstGeom prst="rect">
            <a:avLst/>
          </a:prstGeom>
          <a:noFill/>
          <a:ln>
            <a:noFill/>
          </a:ln>
        </p:spPr>
      </p:pic>
      <p:pic>
        <p:nvPicPr>
          <p:cNvPr descr=" " id="695" name="Google Shape;695;g2c20140da6c_0_653"/>
          <p:cNvPicPr preferRelativeResize="0"/>
          <p:nvPr/>
        </p:nvPicPr>
        <p:blipFill rotWithShape="1">
          <a:blip r:embed="rId6">
            <a:alphaModFix/>
          </a:blip>
          <a:srcRect b="0" l="0" r="0" t="0"/>
          <a:stretch/>
        </p:blipFill>
        <p:spPr>
          <a:xfrm>
            <a:off x="914514" y="11163300"/>
            <a:ext cx="5436276" cy="492423"/>
          </a:xfrm>
          <a:prstGeom prst="rect">
            <a:avLst/>
          </a:prstGeom>
          <a:noFill/>
          <a:ln>
            <a:noFill/>
          </a:ln>
        </p:spPr>
      </p:pic>
      <p:sp>
        <p:nvSpPr>
          <p:cNvPr id="696" name="Google Shape;696;g2c20140da6c_0_65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7" name="Google Shape;697;g2c20140da6c_0_65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98" name="Google Shape;698;g2c20140da6c_0_653"/>
          <p:cNvSpPr/>
          <p:nvPr/>
        </p:nvSpPr>
        <p:spPr>
          <a:xfrm>
            <a:off x="1917940" y="3467100"/>
            <a:ext cx="8823300" cy="272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choosing EaTemp</a:t>
            </a:r>
            <a:endParaRPr b="0" i="0" sz="8000" u="none" cap="none" strike="noStrike">
              <a:solidFill>
                <a:schemeClr val="dk1"/>
              </a:solidFill>
              <a:latin typeface="Calibri"/>
              <a:ea typeface="Calibri"/>
              <a:cs typeface="Calibri"/>
              <a:sym typeface="Calibri"/>
            </a:endParaRPr>
          </a:p>
        </p:txBody>
      </p:sp>
      <p:sp>
        <p:nvSpPr>
          <p:cNvPr id="699" name="Google Shape;699;g2c20140da6c_0_653"/>
          <p:cNvSpPr/>
          <p:nvPr/>
        </p:nvSpPr>
        <p:spPr>
          <a:xfrm>
            <a:off x="1917940" y="69215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700" name="Google Shape;700;g2c20140da6c_0_653"/>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8">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701" name="Google Shape;701;g2c20140da6c_0_653"/>
          <p:cNvPicPr preferRelativeResize="0"/>
          <p:nvPr/>
        </p:nvPicPr>
        <p:blipFill rotWithShape="1">
          <a:blip r:embed="rId9">
            <a:alphaModFix/>
          </a:blip>
          <a:srcRect b="0" l="0" r="0" t="0"/>
          <a:stretch/>
        </p:blipFill>
        <p:spPr>
          <a:xfrm>
            <a:off x="10745543" y="2895600"/>
            <a:ext cx="12295137" cy="826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42" name="Shape 42"/>
        <p:cNvGrpSpPr/>
        <p:nvPr/>
      </p:nvGrpSpPr>
      <p:grpSpPr>
        <a:xfrm>
          <a:off x="0" y="0"/>
          <a:ext cx="0" cy="0"/>
          <a:chOff x="0" y="0"/>
          <a:chExt cx="0" cy="0"/>
        </a:xfrm>
      </p:grpSpPr>
      <p:pic>
        <p:nvPicPr>
          <p:cNvPr descr=" " id="43" name="Google Shape;43;g2c20140da6c_0_25"/>
          <p:cNvPicPr preferRelativeResize="0"/>
          <p:nvPr/>
        </p:nvPicPr>
        <p:blipFill rotWithShape="1">
          <a:blip r:embed="rId3">
            <a:alphaModFix/>
          </a:blip>
          <a:srcRect b="0" l="0" r="0" t="0"/>
          <a:stretch/>
        </p:blipFill>
        <p:spPr>
          <a:xfrm>
            <a:off x="21567289" y="6860713"/>
            <a:ext cx="2819759" cy="5458287"/>
          </a:xfrm>
          <a:prstGeom prst="rect">
            <a:avLst/>
          </a:prstGeom>
          <a:noFill/>
          <a:ln>
            <a:noFill/>
          </a:ln>
        </p:spPr>
      </p:pic>
      <p:pic>
        <p:nvPicPr>
          <p:cNvPr descr=" " id="44" name="Google Shape;44;g2c20140da6c_0_25"/>
          <p:cNvPicPr preferRelativeResize="0"/>
          <p:nvPr/>
        </p:nvPicPr>
        <p:blipFill rotWithShape="1">
          <a:blip r:embed="rId4">
            <a:alphaModFix/>
          </a:blip>
          <a:srcRect b="0" l="0" r="0" t="0"/>
          <a:stretch/>
        </p:blipFill>
        <p:spPr>
          <a:xfrm>
            <a:off x="12523765" y="685843"/>
            <a:ext cx="2819752" cy="406357"/>
          </a:xfrm>
          <a:prstGeom prst="rect">
            <a:avLst/>
          </a:prstGeom>
          <a:noFill/>
          <a:ln>
            <a:noFill/>
          </a:ln>
        </p:spPr>
      </p:pic>
      <p:pic>
        <p:nvPicPr>
          <p:cNvPr descr=" " id="45" name="Google Shape;45;g2c20140da6c_0_25"/>
          <p:cNvPicPr preferRelativeResize="0"/>
          <p:nvPr/>
        </p:nvPicPr>
        <p:blipFill rotWithShape="1">
          <a:blip r:embed="rId5">
            <a:alphaModFix/>
          </a:blip>
          <a:srcRect b="0" l="0" r="0" t="0"/>
          <a:stretch/>
        </p:blipFill>
        <p:spPr>
          <a:xfrm>
            <a:off x="0" y="11709400"/>
            <a:ext cx="2959470" cy="2006600"/>
          </a:xfrm>
          <a:prstGeom prst="rect">
            <a:avLst/>
          </a:prstGeom>
          <a:noFill/>
          <a:ln>
            <a:noFill/>
          </a:ln>
        </p:spPr>
      </p:pic>
      <p:pic>
        <p:nvPicPr>
          <p:cNvPr descr=" " id="46" name="Google Shape;46;g2c20140da6c_0_25"/>
          <p:cNvPicPr preferRelativeResize="0"/>
          <p:nvPr/>
        </p:nvPicPr>
        <p:blipFill rotWithShape="1">
          <a:blip r:embed="rId6">
            <a:alphaModFix/>
          </a:blip>
          <a:srcRect b="0" l="0" r="0" t="0"/>
          <a:stretch/>
        </p:blipFill>
        <p:spPr>
          <a:xfrm>
            <a:off x="853890" y="685800"/>
            <a:ext cx="492478" cy="5435597"/>
          </a:xfrm>
          <a:prstGeom prst="rect">
            <a:avLst/>
          </a:prstGeom>
          <a:noFill/>
          <a:ln>
            <a:noFill/>
          </a:ln>
        </p:spPr>
      </p:pic>
      <p:sp>
        <p:nvSpPr>
          <p:cNvPr id="47" name="Google Shape;47;g2c20140da6c_0_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 name="Google Shape;48;g2c20140da6c_0_2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9" name="Google Shape;49;g2c20140da6c_0_25"/>
          <p:cNvSpPr/>
          <p:nvPr/>
        </p:nvSpPr>
        <p:spPr>
          <a:xfrm>
            <a:off x="5696662" y="920750"/>
            <a:ext cx="14412000" cy="244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Tenor Sans"/>
              <a:buNone/>
            </a:pPr>
            <a:r>
              <a:rPr b="0" i="0" lang="en-US" sz="12800" u="none" cap="none" strike="noStrike">
                <a:solidFill>
                  <a:srgbClr val="000000"/>
                </a:solidFill>
                <a:latin typeface="Tenor Sans"/>
                <a:ea typeface="Tenor Sans"/>
                <a:cs typeface="Tenor Sans"/>
                <a:sym typeface="Tenor Sans"/>
              </a:rPr>
              <a:t>Table of Contents</a:t>
            </a:r>
            <a:endParaRPr b="0" i="0" sz="12800" u="none" cap="none" strike="noStrike">
              <a:solidFill>
                <a:schemeClr val="dk1"/>
              </a:solidFill>
              <a:latin typeface="Calibri"/>
              <a:ea typeface="Calibri"/>
              <a:cs typeface="Calibri"/>
              <a:sym typeface="Calibri"/>
            </a:endParaRPr>
          </a:p>
        </p:txBody>
      </p:sp>
      <p:sp>
        <p:nvSpPr>
          <p:cNvPr id="50" name="Google Shape;50;g2c20140da6c_0_25"/>
          <p:cNvSpPr/>
          <p:nvPr/>
        </p:nvSpPr>
        <p:spPr>
          <a:xfrm>
            <a:off x="1219352" y="45212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c20140da6c_0_25"/>
          <p:cNvSpPr/>
          <p:nvPr/>
        </p:nvSpPr>
        <p:spPr>
          <a:xfrm>
            <a:off x="1219352" y="4521200"/>
            <a:ext cx="1625700" cy="1625700"/>
          </a:xfrm>
          <a:prstGeom prst="roundRect">
            <a:avLst>
              <a:gd fmla="val 781313"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c20140da6c_0_25"/>
          <p:cNvSpPr/>
          <p:nvPr/>
        </p:nvSpPr>
        <p:spPr>
          <a:xfrm>
            <a:off x="1651206" y="4876800"/>
            <a:ext cx="7620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01</a:t>
            </a:r>
            <a:endParaRPr b="0" i="0" sz="4800" u="none" cap="none" strike="noStrike">
              <a:solidFill>
                <a:schemeClr val="dk1"/>
              </a:solidFill>
              <a:latin typeface="Calibri"/>
              <a:ea typeface="Calibri"/>
              <a:cs typeface="Calibri"/>
              <a:sym typeface="Calibri"/>
            </a:endParaRPr>
          </a:p>
        </p:txBody>
      </p:sp>
      <p:sp>
        <p:nvSpPr>
          <p:cNvPr id="53" name="Google Shape;53;g2c20140da6c_0_25"/>
          <p:cNvSpPr/>
          <p:nvPr/>
        </p:nvSpPr>
        <p:spPr>
          <a:xfrm>
            <a:off x="1219352" y="63500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c20140da6c_0_25"/>
          <p:cNvSpPr/>
          <p:nvPr/>
        </p:nvSpPr>
        <p:spPr>
          <a:xfrm>
            <a:off x="1219352" y="63500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Introduction</a:t>
            </a:r>
            <a:endParaRPr b="0" i="0" sz="4800" u="none" cap="none" strike="noStrike">
              <a:solidFill>
                <a:schemeClr val="dk1"/>
              </a:solidFill>
              <a:latin typeface="Calibri"/>
              <a:ea typeface="Calibri"/>
              <a:cs typeface="Calibri"/>
              <a:sym typeface="Calibri"/>
            </a:endParaRPr>
          </a:p>
        </p:txBody>
      </p:sp>
      <p:sp>
        <p:nvSpPr>
          <p:cNvPr id="55" name="Google Shape;55;g2c20140da6c_0_25"/>
          <p:cNvSpPr/>
          <p:nvPr/>
        </p:nvSpPr>
        <p:spPr>
          <a:xfrm>
            <a:off x="1219352" y="71628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6" name="Google Shape;56;g2c20140da6c_0_25"/>
          <p:cNvSpPr/>
          <p:nvPr/>
        </p:nvSpPr>
        <p:spPr>
          <a:xfrm>
            <a:off x="1219352" y="91567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c20140da6c_0_25"/>
          <p:cNvSpPr/>
          <p:nvPr/>
        </p:nvSpPr>
        <p:spPr>
          <a:xfrm>
            <a:off x="1219352" y="9156700"/>
            <a:ext cx="1625700" cy="16257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c20140da6c_0_25"/>
          <p:cNvSpPr/>
          <p:nvPr/>
        </p:nvSpPr>
        <p:spPr>
          <a:xfrm>
            <a:off x="1581348" y="9512300"/>
            <a:ext cx="901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02</a:t>
            </a:r>
            <a:endParaRPr b="0" i="0" sz="4800" u="none" cap="none" strike="noStrike">
              <a:solidFill>
                <a:schemeClr val="dk1"/>
              </a:solidFill>
              <a:latin typeface="Calibri"/>
              <a:ea typeface="Calibri"/>
              <a:cs typeface="Calibri"/>
              <a:sym typeface="Calibri"/>
            </a:endParaRPr>
          </a:p>
        </p:txBody>
      </p:sp>
      <p:sp>
        <p:nvSpPr>
          <p:cNvPr id="59" name="Google Shape;59;g2c20140da6c_0_25"/>
          <p:cNvSpPr/>
          <p:nvPr/>
        </p:nvSpPr>
        <p:spPr>
          <a:xfrm>
            <a:off x="1219352" y="109855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c20140da6c_0_25"/>
          <p:cNvSpPr/>
          <p:nvPr/>
        </p:nvSpPr>
        <p:spPr>
          <a:xfrm>
            <a:off x="1219352" y="109855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Encounters</a:t>
            </a:r>
            <a:endParaRPr b="0" i="0" sz="4800" u="none" cap="none" strike="noStrike">
              <a:solidFill>
                <a:schemeClr val="dk1"/>
              </a:solidFill>
              <a:latin typeface="Calibri"/>
              <a:ea typeface="Calibri"/>
              <a:cs typeface="Calibri"/>
              <a:sym typeface="Calibri"/>
            </a:endParaRPr>
          </a:p>
        </p:txBody>
      </p:sp>
      <p:sp>
        <p:nvSpPr>
          <p:cNvPr id="61" name="Google Shape;61;g2c20140da6c_0_25"/>
          <p:cNvSpPr/>
          <p:nvPr/>
        </p:nvSpPr>
        <p:spPr>
          <a:xfrm>
            <a:off x="1219352" y="117983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62" name="Google Shape;62;g2c20140da6c_0_25"/>
          <p:cNvSpPr/>
          <p:nvPr/>
        </p:nvSpPr>
        <p:spPr>
          <a:xfrm>
            <a:off x="8535467" y="45212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c20140da6c_0_25"/>
          <p:cNvSpPr/>
          <p:nvPr/>
        </p:nvSpPr>
        <p:spPr>
          <a:xfrm>
            <a:off x="8535467" y="4521200"/>
            <a:ext cx="1625700" cy="16257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c20140da6c_0_25"/>
          <p:cNvSpPr/>
          <p:nvPr/>
        </p:nvSpPr>
        <p:spPr>
          <a:xfrm>
            <a:off x="8884760" y="4876800"/>
            <a:ext cx="9273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03</a:t>
            </a:r>
            <a:endParaRPr b="0" i="0" sz="4800" u="none" cap="none" strike="noStrike">
              <a:solidFill>
                <a:schemeClr val="dk1"/>
              </a:solidFill>
              <a:latin typeface="Calibri"/>
              <a:ea typeface="Calibri"/>
              <a:cs typeface="Calibri"/>
              <a:sym typeface="Calibri"/>
            </a:endParaRPr>
          </a:p>
        </p:txBody>
      </p:sp>
      <p:sp>
        <p:nvSpPr>
          <p:cNvPr id="65" name="Google Shape;65;g2c20140da6c_0_25"/>
          <p:cNvSpPr/>
          <p:nvPr/>
        </p:nvSpPr>
        <p:spPr>
          <a:xfrm>
            <a:off x="8535467" y="63500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c20140da6c_0_25"/>
          <p:cNvSpPr/>
          <p:nvPr/>
        </p:nvSpPr>
        <p:spPr>
          <a:xfrm>
            <a:off x="8535467" y="63500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Wonders</a:t>
            </a:r>
            <a:endParaRPr b="0" i="0" sz="4800" u="none" cap="none" strike="noStrike">
              <a:solidFill>
                <a:schemeClr val="dk1"/>
              </a:solidFill>
              <a:latin typeface="Calibri"/>
              <a:ea typeface="Calibri"/>
              <a:cs typeface="Calibri"/>
              <a:sym typeface="Calibri"/>
            </a:endParaRPr>
          </a:p>
        </p:txBody>
      </p:sp>
      <p:sp>
        <p:nvSpPr>
          <p:cNvPr id="67" name="Google Shape;67;g2c20140da6c_0_25"/>
          <p:cNvSpPr/>
          <p:nvPr/>
        </p:nvSpPr>
        <p:spPr>
          <a:xfrm>
            <a:off x="8535467" y="71628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8" name="Google Shape;68;g2c20140da6c_0_25"/>
          <p:cNvSpPr/>
          <p:nvPr/>
        </p:nvSpPr>
        <p:spPr>
          <a:xfrm>
            <a:off x="8535467" y="91567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c20140da6c_0_25"/>
          <p:cNvSpPr/>
          <p:nvPr/>
        </p:nvSpPr>
        <p:spPr>
          <a:xfrm>
            <a:off x="8535467" y="9156700"/>
            <a:ext cx="1625700" cy="1625700"/>
          </a:xfrm>
          <a:prstGeom prst="roundRect">
            <a:avLst>
              <a:gd fmla="val 781313"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c20140da6c_0_25"/>
          <p:cNvSpPr/>
          <p:nvPr/>
        </p:nvSpPr>
        <p:spPr>
          <a:xfrm>
            <a:off x="8897462" y="9512300"/>
            <a:ext cx="901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04</a:t>
            </a:r>
            <a:endParaRPr b="0" i="0" sz="4800" u="none" cap="none" strike="noStrike">
              <a:solidFill>
                <a:schemeClr val="dk1"/>
              </a:solidFill>
              <a:latin typeface="Calibri"/>
              <a:ea typeface="Calibri"/>
              <a:cs typeface="Calibri"/>
              <a:sym typeface="Calibri"/>
            </a:endParaRPr>
          </a:p>
        </p:txBody>
      </p:sp>
      <p:sp>
        <p:nvSpPr>
          <p:cNvPr id="71" name="Google Shape;71;g2c20140da6c_0_25"/>
          <p:cNvSpPr/>
          <p:nvPr/>
        </p:nvSpPr>
        <p:spPr>
          <a:xfrm>
            <a:off x="8535467" y="109855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c20140da6c_0_25"/>
          <p:cNvSpPr/>
          <p:nvPr/>
        </p:nvSpPr>
        <p:spPr>
          <a:xfrm>
            <a:off x="8535467" y="109855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Magic</a:t>
            </a:r>
            <a:endParaRPr b="0" i="0" sz="4800" u="none" cap="none" strike="noStrike">
              <a:solidFill>
                <a:schemeClr val="dk1"/>
              </a:solidFill>
              <a:latin typeface="Calibri"/>
              <a:ea typeface="Calibri"/>
              <a:cs typeface="Calibri"/>
              <a:sym typeface="Calibri"/>
            </a:endParaRPr>
          </a:p>
        </p:txBody>
      </p:sp>
      <p:sp>
        <p:nvSpPr>
          <p:cNvPr id="73" name="Google Shape;73;g2c20140da6c_0_25"/>
          <p:cNvSpPr/>
          <p:nvPr/>
        </p:nvSpPr>
        <p:spPr>
          <a:xfrm>
            <a:off x="8535467" y="117983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sp>
        <p:nvSpPr>
          <p:cNvPr id="74" name="Google Shape;74;g2c20140da6c_0_25"/>
          <p:cNvSpPr/>
          <p:nvPr/>
        </p:nvSpPr>
        <p:spPr>
          <a:xfrm>
            <a:off x="15851581" y="45212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c20140da6c_0_25"/>
          <p:cNvSpPr/>
          <p:nvPr/>
        </p:nvSpPr>
        <p:spPr>
          <a:xfrm>
            <a:off x="15851581" y="4521200"/>
            <a:ext cx="1625700" cy="1625700"/>
          </a:xfrm>
          <a:prstGeom prst="roundRect">
            <a:avLst>
              <a:gd fmla="val 781313" name="adj"/>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c20140da6c_0_25"/>
          <p:cNvSpPr/>
          <p:nvPr/>
        </p:nvSpPr>
        <p:spPr>
          <a:xfrm>
            <a:off x="16207226" y="4876800"/>
            <a:ext cx="9144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05</a:t>
            </a:r>
            <a:endParaRPr b="0" i="0" sz="4800" u="none" cap="none" strike="noStrike">
              <a:solidFill>
                <a:schemeClr val="dk1"/>
              </a:solidFill>
              <a:latin typeface="Calibri"/>
              <a:ea typeface="Calibri"/>
              <a:cs typeface="Calibri"/>
              <a:sym typeface="Calibri"/>
            </a:endParaRPr>
          </a:p>
        </p:txBody>
      </p:sp>
      <p:sp>
        <p:nvSpPr>
          <p:cNvPr id="77" name="Google Shape;77;g2c20140da6c_0_25"/>
          <p:cNvSpPr/>
          <p:nvPr/>
        </p:nvSpPr>
        <p:spPr>
          <a:xfrm>
            <a:off x="15851581" y="63500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c20140da6c_0_25"/>
          <p:cNvSpPr/>
          <p:nvPr/>
        </p:nvSpPr>
        <p:spPr>
          <a:xfrm>
            <a:off x="15851581" y="63500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Adventure</a:t>
            </a:r>
            <a:endParaRPr b="0" i="0" sz="4800" u="none" cap="none" strike="noStrike">
              <a:solidFill>
                <a:schemeClr val="dk1"/>
              </a:solidFill>
              <a:latin typeface="Calibri"/>
              <a:ea typeface="Calibri"/>
              <a:cs typeface="Calibri"/>
              <a:sym typeface="Calibri"/>
            </a:endParaRPr>
          </a:p>
        </p:txBody>
      </p:sp>
      <p:sp>
        <p:nvSpPr>
          <p:cNvPr id="79" name="Google Shape;79;g2c20140da6c_0_25"/>
          <p:cNvSpPr/>
          <p:nvPr/>
        </p:nvSpPr>
        <p:spPr>
          <a:xfrm>
            <a:off x="15851581" y="71628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Happily Ever After</a:t>
            </a:r>
            <a:endParaRPr b="0" i="0" sz="3200" u="none" cap="none" strike="noStrike">
              <a:solidFill>
                <a:schemeClr val="dk1"/>
              </a:solidFill>
              <a:latin typeface="Calibri"/>
              <a:ea typeface="Calibri"/>
              <a:cs typeface="Calibri"/>
              <a:sym typeface="Calibri"/>
            </a:endParaRPr>
          </a:p>
        </p:txBody>
      </p:sp>
      <p:sp>
        <p:nvSpPr>
          <p:cNvPr id="80" name="Google Shape;80;g2c20140da6c_0_25"/>
          <p:cNvSpPr/>
          <p:nvPr/>
        </p:nvSpPr>
        <p:spPr>
          <a:xfrm>
            <a:off x="15851581" y="9156700"/>
            <a:ext cx="7316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c20140da6c_0_25"/>
          <p:cNvSpPr/>
          <p:nvPr/>
        </p:nvSpPr>
        <p:spPr>
          <a:xfrm>
            <a:off x="15851581" y="9156700"/>
            <a:ext cx="1625700" cy="16257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c20140da6c_0_25"/>
          <p:cNvSpPr/>
          <p:nvPr/>
        </p:nvSpPr>
        <p:spPr>
          <a:xfrm>
            <a:off x="16200875" y="9512300"/>
            <a:ext cx="9273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06</a:t>
            </a:r>
            <a:endParaRPr b="0" i="0" sz="4800" u="none" cap="none" strike="noStrike">
              <a:solidFill>
                <a:schemeClr val="dk1"/>
              </a:solidFill>
              <a:latin typeface="Calibri"/>
              <a:ea typeface="Calibri"/>
              <a:cs typeface="Calibri"/>
              <a:sym typeface="Calibri"/>
            </a:endParaRPr>
          </a:p>
        </p:txBody>
      </p:sp>
      <p:sp>
        <p:nvSpPr>
          <p:cNvPr id="83" name="Google Shape;83;g2c20140da6c_0_25"/>
          <p:cNvSpPr/>
          <p:nvPr/>
        </p:nvSpPr>
        <p:spPr>
          <a:xfrm>
            <a:off x="15851581" y="10985500"/>
            <a:ext cx="73161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c20140da6c_0_25"/>
          <p:cNvSpPr/>
          <p:nvPr/>
        </p:nvSpPr>
        <p:spPr>
          <a:xfrm>
            <a:off x="15851581" y="10985500"/>
            <a:ext cx="75192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Conclusion</a:t>
            </a:r>
            <a:endParaRPr b="0" i="0" sz="4800" u="none" cap="none" strike="noStrike">
              <a:solidFill>
                <a:schemeClr val="dk1"/>
              </a:solidFill>
              <a:latin typeface="Calibri"/>
              <a:ea typeface="Calibri"/>
              <a:cs typeface="Calibri"/>
              <a:sym typeface="Calibri"/>
            </a:endParaRPr>
          </a:p>
        </p:txBody>
      </p:sp>
      <p:sp>
        <p:nvSpPr>
          <p:cNvPr id="85" name="Google Shape;85;g2c20140da6c_0_25"/>
          <p:cNvSpPr/>
          <p:nvPr/>
        </p:nvSpPr>
        <p:spPr>
          <a:xfrm>
            <a:off x="15851581" y="117983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90" name="Shape 90"/>
        <p:cNvGrpSpPr/>
        <p:nvPr/>
      </p:nvGrpSpPr>
      <p:grpSpPr>
        <a:xfrm>
          <a:off x="0" y="0"/>
          <a:ext cx="0" cy="0"/>
          <a:chOff x="0" y="0"/>
          <a:chExt cx="0" cy="0"/>
        </a:xfrm>
      </p:grpSpPr>
      <p:pic>
        <p:nvPicPr>
          <p:cNvPr descr=" " id="91" name="Google Shape;91;g2c20140da6c_0_72"/>
          <p:cNvPicPr preferRelativeResize="0"/>
          <p:nvPr/>
        </p:nvPicPr>
        <p:blipFill rotWithShape="1">
          <a:blip r:embed="rId3">
            <a:alphaModFix/>
          </a:blip>
          <a:srcRect b="0" l="0" r="0" t="0"/>
          <a:stretch/>
        </p:blipFill>
        <p:spPr>
          <a:xfrm>
            <a:off x="3683457" y="0"/>
            <a:ext cx="5458969" cy="2819406"/>
          </a:xfrm>
          <a:prstGeom prst="rect">
            <a:avLst/>
          </a:prstGeom>
          <a:noFill/>
          <a:ln>
            <a:noFill/>
          </a:ln>
        </p:spPr>
      </p:pic>
      <p:pic>
        <p:nvPicPr>
          <p:cNvPr descr=" " id="92" name="Google Shape;92;g2c20140da6c_0_72"/>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93" name="Google Shape;93;g2c20140da6c_0_72"/>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94" name="Google Shape;94;g2c20140da6c_0_72"/>
          <p:cNvPicPr preferRelativeResize="0"/>
          <p:nvPr/>
        </p:nvPicPr>
        <p:blipFill rotWithShape="1">
          <a:blip r:embed="rId6">
            <a:alphaModFix/>
          </a:blip>
          <a:srcRect b="0" l="0" r="0" t="0"/>
          <a:stretch/>
        </p:blipFill>
        <p:spPr>
          <a:xfrm>
            <a:off x="18201375" y="12738100"/>
            <a:ext cx="5436276" cy="492416"/>
          </a:xfrm>
          <a:prstGeom prst="rect">
            <a:avLst/>
          </a:prstGeom>
          <a:noFill/>
          <a:ln>
            <a:noFill/>
          </a:ln>
        </p:spPr>
      </p:pic>
      <p:sp>
        <p:nvSpPr>
          <p:cNvPr id="95" name="Google Shape;95;g2c20140da6c_0_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2c20140da6c_0_7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97" name="Google Shape;97;g2c20140da6c_0_72"/>
          <p:cNvSpPr/>
          <p:nvPr/>
        </p:nvSpPr>
        <p:spPr>
          <a:xfrm>
            <a:off x="3429429" y="2432050"/>
            <a:ext cx="156186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Realm of the Extraordinary</a:t>
            </a:r>
            <a:endParaRPr b="0" i="0" sz="8000" u="none" cap="none" strike="noStrike">
              <a:solidFill>
                <a:schemeClr val="dk1"/>
              </a:solidFill>
              <a:latin typeface="Calibri"/>
              <a:ea typeface="Calibri"/>
              <a:cs typeface="Calibri"/>
              <a:sym typeface="Calibri"/>
            </a:endParaRPr>
          </a:p>
        </p:txBody>
      </p:sp>
      <p:sp>
        <p:nvSpPr>
          <p:cNvPr id="98" name="Google Shape;98;g2c20140da6c_0_72"/>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9" name="Google Shape;99;g2c20140da6c_0_72"/>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04" name="Shape 104"/>
        <p:cNvGrpSpPr/>
        <p:nvPr/>
      </p:nvGrpSpPr>
      <p:grpSpPr>
        <a:xfrm>
          <a:off x="0" y="0"/>
          <a:ext cx="0" cy="0"/>
          <a:chOff x="0" y="0"/>
          <a:chExt cx="0" cy="0"/>
        </a:xfrm>
      </p:grpSpPr>
      <p:pic>
        <p:nvPicPr>
          <p:cNvPr descr=" " id="105" name="Google Shape;105;g2c20140da6c_0_85"/>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106" name="Google Shape;106;g2c20140da6c_0_85"/>
          <p:cNvPicPr preferRelativeResize="0"/>
          <p:nvPr/>
        </p:nvPicPr>
        <p:blipFill rotWithShape="1">
          <a:blip r:embed="rId4">
            <a:alphaModFix/>
          </a:blip>
          <a:srcRect b="0" l="0" r="0" t="0"/>
          <a:stretch/>
        </p:blipFill>
        <p:spPr>
          <a:xfrm>
            <a:off x="596975" y="850900"/>
            <a:ext cx="2819752" cy="406357"/>
          </a:xfrm>
          <a:prstGeom prst="rect">
            <a:avLst/>
          </a:prstGeom>
          <a:noFill/>
          <a:ln>
            <a:noFill/>
          </a:ln>
        </p:spPr>
      </p:pic>
      <p:pic>
        <p:nvPicPr>
          <p:cNvPr descr=" " id="107" name="Google Shape;107;g2c20140da6c_0_85"/>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108" name="Google Shape;108;g2c20140da6c_0_85"/>
          <p:cNvPicPr preferRelativeResize="0"/>
          <p:nvPr/>
        </p:nvPicPr>
        <p:blipFill rotWithShape="1">
          <a:blip r:embed="rId6">
            <a:alphaModFix/>
          </a:blip>
          <a:srcRect b="0" l="0" r="0" t="0"/>
          <a:stretch/>
        </p:blipFill>
        <p:spPr>
          <a:xfrm>
            <a:off x="23320115" y="558800"/>
            <a:ext cx="492478" cy="5435600"/>
          </a:xfrm>
          <a:prstGeom prst="rect">
            <a:avLst/>
          </a:prstGeom>
          <a:noFill/>
          <a:ln>
            <a:noFill/>
          </a:ln>
        </p:spPr>
      </p:pic>
      <p:pic>
        <p:nvPicPr>
          <p:cNvPr descr=" " id="109" name="Google Shape;109;g2c20140da6c_0_85"/>
          <p:cNvPicPr preferRelativeResize="0"/>
          <p:nvPr/>
        </p:nvPicPr>
        <p:blipFill rotWithShape="1">
          <a:blip r:embed="rId7">
            <a:alphaModFix/>
          </a:blip>
          <a:srcRect b="0" l="0" r="0" t="0"/>
          <a:stretch/>
        </p:blipFill>
        <p:spPr>
          <a:xfrm>
            <a:off x="0" y="7175500"/>
            <a:ext cx="24387048" cy="6540500"/>
          </a:xfrm>
          <a:prstGeom prst="rect">
            <a:avLst/>
          </a:prstGeom>
          <a:noFill/>
          <a:ln>
            <a:noFill/>
          </a:ln>
        </p:spPr>
      </p:pic>
      <p:pic>
        <p:nvPicPr>
          <p:cNvPr descr=" " id="110" name="Google Shape;110;g2c20140da6c_0_85"/>
          <p:cNvPicPr preferRelativeResize="0"/>
          <p:nvPr/>
        </p:nvPicPr>
        <p:blipFill rotWithShape="1">
          <a:blip r:embed="rId8">
            <a:alphaModFix/>
          </a:blip>
          <a:srcRect b="0" l="0" r="0" t="0"/>
          <a:stretch/>
        </p:blipFill>
        <p:spPr>
          <a:xfrm>
            <a:off x="23370921" y="10515600"/>
            <a:ext cx="1016127" cy="3200400"/>
          </a:xfrm>
          <a:prstGeom prst="rect">
            <a:avLst/>
          </a:prstGeom>
          <a:noFill/>
          <a:ln>
            <a:noFill/>
          </a:ln>
        </p:spPr>
      </p:pic>
      <p:sp>
        <p:nvSpPr>
          <p:cNvPr id="111" name="Google Shape;111;g2c20140da6c_0_85"/>
          <p:cNvSpPr/>
          <p:nvPr/>
        </p:nvSpPr>
        <p:spPr>
          <a:xfrm>
            <a:off x="1905238" y="1651000"/>
            <a:ext cx="9869100" cy="4800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2" name="Google Shape;112;g2c20140da6c_0_85"/>
          <p:cNvPicPr preferRelativeResize="0"/>
          <p:nvPr/>
        </p:nvPicPr>
        <p:blipFill rotWithShape="1">
          <a:blip r:embed="rId9">
            <a:alphaModFix/>
          </a:blip>
          <a:srcRect b="0" l="0" r="0" t="0"/>
          <a:stretch/>
        </p:blipFill>
        <p:spPr>
          <a:xfrm>
            <a:off x="5932801" y="1955800"/>
            <a:ext cx="1814007" cy="1625606"/>
          </a:xfrm>
          <a:prstGeom prst="rect">
            <a:avLst/>
          </a:prstGeom>
          <a:noFill/>
          <a:ln>
            <a:noFill/>
          </a:ln>
        </p:spPr>
      </p:pic>
      <p:sp>
        <p:nvSpPr>
          <p:cNvPr id="113" name="Google Shape;113;g2c20140da6c_0_85"/>
          <p:cNvSpPr/>
          <p:nvPr/>
        </p:nvSpPr>
        <p:spPr>
          <a:xfrm>
            <a:off x="2311689" y="3886206"/>
            <a:ext cx="90561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c20140da6c_0_85"/>
          <p:cNvSpPr/>
          <p:nvPr/>
        </p:nvSpPr>
        <p:spPr>
          <a:xfrm>
            <a:off x="2210076" y="3886206"/>
            <a:ext cx="92595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Unicorn Sightings</a:t>
            </a:r>
            <a:endParaRPr b="0" i="0" sz="4800" u="none" cap="none" strike="noStrike">
              <a:solidFill>
                <a:schemeClr val="dk1"/>
              </a:solidFill>
              <a:latin typeface="Calibri"/>
              <a:ea typeface="Calibri"/>
              <a:cs typeface="Calibri"/>
              <a:sym typeface="Calibri"/>
            </a:endParaRPr>
          </a:p>
        </p:txBody>
      </p:sp>
      <p:sp>
        <p:nvSpPr>
          <p:cNvPr id="115" name="Google Shape;115;g2c20140da6c_0_85"/>
          <p:cNvSpPr/>
          <p:nvPr/>
        </p:nvSpPr>
        <p:spPr>
          <a:xfrm>
            <a:off x="2243947" y="4699006"/>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6" name="Google Shape;116;g2c20140da6c_0_85"/>
          <p:cNvSpPr/>
          <p:nvPr/>
        </p:nvSpPr>
        <p:spPr>
          <a:xfrm>
            <a:off x="12612676" y="1600200"/>
            <a:ext cx="9869100" cy="48006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c20140da6c_0_85"/>
          <p:cNvPicPr preferRelativeResize="0"/>
          <p:nvPr/>
        </p:nvPicPr>
        <p:blipFill rotWithShape="1">
          <a:blip r:embed="rId10">
            <a:alphaModFix/>
          </a:blip>
          <a:srcRect b="0" l="0" r="0" t="0"/>
          <a:stretch/>
        </p:blipFill>
        <p:spPr>
          <a:xfrm>
            <a:off x="16615425" y="1905000"/>
            <a:ext cx="1863639" cy="1625600"/>
          </a:xfrm>
          <a:prstGeom prst="rect">
            <a:avLst/>
          </a:prstGeom>
          <a:noFill/>
          <a:ln>
            <a:noFill/>
          </a:ln>
        </p:spPr>
      </p:pic>
      <p:sp>
        <p:nvSpPr>
          <p:cNvPr id="118" name="Google Shape;118;g2c20140da6c_0_85"/>
          <p:cNvSpPr/>
          <p:nvPr/>
        </p:nvSpPr>
        <p:spPr>
          <a:xfrm>
            <a:off x="13019127" y="3835400"/>
            <a:ext cx="90561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c20140da6c_0_85"/>
          <p:cNvSpPr/>
          <p:nvPr/>
        </p:nvSpPr>
        <p:spPr>
          <a:xfrm>
            <a:off x="12917514" y="3835400"/>
            <a:ext cx="92595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Dragon Taming</a:t>
            </a:r>
            <a:endParaRPr b="0" i="0" sz="4800" u="none" cap="none" strike="noStrike">
              <a:solidFill>
                <a:schemeClr val="dk1"/>
              </a:solidFill>
              <a:latin typeface="Calibri"/>
              <a:ea typeface="Calibri"/>
              <a:cs typeface="Calibri"/>
              <a:sym typeface="Calibri"/>
            </a:endParaRPr>
          </a:p>
        </p:txBody>
      </p:sp>
      <p:sp>
        <p:nvSpPr>
          <p:cNvPr id="120" name="Google Shape;120;g2c20140da6c_0_85"/>
          <p:cNvSpPr/>
          <p:nvPr/>
        </p:nvSpPr>
        <p:spPr>
          <a:xfrm>
            <a:off x="12951385" y="46482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25" name="Shape 125"/>
        <p:cNvGrpSpPr/>
        <p:nvPr/>
      </p:nvGrpSpPr>
      <p:grpSpPr>
        <a:xfrm>
          <a:off x="0" y="0"/>
          <a:ext cx="0" cy="0"/>
          <a:chOff x="0" y="0"/>
          <a:chExt cx="0" cy="0"/>
        </a:xfrm>
      </p:grpSpPr>
      <p:pic>
        <p:nvPicPr>
          <p:cNvPr descr=" " id="126" name="Google Shape;126;g2c20140da6c_0_105"/>
          <p:cNvPicPr preferRelativeResize="0"/>
          <p:nvPr/>
        </p:nvPicPr>
        <p:blipFill rotWithShape="1">
          <a:blip r:embed="rId3">
            <a:alphaModFix/>
          </a:blip>
          <a:srcRect b="0" l="0" r="0" t="0"/>
          <a:stretch/>
        </p:blipFill>
        <p:spPr>
          <a:xfrm>
            <a:off x="2" y="1397000"/>
            <a:ext cx="2819757" cy="5458283"/>
          </a:xfrm>
          <a:prstGeom prst="rect">
            <a:avLst/>
          </a:prstGeom>
          <a:noFill/>
          <a:ln>
            <a:noFill/>
          </a:ln>
        </p:spPr>
      </p:pic>
      <p:pic>
        <p:nvPicPr>
          <p:cNvPr descr=" " id="127" name="Google Shape;127;g2c20140da6c_0_105"/>
          <p:cNvPicPr preferRelativeResize="0"/>
          <p:nvPr/>
        </p:nvPicPr>
        <p:blipFill rotWithShape="1">
          <a:blip r:embed="rId4">
            <a:alphaModFix/>
          </a:blip>
          <a:srcRect b="0" l="0" r="0" t="0"/>
          <a:stretch/>
        </p:blipFill>
        <p:spPr>
          <a:xfrm>
            <a:off x="9043530" y="12623800"/>
            <a:ext cx="2819752" cy="406357"/>
          </a:xfrm>
          <a:prstGeom prst="rect">
            <a:avLst/>
          </a:prstGeom>
          <a:noFill/>
          <a:ln>
            <a:noFill/>
          </a:ln>
        </p:spPr>
      </p:pic>
      <p:pic>
        <p:nvPicPr>
          <p:cNvPr descr=" " id="128" name="Google Shape;128;g2c20140da6c_0_105"/>
          <p:cNvPicPr preferRelativeResize="0"/>
          <p:nvPr/>
        </p:nvPicPr>
        <p:blipFill rotWithShape="1">
          <a:blip r:embed="rId5">
            <a:alphaModFix/>
          </a:blip>
          <a:srcRect b="0" l="0" r="0" t="0"/>
          <a:stretch/>
        </p:blipFill>
        <p:spPr>
          <a:xfrm>
            <a:off x="21427578" y="0"/>
            <a:ext cx="2959470" cy="2006600"/>
          </a:xfrm>
          <a:prstGeom prst="rect">
            <a:avLst/>
          </a:prstGeom>
          <a:noFill/>
          <a:ln>
            <a:noFill/>
          </a:ln>
        </p:spPr>
      </p:pic>
      <p:pic>
        <p:nvPicPr>
          <p:cNvPr descr=" " id="129" name="Google Shape;129;g2c20140da6c_0_105"/>
          <p:cNvPicPr preferRelativeResize="0"/>
          <p:nvPr/>
        </p:nvPicPr>
        <p:blipFill rotWithShape="1">
          <a:blip r:embed="rId6">
            <a:alphaModFix/>
          </a:blip>
          <a:srcRect b="0" l="0" r="0" t="0"/>
          <a:stretch/>
        </p:blipFill>
        <p:spPr>
          <a:xfrm>
            <a:off x="23040680" y="7594600"/>
            <a:ext cx="492478" cy="5435600"/>
          </a:xfrm>
          <a:prstGeom prst="rect">
            <a:avLst/>
          </a:prstGeom>
          <a:noFill/>
          <a:ln>
            <a:noFill/>
          </a:ln>
        </p:spPr>
      </p:pic>
      <p:sp>
        <p:nvSpPr>
          <p:cNvPr id="130" name="Google Shape;130;g2c20140da6c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1" name="Google Shape;131;g2c20140da6c_0_10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32" name="Google Shape;132;g2c20140da6c_0_105"/>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3" name="Google Shape;133;g2c20140da6c_0_105"/>
          <p:cNvPicPr preferRelativeResize="0"/>
          <p:nvPr/>
        </p:nvPicPr>
        <p:blipFill rotWithShape="1">
          <a:blip r:embed="rId8">
            <a:alphaModFix/>
          </a:blip>
          <a:srcRect b="0" l="0" r="0" t="0"/>
          <a:stretch/>
        </p:blipFill>
        <p:spPr>
          <a:xfrm>
            <a:off x="2934067" y="1384300"/>
            <a:ext cx="8129016" cy="7708900"/>
          </a:xfrm>
          <a:prstGeom prst="rect">
            <a:avLst/>
          </a:prstGeom>
          <a:noFill/>
          <a:ln>
            <a:noFill/>
          </a:ln>
        </p:spPr>
      </p:pic>
      <p:sp>
        <p:nvSpPr>
          <p:cNvPr id="134" name="Google Shape;134;g2c20140da6c_0_105"/>
          <p:cNvSpPr/>
          <p:nvPr/>
        </p:nvSpPr>
        <p:spPr>
          <a:xfrm>
            <a:off x="2934067" y="9702800"/>
            <a:ext cx="8129100" cy="13209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c20140da6c_0_105"/>
          <p:cNvSpPr/>
          <p:nvPr/>
        </p:nvSpPr>
        <p:spPr>
          <a:xfrm>
            <a:off x="3696162" y="10007600"/>
            <a:ext cx="54108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Unicorn Sightings</a:t>
            </a:r>
            <a:endParaRPr b="0" i="0" sz="4800" u="none" cap="none" strike="noStrike">
              <a:solidFill>
                <a:schemeClr val="dk1"/>
              </a:solidFill>
              <a:latin typeface="Calibri"/>
              <a:ea typeface="Calibri"/>
              <a:cs typeface="Calibri"/>
              <a:sym typeface="Calibri"/>
            </a:endParaRPr>
          </a:p>
        </p:txBody>
      </p:sp>
      <p:sp>
        <p:nvSpPr>
          <p:cNvPr id="136" name="Google Shape;136;g2c20140da6c_0_105"/>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c20140da6c_0_105"/>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8" name="Google Shape;138;g2c20140da6c_0_105"/>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9" name="Google Shape;139;g2c20140da6c_0_105"/>
          <p:cNvPicPr preferRelativeResize="0"/>
          <p:nvPr/>
        </p:nvPicPr>
        <p:blipFill rotWithShape="1">
          <a:blip r:embed="rId9">
            <a:alphaModFix/>
          </a:blip>
          <a:srcRect b="0" l="0" r="0" t="0"/>
          <a:stretch/>
        </p:blipFill>
        <p:spPr>
          <a:xfrm>
            <a:off x="13323965" y="1384300"/>
            <a:ext cx="8129016" cy="7708900"/>
          </a:xfrm>
          <a:prstGeom prst="rect">
            <a:avLst/>
          </a:prstGeom>
          <a:noFill/>
          <a:ln>
            <a:noFill/>
          </a:ln>
        </p:spPr>
      </p:pic>
      <p:sp>
        <p:nvSpPr>
          <p:cNvPr id="140" name="Google Shape;140;g2c20140da6c_0_105"/>
          <p:cNvSpPr/>
          <p:nvPr/>
        </p:nvSpPr>
        <p:spPr>
          <a:xfrm>
            <a:off x="13323965" y="9702800"/>
            <a:ext cx="8129100" cy="13209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c20140da6c_0_105"/>
          <p:cNvSpPr/>
          <p:nvPr/>
        </p:nvSpPr>
        <p:spPr>
          <a:xfrm>
            <a:off x="14086061" y="10007600"/>
            <a:ext cx="4610700" cy="91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Dragon Taming</a:t>
            </a:r>
            <a:endParaRPr b="0" i="0" sz="4800" u="none" cap="none" strike="noStrike">
              <a:solidFill>
                <a:schemeClr val="dk1"/>
              </a:solidFill>
              <a:latin typeface="Calibri"/>
              <a:ea typeface="Calibri"/>
              <a:cs typeface="Calibri"/>
              <a:sym typeface="Calibri"/>
            </a:endParaRPr>
          </a:p>
        </p:txBody>
      </p:sp>
      <p:sp>
        <p:nvSpPr>
          <p:cNvPr id="142" name="Google Shape;142;g2c20140da6c_0_105"/>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c20140da6c_0_105"/>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48" name="Shape 148"/>
        <p:cNvGrpSpPr/>
        <p:nvPr/>
      </p:nvGrpSpPr>
      <p:grpSpPr>
        <a:xfrm>
          <a:off x="0" y="0"/>
          <a:ext cx="0" cy="0"/>
          <a:chOff x="0" y="0"/>
          <a:chExt cx="0" cy="0"/>
        </a:xfrm>
      </p:grpSpPr>
      <p:pic>
        <p:nvPicPr>
          <p:cNvPr descr=" " id="149" name="Google Shape;149;g2c20140da6c_0_127"/>
          <p:cNvPicPr preferRelativeResize="0"/>
          <p:nvPr/>
        </p:nvPicPr>
        <p:blipFill rotWithShape="1">
          <a:blip r:embed="rId3">
            <a:alphaModFix/>
          </a:blip>
          <a:srcRect b="0" l="0" r="0" t="0"/>
          <a:stretch/>
        </p:blipFill>
        <p:spPr>
          <a:xfrm>
            <a:off x="10694734" y="10896600"/>
            <a:ext cx="5458969" cy="2819400"/>
          </a:xfrm>
          <a:prstGeom prst="rect">
            <a:avLst/>
          </a:prstGeom>
          <a:noFill/>
          <a:ln>
            <a:noFill/>
          </a:ln>
        </p:spPr>
      </p:pic>
      <p:pic>
        <p:nvPicPr>
          <p:cNvPr descr=" " id="150" name="Google Shape;150;g2c20140da6c_0_127"/>
          <p:cNvPicPr preferRelativeResize="0"/>
          <p:nvPr/>
        </p:nvPicPr>
        <p:blipFill rotWithShape="1">
          <a:blip r:embed="rId4">
            <a:alphaModFix/>
          </a:blip>
          <a:srcRect b="0" l="0" r="0" t="0"/>
          <a:stretch/>
        </p:blipFill>
        <p:spPr>
          <a:xfrm>
            <a:off x="508063" y="939800"/>
            <a:ext cx="406407" cy="2819400"/>
          </a:xfrm>
          <a:prstGeom prst="rect">
            <a:avLst/>
          </a:prstGeom>
          <a:noFill/>
          <a:ln>
            <a:noFill/>
          </a:ln>
        </p:spPr>
      </p:pic>
      <p:pic>
        <p:nvPicPr>
          <p:cNvPr descr=" " id="151" name="Google Shape;151;g2c20140da6c_0_127"/>
          <p:cNvPicPr preferRelativeResize="0"/>
          <p:nvPr/>
        </p:nvPicPr>
        <p:blipFill rotWithShape="1">
          <a:blip r:embed="rId5">
            <a:alphaModFix/>
          </a:blip>
          <a:srcRect b="0" l="0" r="0" t="0"/>
          <a:stretch/>
        </p:blipFill>
        <p:spPr>
          <a:xfrm>
            <a:off x="17528191" y="939800"/>
            <a:ext cx="5131441" cy="3898900"/>
          </a:xfrm>
          <a:prstGeom prst="rect">
            <a:avLst/>
          </a:prstGeom>
          <a:noFill/>
          <a:ln>
            <a:noFill/>
          </a:ln>
        </p:spPr>
      </p:pic>
      <p:pic>
        <p:nvPicPr>
          <p:cNvPr descr=" " id="152" name="Google Shape;152;g2c20140da6c_0_127"/>
          <p:cNvPicPr preferRelativeResize="0"/>
          <p:nvPr/>
        </p:nvPicPr>
        <p:blipFill rotWithShape="1">
          <a:blip r:embed="rId6">
            <a:alphaModFix/>
          </a:blip>
          <a:srcRect b="0" l="0" r="0" t="0"/>
          <a:stretch/>
        </p:blipFill>
        <p:spPr>
          <a:xfrm>
            <a:off x="914514" y="11163300"/>
            <a:ext cx="5436276" cy="492410"/>
          </a:xfrm>
          <a:prstGeom prst="rect">
            <a:avLst/>
          </a:prstGeom>
          <a:noFill/>
          <a:ln>
            <a:noFill/>
          </a:ln>
        </p:spPr>
      </p:pic>
      <p:sp>
        <p:nvSpPr>
          <p:cNvPr id="153" name="Google Shape;153;g2c20140da6c_0_1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2c20140da6c_0_12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55" name="Google Shape;155;g2c20140da6c_0_127"/>
          <p:cNvPicPr preferRelativeResize="0"/>
          <p:nvPr/>
        </p:nvPicPr>
        <p:blipFill rotWithShape="1">
          <a:blip r:embed="rId8">
            <a:alphaModFix/>
          </a:blip>
          <a:srcRect b="0" l="0" r="0" t="0"/>
          <a:stretch/>
        </p:blipFill>
        <p:spPr>
          <a:xfrm>
            <a:off x="914514" y="1384300"/>
            <a:ext cx="5966698" cy="4437887"/>
          </a:xfrm>
          <a:prstGeom prst="rect">
            <a:avLst/>
          </a:prstGeom>
          <a:noFill/>
          <a:ln>
            <a:noFill/>
          </a:ln>
        </p:spPr>
      </p:pic>
      <p:sp>
        <p:nvSpPr>
          <p:cNvPr id="156" name="Google Shape;156;g2c20140da6c_0_127"/>
          <p:cNvSpPr/>
          <p:nvPr/>
        </p:nvSpPr>
        <p:spPr>
          <a:xfrm>
            <a:off x="5842730" y="4699000"/>
            <a:ext cx="13603500" cy="51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c20140da6c_0_127"/>
          <p:cNvSpPr/>
          <p:nvPr/>
        </p:nvSpPr>
        <p:spPr>
          <a:xfrm>
            <a:off x="5842730" y="4699000"/>
            <a:ext cx="13806600" cy="447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g2c20140da6c_0_127"/>
          <p:cNvSpPr/>
          <p:nvPr/>
        </p:nvSpPr>
        <p:spPr>
          <a:xfrm>
            <a:off x="15203800" y="9271000"/>
            <a:ext cx="4394700" cy="68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nor Sans"/>
              <a:buNone/>
            </a:pPr>
            <a:r>
              <a:rPr b="0" i="0" lang="en-US" sz="3600" u="none" cap="none" strike="noStrike">
                <a:solidFill>
                  <a:srgbClr val="0E0E0E"/>
                </a:solidFill>
                <a:latin typeface="Tenor Sans"/>
                <a:ea typeface="Tenor Sans"/>
                <a:cs typeface="Tenor Sans"/>
                <a:sym typeface="Tenor Sa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63" name="Shape 163"/>
        <p:cNvGrpSpPr/>
        <p:nvPr/>
      </p:nvGrpSpPr>
      <p:grpSpPr>
        <a:xfrm>
          <a:off x="0" y="0"/>
          <a:ext cx="0" cy="0"/>
          <a:chOff x="0" y="0"/>
          <a:chExt cx="0" cy="0"/>
        </a:xfrm>
      </p:grpSpPr>
      <p:pic>
        <p:nvPicPr>
          <p:cNvPr descr=" " id="164" name="Google Shape;164;g2c20140da6c_0_141"/>
          <p:cNvPicPr preferRelativeResize="0"/>
          <p:nvPr/>
        </p:nvPicPr>
        <p:blipFill rotWithShape="1">
          <a:blip r:embed="rId3">
            <a:alphaModFix/>
          </a:blip>
          <a:srcRect b="0" l="0" r="0" t="0"/>
          <a:stretch/>
        </p:blipFill>
        <p:spPr>
          <a:xfrm>
            <a:off x="17858432" y="10896600"/>
            <a:ext cx="5458969" cy="2819400"/>
          </a:xfrm>
          <a:prstGeom prst="rect">
            <a:avLst/>
          </a:prstGeom>
          <a:noFill/>
          <a:ln>
            <a:noFill/>
          </a:ln>
        </p:spPr>
      </p:pic>
      <p:pic>
        <p:nvPicPr>
          <p:cNvPr descr=" " id="165" name="Google Shape;165;g2c20140da6c_0_141"/>
          <p:cNvPicPr preferRelativeResize="0"/>
          <p:nvPr/>
        </p:nvPicPr>
        <p:blipFill rotWithShape="1">
          <a:blip r:embed="rId4">
            <a:alphaModFix/>
          </a:blip>
          <a:srcRect b="0" l="0" r="0" t="0"/>
          <a:stretch/>
        </p:blipFill>
        <p:spPr>
          <a:xfrm>
            <a:off x="596975" y="850900"/>
            <a:ext cx="2819752" cy="406350"/>
          </a:xfrm>
          <a:prstGeom prst="rect">
            <a:avLst/>
          </a:prstGeom>
          <a:noFill/>
          <a:ln>
            <a:noFill/>
          </a:ln>
        </p:spPr>
      </p:pic>
      <p:pic>
        <p:nvPicPr>
          <p:cNvPr descr=" " id="166" name="Google Shape;166;g2c20140da6c_0_141"/>
          <p:cNvPicPr preferRelativeResize="0"/>
          <p:nvPr/>
        </p:nvPicPr>
        <p:blipFill rotWithShape="1">
          <a:blip r:embed="rId5">
            <a:alphaModFix/>
          </a:blip>
          <a:srcRect b="0" l="0" r="0" t="0"/>
          <a:stretch/>
        </p:blipFill>
        <p:spPr>
          <a:xfrm>
            <a:off x="0" y="7188200"/>
            <a:ext cx="2449403" cy="2819400"/>
          </a:xfrm>
          <a:prstGeom prst="rect">
            <a:avLst/>
          </a:prstGeom>
          <a:noFill/>
          <a:ln>
            <a:noFill/>
          </a:ln>
        </p:spPr>
      </p:pic>
      <p:pic>
        <p:nvPicPr>
          <p:cNvPr descr=" " id="167" name="Google Shape;167;g2c20140da6c_0_141"/>
          <p:cNvPicPr preferRelativeResize="0"/>
          <p:nvPr/>
        </p:nvPicPr>
        <p:blipFill rotWithShape="1">
          <a:blip r:embed="rId6">
            <a:alphaModFix/>
          </a:blip>
          <a:srcRect b="0" l="0" r="0" t="0"/>
          <a:stretch/>
        </p:blipFill>
        <p:spPr>
          <a:xfrm>
            <a:off x="23320115" y="558800"/>
            <a:ext cx="492478" cy="5435600"/>
          </a:xfrm>
          <a:prstGeom prst="rect">
            <a:avLst/>
          </a:prstGeom>
          <a:noFill/>
          <a:ln>
            <a:noFill/>
          </a:ln>
        </p:spPr>
      </p:pic>
      <p:sp>
        <p:nvSpPr>
          <p:cNvPr id="168" name="Google Shape;168;g2c20140da6c_0_141"/>
          <p:cNvSpPr/>
          <p:nvPr/>
        </p:nvSpPr>
        <p:spPr>
          <a:xfrm>
            <a:off x="4261383" y="1397000"/>
            <a:ext cx="174858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The Magic of Dragons: A Research</a:t>
            </a:r>
            <a:endParaRPr b="0" i="0" sz="8000" u="none" cap="none" strike="noStrike">
              <a:solidFill>
                <a:schemeClr val="dk1"/>
              </a:solidFill>
              <a:latin typeface="Calibri"/>
              <a:ea typeface="Calibri"/>
              <a:cs typeface="Calibri"/>
              <a:sym typeface="Calibri"/>
            </a:endParaRPr>
          </a:p>
        </p:txBody>
      </p:sp>
      <p:sp>
        <p:nvSpPr>
          <p:cNvPr id="169" name="Google Shape;169;g2c20140da6c_0_141"/>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c20140da6c_0_141"/>
          <p:cNvSpPr/>
          <p:nvPr/>
        </p:nvSpPr>
        <p:spPr>
          <a:xfrm>
            <a:off x="14200375" y="4406900"/>
            <a:ext cx="8205300" cy="8204100"/>
          </a:xfrm>
          <a:prstGeom prst="ellipse">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c20140da6c_0_141"/>
          <p:cNvSpPr/>
          <p:nvPr/>
        </p:nvSpPr>
        <p:spPr>
          <a:xfrm>
            <a:off x="15229203" y="6299200"/>
            <a:ext cx="6160200" cy="6159600"/>
          </a:xfrm>
          <a:prstGeom prst="ellipse">
            <a:avLst/>
          </a:prstGeom>
          <a:solidFill>
            <a:srgbClr val="EB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c20140da6c_0_141"/>
          <p:cNvSpPr/>
          <p:nvPr/>
        </p:nvSpPr>
        <p:spPr>
          <a:xfrm>
            <a:off x="16258032" y="8178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c20140da6c_0_141"/>
          <p:cNvSpPr/>
          <p:nvPr/>
        </p:nvSpPr>
        <p:spPr>
          <a:xfrm>
            <a:off x="17451981" y="4953000"/>
            <a:ext cx="16767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Tenor Sans"/>
              <a:buNone/>
            </a:pPr>
            <a:r>
              <a:rPr b="0" i="0" lang="en-US" sz="4800" u="none" cap="none" strike="noStrike">
                <a:solidFill>
                  <a:srgbClr val="272727"/>
                </a:solidFill>
                <a:latin typeface="Tenor Sans"/>
                <a:ea typeface="Tenor Sans"/>
                <a:cs typeface="Tenor Sans"/>
                <a:sym typeface="Tenor Sans"/>
              </a:rPr>
              <a:t>6.7M</a:t>
            </a:r>
            <a:endParaRPr b="0" i="0" sz="4800" u="none" cap="none" strike="noStrike">
              <a:solidFill>
                <a:schemeClr val="dk1"/>
              </a:solidFill>
              <a:latin typeface="Calibri"/>
              <a:ea typeface="Calibri"/>
              <a:cs typeface="Calibri"/>
              <a:sym typeface="Calibri"/>
            </a:endParaRPr>
          </a:p>
        </p:txBody>
      </p:sp>
      <p:sp>
        <p:nvSpPr>
          <p:cNvPr id="174" name="Google Shape;174;g2c20140da6c_0_141"/>
          <p:cNvSpPr/>
          <p:nvPr/>
        </p:nvSpPr>
        <p:spPr>
          <a:xfrm>
            <a:off x="17464683" y="9766300"/>
            <a:ext cx="16767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Tenor Sans"/>
              <a:buNone/>
            </a:pPr>
            <a:r>
              <a:rPr b="0" i="0" lang="en-US" sz="4800" u="none" cap="none" strike="noStrike">
                <a:solidFill>
                  <a:srgbClr val="272727"/>
                </a:solidFill>
                <a:latin typeface="Tenor Sans"/>
                <a:ea typeface="Tenor Sans"/>
                <a:cs typeface="Tenor Sans"/>
                <a:sym typeface="Tenor Sans"/>
              </a:rPr>
              <a:t>2.3M</a:t>
            </a:r>
            <a:endParaRPr b="0" i="0" sz="4800" u="none" cap="none" strike="noStrike">
              <a:solidFill>
                <a:schemeClr val="dk1"/>
              </a:solidFill>
              <a:latin typeface="Calibri"/>
              <a:ea typeface="Calibri"/>
              <a:cs typeface="Calibri"/>
              <a:sym typeface="Calibri"/>
            </a:endParaRPr>
          </a:p>
        </p:txBody>
      </p:sp>
      <p:sp>
        <p:nvSpPr>
          <p:cNvPr id="175" name="Google Shape;175;g2c20140da6c_0_141"/>
          <p:cNvSpPr/>
          <p:nvPr/>
        </p:nvSpPr>
        <p:spPr>
          <a:xfrm>
            <a:off x="17477384" y="6832600"/>
            <a:ext cx="1663800" cy="914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Tenor Sans"/>
              <a:buNone/>
            </a:pPr>
            <a:r>
              <a:rPr b="0" i="0" lang="en-US" sz="4800" u="none" cap="none" strike="noStrike">
                <a:solidFill>
                  <a:srgbClr val="272727"/>
                </a:solidFill>
                <a:latin typeface="Tenor Sans"/>
                <a:ea typeface="Tenor Sans"/>
                <a:cs typeface="Tenor Sans"/>
                <a:sym typeface="Tenor Sans"/>
              </a:rPr>
              <a:t>4.4M</a:t>
            </a:r>
            <a:endParaRPr b="0" i="0" sz="4800" u="none" cap="none" strike="noStrike">
              <a:solidFill>
                <a:schemeClr val="dk1"/>
              </a:solidFill>
              <a:latin typeface="Calibri"/>
              <a:ea typeface="Calibri"/>
              <a:cs typeface="Calibri"/>
              <a:sym typeface="Calibri"/>
            </a:endParaRPr>
          </a:p>
        </p:txBody>
      </p:sp>
      <p:sp>
        <p:nvSpPr>
          <p:cNvPr id="176" name="Google Shape;176;g2c20140da6c_0_1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c20140da6c_0_14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78" name="Google Shape;178;g2c20140da6c_0_141"/>
          <p:cNvSpPr/>
          <p:nvPr/>
        </p:nvSpPr>
        <p:spPr>
          <a:xfrm>
            <a:off x="3734267" y="35941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2c20140da6c_0_141"/>
          <p:cNvPicPr preferRelativeResize="0"/>
          <p:nvPr/>
        </p:nvPicPr>
        <p:blipFill rotWithShape="1">
          <a:blip r:embed="rId8">
            <a:alphaModFix/>
          </a:blip>
          <a:srcRect b="0" l="0" r="0" t="0"/>
          <a:stretch/>
        </p:blipFill>
        <p:spPr>
          <a:xfrm>
            <a:off x="3734267" y="3594100"/>
            <a:ext cx="808889" cy="1016000"/>
          </a:xfrm>
          <a:prstGeom prst="rect">
            <a:avLst/>
          </a:prstGeom>
          <a:noFill/>
          <a:ln>
            <a:noFill/>
          </a:ln>
        </p:spPr>
      </p:pic>
      <p:sp>
        <p:nvSpPr>
          <p:cNvPr id="180" name="Google Shape;180;g2c20140da6c_0_141"/>
          <p:cNvSpPr/>
          <p:nvPr/>
        </p:nvSpPr>
        <p:spPr>
          <a:xfrm>
            <a:off x="3734267" y="49149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20140da6c_0_141"/>
          <p:cNvSpPr/>
          <p:nvPr/>
        </p:nvSpPr>
        <p:spPr>
          <a:xfrm>
            <a:off x="3734267" y="49149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2" name="Google Shape;182;g2c20140da6c_0_141"/>
          <p:cNvSpPr/>
          <p:nvPr/>
        </p:nvSpPr>
        <p:spPr>
          <a:xfrm>
            <a:off x="3734267" y="69469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2c20140da6c_0_141"/>
          <p:cNvPicPr preferRelativeResize="0"/>
          <p:nvPr/>
        </p:nvPicPr>
        <p:blipFill rotWithShape="1">
          <a:blip r:embed="rId9">
            <a:alphaModFix/>
          </a:blip>
          <a:srcRect b="0" l="0" r="0" t="0"/>
          <a:stretch/>
        </p:blipFill>
        <p:spPr>
          <a:xfrm>
            <a:off x="3734267" y="6946900"/>
            <a:ext cx="1016049" cy="1016000"/>
          </a:xfrm>
          <a:prstGeom prst="rect">
            <a:avLst/>
          </a:prstGeom>
          <a:noFill/>
          <a:ln>
            <a:noFill/>
          </a:ln>
        </p:spPr>
      </p:pic>
      <p:sp>
        <p:nvSpPr>
          <p:cNvPr id="184" name="Google Shape;184;g2c20140da6c_0_141"/>
          <p:cNvSpPr/>
          <p:nvPr/>
        </p:nvSpPr>
        <p:spPr>
          <a:xfrm>
            <a:off x="3734267" y="82677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c20140da6c_0_141"/>
          <p:cNvSpPr/>
          <p:nvPr/>
        </p:nvSpPr>
        <p:spPr>
          <a:xfrm>
            <a:off x="3734267" y="82677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6" name="Google Shape;186;g2c20140da6c_0_141"/>
          <p:cNvSpPr/>
          <p:nvPr/>
        </p:nvSpPr>
        <p:spPr>
          <a:xfrm>
            <a:off x="3734267" y="10299700"/>
            <a:ext cx="84594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2c20140da6c_0_141"/>
          <p:cNvPicPr preferRelativeResize="0"/>
          <p:nvPr/>
        </p:nvPicPr>
        <p:blipFill rotWithShape="1">
          <a:blip r:embed="rId10">
            <a:alphaModFix/>
          </a:blip>
          <a:srcRect b="0" l="0" r="0" t="0"/>
          <a:stretch/>
        </p:blipFill>
        <p:spPr>
          <a:xfrm>
            <a:off x="3734267" y="10299700"/>
            <a:ext cx="867600" cy="1016000"/>
          </a:xfrm>
          <a:prstGeom prst="rect">
            <a:avLst/>
          </a:prstGeom>
          <a:noFill/>
          <a:ln>
            <a:noFill/>
          </a:ln>
        </p:spPr>
      </p:pic>
      <p:sp>
        <p:nvSpPr>
          <p:cNvPr id="188" name="Google Shape;188;g2c20140da6c_0_141"/>
          <p:cNvSpPr/>
          <p:nvPr/>
        </p:nvSpPr>
        <p:spPr>
          <a:xfrm>
            <a:off x="3734267" y="11620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c20140da6c_0_141"/>
          <p:cNvSpPr/>
          <p:nvPr/>
        </p:nvSpPr>
        <p:spPr>
          <a:xfrm>
            <a:off x="3734267" y="11620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AE6"/>
        </a:solidFill>
      </p:bgPr>
    </p:bg>
    <p:spTree>
      <p:nvGrpSpPr>
        <p:cNvPr id="194" name="Shape 194"/>
        <p:cNvGrpSpPr/>
        <p:nvPr/>
      </p:nvGrpSpPr>
      <p:grpSpPr>
        <a:xfrm>
          <a:off x="0" y="0"/>
          <a:ext cx="0" cy="0"/>
          <a:chOff x="0" y="0"/>
          <a:chExt cx="0" cy="0"/>
        </a:xfrm>
      </p:grpSpPr>
      <p:pic>
        <p:nvPicPr>
          <p:cNvPr descr=" " id="195" name="Google Shape;195;g2c20140da6c_0_171"/>
          <p:cNvPicPr preferRelativeResize="0"/>
          <p:nvPr/>
        </p:nvPicPr>
        <p:blipFill rotWithShape="1">
          <a:blip r:embed="rId3">
            <a:alphaModFix/>
          </a:blip>
          <a:srcRect b="0" l="0" r="0" t="0"/>
          <a:stretch/>
        </p:blipFill>
        <p:spPr>
          <a:xfrm>
            <a:off x="3683457" y="0"/>
            <a:ext cx="5458969" cy="2819400"/>
          </a:xfrm>
          <a:prstGeom prst="rect">
            <a:avLst/>
          </a:prstGeom>
          <a:noFill/>
          <a:ln>
            <a:noFill/>
          </a:ln>
        </p:spPr>
      </p:pic>
      <p:pic>
        <p:nvPicPr>
          <p:cNvPr descr=" " id="196" name="Google Shape;196;g2c20140da6c_0_171"/>
          <p:cNvPicPr preferRelativeResize="0"/>
          <p:nvPr/>
        </p:nvPicPr>
        <p:blipFill rotWithShape="1">
          <a:blip r:embed="rId4">
            <a:alphaModFix/>
          </a:blip>
          <a:srcRect b="0" l="0" r="0" t="0"/>
          <a:stretch/>
        </p:blipFill>
        <p:spPr>
          <a:xfrm>
            <a:off x="23688461" y="1092200"/>
            <a:ext cx="406407" cy="2819400"/>
          </a:xfrm>
          <a:prstGeom prst="rect">
            <a:avLst/>
          </a:prstGeom>
          <a:noFill/>
          <a:ln>
            <a:noFill/>
          </a:ln>
        </p:spPr>
      </p:pic>
      <p:pic>
        <p:nvPicPr>
          <p:cNvPr descr=" " id="197" name="Google Shape;197;g2c20140da6c_0_171"/>
          <p:cNvPicPr preferRelativeResize="0"/>
          <p:nvPr/>
        </p:nvPicPr>
        <p:blipFill rotWithShape="1">
          <a:blip r:embed="rId5">
            <a:alphaModFix/>
          </a:blip>
          <a:srcRect b="0" l="0" r="0" t="0"/>
          <a:stretch/>
        </p:blipFill>
        <p:spPr>
          <a:xfrm>
            <a:off x="254032" y="10566400"/>
            <a:ext cx="3706860" cy="2819400"/>
          </a:xfrm>
          <a:prstGeom prst="rect">
            <a:avLst/>
          </a:prstGeom>
          <a:noFill/>
          <a:ln>
            <a:noFill/>
          </a:ln>
        </p:spPr>
      </p:pic>
      <p:pic>
        <p:nvPicPr>
          <p:cNvPr descr=" " id="198" name="Google Shape;198;g2c20140da6c_0_171"/>
          <p:cNvPicPr preferRelativeResize="0"/>
          <p:nvPr/>
        </p:nvPicPr>
        <p:blipFill rotWithShape="1">
          <a:blip r:embed="rId6">
            <a:alphaModFix/>
          </a:blip>
          <a:srcRect b="0" l="0" r="0" t="0"/>
          <a:stretch/>
        </p:blipFill>
        <p:spPr>
          <a:xfrm>
            <a:off x="18201375" y="12738100"/>
            <a:ext cx="5436276" cy="492410"/>
          </a:xfrm>
          <a:prstGeom prst="rect">
            <a:avLst/>
          </a:prstGeom>
          <a:noFill/>
          <a:ln>
            <a:noFill/>
          </a:ln>
        </p:spPr>
      </p:pic>
      <p:sp>
        <p:nvSpPr>
          <p:cNvPr id="199" name="Google Shape;199;g2c20140da6c_0_1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c20140da6c_0_17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01" name="Google Shape;201;g2c20140da6c_0_171"/>
          <p:cNvSpPr/>
          <p:nvPr/>
        </p:nvSpPr>
        <p:spPr>
          <a:xfrm>
            <a:off x="9557945" y="1244600"/>
            <a:ext cx="6143400" cy="153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Tenor Sans"/>
              <a:buNone/>
            </a:pPr>
            <a:r>
              <a:rPr b="0" i="0" lang="en-US" sz="8000" u="none" cap="none" strike="noStrike">
                <a:solidFill>
                  <a:srgbClr val="000000"/>
                </a:solidFill>
                <a:latin typeface="Tenor Sans"/>
                <a:ea typeface="Tenor Sans"/>
                <a:cs typeface="Tenor Sans"/>
                <a:sym typeface="Tenor Sans"/>
              </a:rPr>
              <a:t>Pricing Plan</a:t>
            </a:r>
            <a:endParaRPr b="0" i="0" sz="8000" u="none" cap="none" strike="noStrike">
              <a:solidFill>
                <a:schemeClr val="dk1"/>
              </a:solidFill>
              <a:latin typeface="Calibri"/>
              <a:ea typeface="Calibri"/>
              <a:cs typeface="Calibri"/>
              <a:sym typeface="Calibri"/>
            </a:endParaRPr>
          </a:p>
        </p:txBody>
      </p:sp>
      <p:sp>
        <p:nvSpPr>
          <p:cNvPr id="202" name="Google Shape;202;g2c20140da6c_0_171"/>
          <p:cNvSpPr/>
          <p:nvPr/>
        </p:nvSpPr>
        <p:spPr>
          <a:xfrm>
            <a:off x="1778222" y="3632200"/>
            <a:ext cx="20843400" cy="817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c20140da6c_0_171"/>
          <p:cNvSpPr/>
          <p:nvPr/>
        </p:nvSpPr>
        <p:spPr>
          <a:xfrm>
            <a:off x="1778222" y="3632200"/>
            <a:ext cx="6439800" cy="81789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c20140da6c_0_171"/>
          <p:cNvPicPr preferRelativeResize="0"/>
          <p:nvPr/>
        </p:nvPicPr>
        <p:blipFill rotWithShape="1">
          <a:blip r:embed="rId8">
            <a:alphaModFix/>
          </a:blip>
          <a:srcRect b="0" l="0" r="0" t="0"/>
          <a:stretch/>
        </p:blipFill>
        <p:spPr>
          <a:xfrm>
            <a:off x="4234249" y="4089400"/>
            <a:ext cx="1527651" cy="1625600"/>
          </a:xfrm>
          <a:prstGeom prst="rect">
            <a:avLst/>
          </a:prstGeom>
          <a:noFill/>
          <a:ln>
            <a:noFill/>
          </a:ln>
        </p:spPr>
      </p:pic>
      <p:sp>
        <p:nvSpPr>
          <p:cNvPr id="205" name="Google Shape;205;g2c20140da6c_0_171"/>
          <p:cNvSpPr/>
          <p:nvPr/>
        </p:nvSpPr>
        <p:spPr>
          <a:xfrm>
            <a:off x="4121665" y="6019800"/>
            <a:ext cx="17529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Basic</a:t>
            </a:r>
            <a:endParaRPr b="0" i="0" sz="4800" u="none" cap="none" strike="noStrike">
              <a:solidFill>
                <a:schemeClr val="dk1"/>
              </a:solidFill>
              <a:latin typeface="Calibri"/>
              <a:ea typeface="Calibri"/>
              <a:cs typeface="Calibri"/>
              <a:sym typeface="Calibri"/>
            </a:endParaRPr>
          </a:p>
        </p:txBody>
      </p:sp>
      <p:sp>
        <p:nvSpPr>
          <p:cNvPr id="206" name="Google Shape;206;g2c20140da6c_0_171"/>
          <p:cNvSpPr/>
          <p:nvPr/>
        </p:nvSpPr>
        <p:spPr>
          <a:xfrm>
            <a:off x="2235479" y="70358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c20140da6c_0_171"/>
          <p:cNvSpPr/>
          <p:nvPr/>
        </p:nvSpPr>
        <p:spPr>
          <a:xfrm>
            <a:off x="3353219" y="10642600"/>
            <a:ext cx="32898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$10/month</a:t>
            </a:r>
            <a:endParaRPr b="0" i="0" sz="4800" u="none" cap="none" strike="noStrike">
              <a:solidFill>
                <a:schemeClr val="dk1"/>
              </a:solidFill>
              <a:latin typeface="Calibri"/>
              <a:ea typeface="Calibri"/>
              <a:cs typeface="Calibri"/>
              <a:sym typeface="Calibri"/>
            </a:endParaRPr>
          </a:p>
        </p:txBody>
      </p:sp>
      <p:sp>
        <p:nvSpPr>
          <p:cNvPr id="208" name="Google Shape;208;g2c20140da6c_0_171"/>
          <p:cNvSpPr/>
          <p:nvPr/>
        </p:nvSpPr>
        <p:spPr>
          <a:xfrm>
            <a:off x="8980022" y="3632200"/>
            <a:ext cx="6439800" cy="81789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c20140da6c_0_171"/>
          <p:cNvPicPr preferRelativeResize="0"/>
          <p:nvPr/>
        </p:nvPicPr>
        <p:blipFill rotWithShape="1">
          <a:blip r:embed="rId9">
            <a:alphaModFix/>
          </a:blip>
          <a:srcRect b="0" l="0" r="0" t="0"/>
          <a:stretch/>
        </p:blipFill>
        <p:spPr>
          <a:xfrm>
            <a:off x="11599067" y="4089400"/>
            <a:ext cx="1201615" cy="1625600"/>
          </a:xfrm>
          <a:prstGeom prst="rect">
            <a:avLst/>
          </a:prstGeom>
          <a:noFill/>
          <a:ln>
            <a:noFill/>
          </a:ln>
        </p:spPr>
      </p:pic>
      <p:sp>
        <p:nvSpPr>
          <p:cNvPr id="210" name="Google Shape;210;g2c20140da6c_0_171"/>
          <p:cNvSpPr/>
          <p:nvPr/>
        </p:nvSpPr>
        <p:spPr>
          <a:xfrm>
            <a:off x="11444130" y="6019800"/>
            <a:ext cx="15114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Elite</a:t>
            </a:r>
            <a:endParaRPr b="0" i="0" sz="4800" u="none" cap="none" strike="noStrike">
              <a:solidFill>
                <a:schemeClr val="dk1"/>
              </a:solidFill>
              <a:latin typeface="Calibri"/>
              <a:ea typeface="Calibri"/>
              <a:cs typeface="Calibri"/>
              <a:sym typeface="Calibri"/>
            </a:endParaRPr>
          </a:p>
        </p:txBody>
      </p:sp>
      <p:sp>
        <p:nvSpPr>
          <p:cNvPr id="211" name="Google Shape;211;g2c20140da6c_0_171"/>
          <p:cNvSpPr/>
          <p:nvPr/>
        </p:nvSpPr>
        <p:spPr>
          <a:xfrm>
            <a:off x="9437280" y="70358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12" name="Google Shape;212;g2c20140da6c_0_171"/>
          <p:cNvSpPr/>
          <p:nvPr/>
        </p:nvSpPr>
        <p:spPr>
          <a:xfrm>
            <a:off x="10478810" y="10642600"/>
            <a:ext cx="34422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$50/month</a:t>
            </a:r>
            <a:endParaRPr b="0" i="0" sz="4800" u="none" cap="none" strike="noStrike">
              <a:solidFill>
                <a:schemeClr val="dk1"/>
              </a:solidFill>
              <a:latin typeface="Calibri"/>
              <a:ea typeface="Calibri"/>
              <a:cs typeface="Calibri"/>
              <a:sym typeface="Calibri"/>
            </a:endParaRPr>
          </a:p>
        </p:txBody>
      </p:sp>
      <p:sp>
        <p:nvSpPr>
          <p:cNvPr id="213" name="Google Shape;213;g2c20140da6c_0_171"/>
          <p:cNvSpPr/>
          <p:nvPr/>
        </p:nvSpPr>
        <p:spPr>
          <a:xfrm>
            <a:off x="16181822" y="3632200"/>
            <a:ext cx="6439800" cy="8178900"/>
          </a:xfrm>
          <a:prstGeom prst="rect">
            <a:avLst/>
          </a:prstGeom>
          <a:solidFill>
            <a:srgbClr val="DED6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c20140da6c_0_171"/>
          <p:cNvPicPr preferRelativeResize="0"/>
          <p:nvPr/>
        </p:nvPicPr>
        <p:blipFill rotWithShape="1">
          <a:blip r:embed="rId10">
            <a:alphaModFix/>
          </a:blip>
          <a:srcRect b="0" l="0" r="0" t="0"/>
          <a:stretch/>
        </p:blipFill>
        <p:spPr>
          <a:xfrm>
            <a:off x="18672803" y="4089400"/>
            <a:ext cx="1457746" cy="1625600"/>
          </a:xfrm>
          <a:prstGeom prst="rect">
            <a:avLst/>
          </a:prstGeom>
          <a:noFill/>
          <a:ln>
            <a:noFill/>
          </a:ln>
        </p:spPr>
      </p:pic>
      <p:sp>
        <p:nvSpPr>
          <p:cNvPr id="215" name="Google Shape;215;g2c20140da6c_0_171"/>
          <p:cNvSpPr/>
          <p:nvPr/>
        </p:nvSpPr>
        <p:spPr>
          <a:xfrm>
            <a:off x="17782222" y="6019800"/>
            <a:ext cx="32388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Tenor Sans"/>
              <a:buNone/>
            </a:pPr>
            <a:r>
              <a:rPr b="0" i="0" lang="en-US" sz="4800" u="none" cap="none" strike="noStrike">
                <a:solidFill>
                  <a:srgbClr val="000000"/>
                </a:solidFill>
                <a:latin typeface="Tenor Sans"/>
                <a:ea typeface="Tenor Sans"/>
                <a:cs typeface="Tenor Sans"/>
                <a:sym typeface="Tenor Sans"/>
              </a:rPr>
              <a:t>Legendary</a:t>
            </a:r>
            <a:endParaRPr b="0" i="0" sz="4800" u="none" cap="none" strike="noStrike">
              <a:solidFill>
                <a:schemeClr val="dk1"/>
              </a:solidFill>
              <a:latin typeface="Calibri"/>
              <a:ea typeface="Calibri"/>
              <a:cs typeface="Calibri"/>
              <a:sym typeface="Calibri"/>
            </a:endParaRPr>
          </a:p>
        </p:txBody>
      </p:sp>
      <p:sp>
        <p:nvSpPr>
          <p:cNvPr id="216" name="Google Shape;216;g2c20140da6c_0_171"/>
          <p:cNvSpPr/>
          <p:nvPr/>
        </p:nvSpPr>
        <p:spPr>
          <a:xfrm>
            <a:off x="16639080" y="70358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17" name="Google Shape;217;g2c20140da6c_0_171"/>
          <p:cNvSpPr/>
          <p:nvPr/>
        </p:nvSpPr>
        <p:spPr>
          <a:xfrm>
            <a:off x="17572646" y="10642600"/>
            <a:ext cx="3658200" cy="91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nor Sans"/>
              <a:buNone/>
            </a:pPr>
            <a:r>
              <a:rPr b="0" i="0" lang="en-US" sz="4800" u="none" cap="none" strike="noStrike">
                <a:solidFill>
                  <a:srgbClr val="0E0E0E"/>
                </a:solidFill>
                <a:latin typeface="Tenor Sans"/>
                <a:ea typeface="Tenor Sans"/>
                <a:cs typeface="Tenor Sans"/>
                <a:sym typeface="Tenor San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2024-03-12T09:13:49Z</dcterms:created>
  <dc:creator>PptxGenJS</dc:creator>
</cp:coreProperties>
</file>