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9" r:id="rId4"/>
    <p:sldId id="280" r:id="rId5"/>
    <p:sldId id="286" r:id="rId6"/>
    <p:sldId id="289" r:id="rId7"/>
    <p:sldId id="285" r:id="rId8"/>
    <p:sldId id="287" r:id="rId9"/>
    <p:sldId id="290" r:id="rId10"/>
    <p:sldId id="282" r:id="rId11"/>
    <p:sldId id="288" r:id="rId12"/>
    <p:sldId id="29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28/5/2025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28/5/2025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28/5/2025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28/5/2025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28/5/2025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28/5/2025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28/5/2025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28/5/2025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28/5/2025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28/5/2025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VÀO NHÀ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607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431074"/>
            <a:ext cx="11278656" cy="6186309"/>
          </a:xfrm>
          <a:prstGeom prst="rect">
            <a:avLst/>
          </a:prstGeom>
        </p:spPr>
        <p:txBody>
          <a:bodyPr wrap="square">
            <a:spAutoFit/>
          </a:bodyPr>
          <a:lstStyle/>
          <a:p>
            <a:pPr algn="just"/>
            <a:r>
              <a:rPr lang="vi-VN" sz="4800" b="1" dirty="0"/>
              <a:t> </a:t>
            </a:r>
            <a:r>
              <a:rPr lang="en-US" sz="7200" b="1" dirty="0" smtClean="0">
                <a:solidFill>
                  <a:srgbClr val="FF0000"/>
                </a:solidFill>
              </a:rPr>
              <a:t>3</a:t>
            </a:r>
            <a:r>
              <a:rPr lang="en-US" sz="4800" b="1" dirty="0" smtClean="0">
                <a:solidFill>
                  <a:srgbClr val="FF0000"/>
                </a:solidFill>
              </a:rPr>
              <a:t>. </a:t>
            </a:r>
            <a:r>
              <a:rPr lang="vi-VN" sz="5400" b="1" dirty="0"/>
              <a:t>Nước Chúa đã đến rồi ở giữa chúng ta. Trong tâm hồn ai mến và giữ lời Ngài. Nguyện xin Chúa ở ngày đêm, dựng xây ngôi đền thiêng liêng là chính tấm thân con hèn.</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69796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en-US" sz="7200" b="1" dirty="0" smtClean="0">
                <a:solidFill>
                  <a:srgbClr val="FF0000"/>
                </a:solidFill>
              </a:rPr>
              <a:t>Đ</a:t>
            </a:r>
            <a:r>
              <a:rPr lang="en-US" sz="6600" b="1" dirty="0" smtClean="0">
                <a:solidFill>
                  <a:srgbClr val="FF0000"/>
                </a:solidFill>
              </a:rPr>
              <a:t>K</a:t>
            </a:r>
            <a:r>
              <a:rPr lang="en-US" sz="4800" b="1" dirty="0" smtClean="0">
                <a:solidFill>
                  <a:srgbClr val="FF0000"/>
                </a:solidFill>
              </a:rPr>
              <a:t>. </a:t>
            </a:r>
            <a:r>
              <a:rPr lang="vi-VN" sz="5400" b="1" dirty="0"/>
              <a:t> </a:t>
            </a:r>
            <a:r>
              <a:rPr lang="vi-VN" sz="5400" b="1" i="1" dirty="0"/>
              <a:t>(Hân hoan bước vào nhà Chúa)</a:t>
            </a:r>
            <a:r>
              <a:rPr lang="vi-VN" sz="5400" b="1" dirty="0"/>
              <a:t>. Hân hoan bước vào nhà Chúa. Một niềm tin son sắt không ngơi, tình thân thương hiệp nhất muôn lòng với bao hy vọng, </a:t>
            </a:r>
            <a:r>
              <a:rPr lang="vi-VN" sz="5400" b="1" i="1" dirty="0"/>
              <a:t>(với bao hy vọng)</a:t>
            </a:r>
            <a:r>
              <a:rPr lang="vi-VN" sz="5400" b="1" dirty="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57096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054" y="-473198"/>
            <a:ext cx="12575567" cy="7109717"/>
          </a:xfrm>
          <a:prstGeom prst="rect">
            <a:avLst/>
          </a:prstGeom>
        </p:spPr>
      </p:pic>
      <p:sp>
        <p:nvSpPr>
          <p:cNvPr id="4" name="Rectangle 3"/>
          <p:cNvSpPr/>
          <p:nvPr/>
        </p:nvSpPr>
        <p:spPr>
          <a:xfrm>
            <a:off x="438727" y="334852"/>
            <a:ext cx="11165137" cy="6093976"/>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solidFill>
                  <a:srgbClr val="FF0000"/>
                </a:solidFill>
                <a:latin typeface="Arial" panose="020B0604020202020204" pitchFamily="34" charset="0"/>
                <a:cs typeface="Arial" panose="020B0604020202020204" pitchFamily="34" charset="0"/>
              </a:rPr>
              <a:t>ĐK</a:t>
            </a:r>
            <a:r>
              <a:rPr lang="en-US" sz="6600" b="1" dirty="0" smtClean="0">
                <a:solidFill>
                  <a:srgbClr val="FF0000"/>
                </a:solidFill>
                <a:effectLst/>
                <a:latin typeface="Arial" panose="020B0604020202020204" pitchFamily="34" charset="0"/>
                <a:cs typeface="Arial" panose="020B0604020202020204" pitchFamily="34" charset="0"/>
              </a:rPr>
              <a:t>.</a:t>
            </a:r>
            <a:r>
              <a:rPr lang="vi-VN" sz="4800" b="1" dirty="0"/>
              <a:t> </a:t>
            </a:r>
            <a:r>
              <a:rPr lang="vi-VN" sz="5400" b="1" i="1" dirty="0"/>
              <a:t>(Này đây cung điện nhà Chúa)</a:t>
            </a:r>
            <a:r>
              <a:rPr lang="vi-VN" sz="5400" b="1" dirty="0"/>
              <a:t>. Này đây cung điện nhà Chúa, vang lên bao tiếng ca lời mừng, tôn vinh Thiên Chúa Vua cửu trùng, đầy vinh quang chan chứa tình </a:t>
            </a:r>
            <a:r>
              <a:rPr lang="vi-VN" sz="5400" b="1" dirty="0" smtClean="0"/>
              <a:t>thương</a:t>
            </a:r>
            <a:r>
              <a:rPr lang="en-US" sz="5400" b="1" dirty="0" smtClean="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62147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en-US" sz="7200" b="1" dirty="0" smtClean="0">
                <a:solidFill>
                  <a:srgbClr val="FF0000"/>
                </a:solidFill>
              </a:rPr>
              <a:t>Đ</a:t>
            </a:r>
            <a:r>
              <a:rPr lang="en-US" sz="6600" b="1" dirty="0" smtClean="0">
                <a:solidFill>
                  <a:srgbClr val="FF0000"/>
                </a:solidFill>
              </a:rPr>
              <a:t>K</a:t>
            </a:r>
            <a:r>
              <a:rPr lang="en-US" sz="4800" b="1" dirty="0" smtClean="0">
                <a:solidFill>
                  <a:srgbClr val="FF0000"/>
                </a:solidFill>
              </a:rPr>
              <a:t>. </a:t>
            </a:r>
            <a:r>
              <a:rPr lang="vi-VN" sz="5400" b="1" dirty="0"/>
              <a:t> </a:t>
            </a:r>
            <a:r>
              <a:rPr lang="vi-VN" sz="5400" b="1" i="1" dirty="0"/>
              <a:t>(Hân hoan bước vào nhà Chúa)</a:t>
            </a:r>
            <a:r>
              <a:rPr lang="vi-VN" sz="5400" b="1" dirty="0"/>
              <a:t>. Hân hoan bước vào nhà Chúa. Một niềm tin son sắt không ngơi, tình thân thương hiệp nhất muôn lòng với bao hy vọng, </a:t>
            </a:r>
            <a:r>
              <a:rPr lang="vi-VN" sz="5400" b="1" i="1" dirty="0"/>
              <a:t>(với bao hy vọng)</a:t>
            </a:r>
            <a:r>
              <a:rPr lang="vi-VN" sz="5400" b="1" dirty="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6082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054" y="-473198"/>
            <a:ext cx="12575567" cy="7109717"/>
          </a:xfrm>
          <a:prstGeom prst="rect">
            <a:avLst/>
          </a:prstGeom>
        </p:spPr>
      </p:pic>
      <p:sp>
        <p:nvSpPr>
          <p:cNvPr id="4" name="Rectangle 3"/>
          <p:cNvSpPr/>
          <p:nvPr/>
        </p:nvSpPr>
        <p:spPr>
          <a:xfrm>
            <a:off x="438727" y="334852"/>
            <a:ext cx="11165137" cy="6093976"/>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solidFill>
                  <a:srgbClr val="FF0000"/>
                </a:solidFill>
                <a:latin typeface="Arial" panose="020B0604020202020204" pitchFamily="34" charset="0"/>
                <a:cs typeface="Arial" panose="020B0604020202020204" pitchFamily="34" charset="0"/>
              </a:rPr>
              <a:t>ĐK</a:t>
            </a:r>
            <a:r>
              <a:rPr lang="en-US" sz="6600" b="1" dirty="0" smtClean="0">
                <a:solidFill>
                  <a:srgbClr val="FF0000"/>
                </a:solidFill>
                <a:effectLst/>
                <a:latin typeface="Arial" panose="020B0604020202020204" pitchFamily="34" charset="0"/>
                <a:cs typeface="Arial" panose="020B0604020202020204" pitchFamily="34" charset="0"/>
              </a:rPr>
              <a:t>.</a:t>
            </a:r>
            <a:r>
              <a:rPr lang="vi-VN" sz="4800" b="1" dirty="0"/>
              <a:t> </a:t>
            </a:r>
            <a:r>
              <a:rPr lang="vi-VN" sz="5400" b="1" i="1" dirty="0"/>
              <a:t>(Này đây cung điện nhà Chúa)</a:t>
            </a:r>
            <a:r>
              <a:rPr lang="vi-VN" sz="5400" b="1" dirty="0"/>
              <a:t>. Này đây cung điện nhà Chúa, vang lên bao tiếng ca lời mừng, tôn vinh Thiên Chúa Vua cửu trùng, đầy vinh quang chan chứa tình </a:t>
            </a:r>
            <a:r>
              <a:rPr lang="vi-VN" sz="5400" b="1" dirty="0" smtClean="0"/>
              <a:t>thương</a:t>
            </a:r>
            <a:r>
              <a:rPr lang="en-US" sz="5400" b="1" dirty="0" smtClean="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414977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5816977"/>
          </a:xfrm>
          <a:prstGeom prst="rect">
            <a:avLst/>
          </a:prstGeom>
        </p:spPr>
        <p:txBody>
          <a:bodyPr wrap="square">
            <a:spAutoFit/>
          </a:bodyPr>
          <a:lstStyle/>
          <a:p>
            <a:pPr algn="just"/>
            <a:r>
              <a:rPr lang="vi-VN" sz="4800" b="1" dirty="0"/>
              <a:t> </a:t>
            </a:r>
            <a:r>
              <a:rPr lang="en-US" sz="7200" b="1" dirty="0">
                <a:solidFill>
                  <a:srgbClr val="FF0000"/>
                </a:solidFill>
              </a:rPr>
              <a:t>1</a:t>
            </a:r>
            <a:r>
              <a:rPr lang="en-US" sz="4800" b="1" dirty="0" smtClean="0">
                <a:solidFill>
                  <a:srgbClr val="FF0000"/>
                </a:solidFill>
              </a:rPr>
              <a:t>. </a:t>
            </a:r>
            <a:r>
              <a:rPr lang="vi-VN" sz="5000" b="1" dirty="0"/>
              <a:t>Với ước mong kiếm tìm khẩn cầu tháng năm. Luôn cư ngụ nhà Chúa trong suốt cuộc đời, niệm suy ơn lành Ngài ban, nhìn ngắm Chúa thật cao sang, ngự giữa Thánh cung huy hoàng.</a:t>
            </a:r>
            <a:endParaRPr lang="vi-VN" sz="5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52999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en-US" sz="7200" b="1" dirty="0" smtClean="0">
                <a:solidFill>
                  <a:srgbClr val="FF0000"/>
                </a:solidFill>
              </a:rPr>
              <a:t>Đ</a:t>
            </a:r>
            <a:r>
              <a:rPr lang="en-US" sz="6600" b="1" dirty="0" smtClean="0">
                <a:solidFill>
                  <a:srgbClr val="FF0000"/>
                </a:solidFill>
              </a:rPr>
              <a:t>K</a:t>
            </a:r>
            <a:r>
              <a:rPr lang="en-US" sz="4800" b="1" dirty="0" smtClean="0">
                <a:solidFill>
                  <a:srgbClr val="FF0000"/>
                </a:solidFill>
              </a:rPr>
              <a:t>. </a:t>
            </a:r>
            <a:r>
              <a:rPr lang="vi-VN" sz="5400" b="1" dirty="0"/>
              <a:t> </a:t>
            </a:r>
            <a:r>
              <a:rPr lang="vi-VN" sz="5400" b="1" i="1" dirty="0"/>
              <a:t>(Hân hoan bước vào nhà Chúa)</a:t>
            </a:r>
            <a:r>
              <a:rPr lang="vi-VN" sz="5400" b="1" dirty="0"/>
              <a:t>. Hân hoan bước vào nhà Chúa. Một niềm tin son sắt không ngơi, tình thân thương hiệp nhất muôn lòng với bao hy vọng, </a:t>
            </a:r>
            <a:r>
              <a:rPr lang="vi-VN" sz="5400" b="1" i="1" dirty="0"/>
              <a:t>(với bao hy vọng)</a:t>
            </a:r>
            <a:r>
              <a:rPr lang="vi-VN" sz="5400" b="1" dirty="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209191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054" y="-473198"/>
            <a:ext cx="12575567" cy="7109717"/>
          </a:xfrm>
          <a:prstGeom prst="rect">
            <a:avLst/>
          </a:prstGeom>
        </p:spPr>
      </p:pic>
      <p:sp>
        <p:nvSpPr>
          <p:cNvPr id="4" name="Rectangle 3"/>
          <p:cNvSpPr/>
          <p:nvPr/>
        </p:nvSpPr>
        <p:spPr>
          <a:xfrm>
            <a:off x="438727" y="334852"/>
            <a:ext cx="11165137" cy="6093976"/>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solidFill>
                  <a:srgbClr val="FF0000"/>
                </a:solidFill>
                <a:latin typeface="Arial" panose="020B0604020202020204" pitchFamily="34" charset="0"/>
                <a:cs typeface="Arial" panose="020B0604020202020204" pitchFamily="34" charset="0"/>
              </a:rPr>
              <a:t>ĐK</a:t>
            </a:r>
            <a:r>
              <a:rPr lang="en-US" sz="6600" b="1" dirty="0" smtClean="0">
                <a:solidFill>
                  <a:srgbClr val="FF0000"/>
                </a:solidFill>
                <a:effectLst/>
                <a:latin typeface="Arial" panose="020B0604020202020204" pitchFamily="34" charset="0"/>
                <a:cs typeface="Arial" panose="020B0604020202020204" pitchFamily="34" charset="0"/>
              </a:rPr>
              <a:t>.</a:t>
            </a:r>
            <a:r>
              <a:rPr lang="vi-VN" sz="4800" b="1" dirty="0"/>
              <a:t> </a:t>
            </a:r>
            <a:r>
              <a:rPr lang="vi-VN" sz="5400" b="1" i="1" dirty="0"/>
              <a:t>(Này đây cung điện nhà Chúa)</a:t>
            </a:r>
            <a:r>
              <a:rPr lang="vi-VN" sz="5400" b="1" dirty="0"/>
              <a:t>. Này đây cung điện nhà Chúa, vang lên bao tiếng ca lời mừng, tôn vinh Thiên Chúa Vua cửu trùng, đầy vinh quang chan chứa tình </a:t>
            </a:r>
            <a:r>
              <a:rPr lang="vi-VN" sz="5400" b="1" dirty="0" smtClean="0"/>
              <a:t>thương</a:t>
            </a:r>
            <a:r>
              <a:rPr lang="en-US" sz="5400" b="1" dirty="0" smtClean="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5140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2"/>
            <a:ext cx="11165137" cy="5262979"/>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a:solidFill>
                  <a:srgbClr val="FF0000"/>
                </a:solidFill>
                <a:latin typeface="Arial" panose="020B0604020202020204" pitchFamily="34" charset="0"/>
                <a:cs typeface="Arial" panose="020B0604020202020204" pitchFamily="34" charset="0"/>
              </a:rPr>
              <a:t>2</a:t>
            </a:r>
            <a:r>
              <a:rPr lang="en-US" sz="6600" b="1" dirty="0" smtClean="0">
                <a:solidFill>
                  <a:srgbClr val="FF0000"/>
                </a:solidFill>
                <a:effectLst/>
                <a:latin typeface="Arial" panose="020B0604020202020204" pitchFamily="34" charset="0"/>
                <a:cs typeface="Arial" panose="020B0604020202020204" pitchFamily="34" charset="0"/>
              </a:rPr>
              <a:t>.</a:t>
            </a:r>
            <a:r>
              <a:rPr lang="vi-VN" sz="4800" b="1" dirty="0"/>
              <a:t> </a:t>
            </a:r>
            <a:r>
              <a:rPr lang="vi-VN" dirty="0"/>
              <a:t> </a:t>
            </a:r>
            <a:r>
              <a:rPr lang="vi-VN" sz="5400" b="1" dirty="0"/>
              <a:t>Hỡi những ai Chúa chọn chúc tụng Chúa đi. Sống những ngày hoan hỉ mà cảm tạ Ngài. Để ta trở thành lời ca, để ta như là viên đá, đoàtn kết đắp xây một nhà.</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65806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399245"/>
            <a:ext cx="11190896" cy="6186309"/>
          </a:xfrm>
          <a:prstGeom prst="rect">
            <a:avLst/>
          </a:prstGeom>
        </p:spPr>
        <p:txBody>
          <a:bodyPr wrap="square">
            <a:spAutoFit/>
          </a:bodyPr>
          <a:lstStyle/>
          <a:p>
            <a:pPr algn="just"/>
            <a:r>
              <a:rPr lang="en-US" sz="7200" b="1" dirty="0" smtClean="0">
                <a:solidFill>
                  <a:srgbClr val="FF0000"/>
                </a:solidFill>
              </a:rPr>
              <a:t>Đ</a:t>
            </a:r>
            <a:r>
              <a:rPr lang="en-US" sz="6600" b="1" dirty="0" smtClean="0">
                <a:solidFill>
                  <a:srgbClr val="FF0000"/>
                </a:solidFill>
              </a:rPr>
              <a:t>K</a:t>
            </a:r>
            <a:r>
              <a:rPr lang="en-US" sz="4800" b="1" dirty="0" smtClean="0">
                <a:solidFill>
                  <a:srgbClr val="FF0000"/>
                </a:solidFill>
              </a:rPr>
              <a:t>. </a:t>
            </a:r>
            <a:r>
              <a:rPr lang="vi-VN" sz="5400" b="1" dirty="0"/>
              <a:t> </a:t>
            </a:r>
            <a:r>
              <a:rPr lang="vi-VN" sz="5400" b="1" i="1" dirty="0"/>
              <a:t>(Hân hoan bước vào nhà Chúa)</a:t>
            </a:r>
            <a:r>
              <a:rPr lang="vi-VN" sz="5400" b="1" dirty="0"/>
              <a:t>. Hân hoan bước vào nhà Chúa. Một niềm tin son sắt không ngơi, tình thân thương hiệp nhất muôn lòng với bao hy vọng, </a:t>
            </a:r>
            <a:r>
              <a:rPr lang="vi-VN" sz="5400" b="1" i="1" dirty="0"/>
              <a:t>(với bao hy vọng)</a:t>
            </a:r>
            <a:r>
              <a:rPr lang="vi-VN" sz="5400" b="1" dirty="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1739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2054" y="-473198"/>
            <a:ext cx="12575567" cy="7109717"/>
          </a:xfrm>
          <a:prstGeom prst="rect">
            <a:avLst/>
          </a:prstGeom>
        </p:spPr>
      </p:pic>
      <p:sp>
        <p:nvSpPr>
          <p:cNvPr id="4" name="Rectangle 3"/>
          <p:cNvSpPr/>
          <p:nvPr/>
        </p:nvSpPr>
        <p:spPr>
          <a:xfrm>
            <a:off x="438727" y="334852"/>
            <a:ext cx="11165137" cy="6093976"/>
          </a:xfrm>
          <a:prstGeom prst="rect">
            <a:avLst/>
          </a:prstGeom>
        </p:spPr>
        <p:txBody>
          <a:bodyPr wrap="square">
            <a:spAutoFit/>
          </a:bodyPr>
          <a:lstStyle/>
          <a:p>
            <a:pPr algn="just"/>
            <a:r>
              <a:rPr lang="vi-VN" sz="6600" b="1" dirty="0" smtClean="0">
                <a:solidFill>
                  <a:srgbClr val="FF0000"/>
                </a:solidFill>
                <a:effectLst/>
                <a:latin typeface="Arial" panose="020B0604020202020204" pitchFamily="34" charset="0"/>
                <a:cs typeface="Arial" panose="020B0604020202020204" pitchFamily="34" charset="0"/>
              </a:rPr>
              <a:t> </a:t>
            </a:r>
            <a:r>
              <a:rPr lang="en-US" sz="6600" b="1" dirty="0" smtClean="0">
                <a:solidFill>
                  <a:srgbClr val="FF0000"/>
                </a:solidFill>
                <a:latin typeface="Arial" panose="020B0604020202020204" pitchFamily="34" charset="0"/>
                <a:cs typeface="Arial" panose="020B0604020202020204" pitchFamily="34" charset="0"/>
              </a:rPr>
              <a:t>ĐK</a:t>
            </a:r>
            <a:r>
              <a:rPr lang="en-US" sz="6600" b="1" dirty="0" smtClean="0">
                <a:solidFill>
                  <a:srgbClr val="FF0000"/>
                </a:solidFill>
                <a:effectLst/>
                <a:latin typeface="Arial" panose="020B0604020202020204" pitchFamily="34" charset="0"/>
                <a:cs typeface="Arial" panose="020B0604020202020204" pitchFamily="34" charset="0"/>
              </a:rPr>
              <a:t>.</a:t>
            </a:r>
            <a:r>
              <a:rPr lang="vi-VN" sz="4800" b="1" dirty="0"/>
              <a:t> </a:t>
            </a:r>
            <a:r>
              <a:rPr lang="vi-VN" sz="5400" b="1" i="1" dirty="0"/>
              <a:t>(Này đây cung điện nhà Chúa)</a:t>
            </a:r>
            <a:r>
              <a:rPr lang="vi-VN" sz="5400" b="1" dirty="0"/>
              <a:t>. Này đây cung điện nhà Chúa, vang lên bao tiếng ca lời mừng, tôn vinh Thiên Chúa Vua cửu trùng, đầy vinh quang chan chứa tình </a:t>
            </a:r>
            <a:r>
              <a:rPr lang="vi-VN" sz="5400" b="1" dirty="0" smtClean="0"/>
              <a:t>thương</a:t>
            </a:r>
            <a:r>
              <a:rPr lang="en-US" sz="5400" b="1" dirty="0" smtClean="0"/>
              <a:t>.</a:t>
            </a:r>
            <a:endParaRPr lang="vi-VN" sz="54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88334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110</TotalTime>
  <Words>26</Words>
  <Application>Microsoft Office PowerPoint</Application>
  <PresentationFormat>Widescreen</PresentationFormat>
  <Paragraphs>12</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Century Gothic</vt:lpstr>
      <vt:lpstr>Garamond</vt:lpstr>
      <vt:lpstr>Verdana</vt:lpstr>
      <vt:lpstr>Savon</vt:lpstr>
      <vt:lpstr>VÀO NHÀ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Admin</cp:lastModifiedBy>
  <cp:revision>38</cp:revision>
  <dcterms:created xsi:type="dcterms:W3CDTF">2024-12-09T09:20:09Z</dcterms:created>
  <dcterms:modified xsi:type="dcterms:W3CDTF">2025-05-28T14:44:55Z</dcterms:modified>
</cp:coreProperties>
</file>