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6"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8ad866e007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8ad866e007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2.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3.png"/><Relationship Id="rId12" Type="http://schemas.openxmlformats.org/officeDocument/2006/relationships/image" Target="../media/image5.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4.png"/><Relationship Id="rId7" Type="http://schemas.openxmlformats.org/officeDocument/2006/relationships/hyperlink" Target="https://twitter.com/SlidesManiaSM/" TargetMode="External"/><Relationship Id="rId8"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1">
  <p:cSld name="Diapositiva de título">
    <p:bg>
      <p:bgPr>
        <a:solidFill>
          <a:schemeClr val="accent1"/>
        </a:solidFill>
      </p:bgPr>
    </p:bg>
    <p:spTree>
      <p:nvGrpSpPr>
        <p:cNvPr id="7" name="Shape 7"/>
        <p:cNvGrpSpPr/>
        <p:nvPr/>
      </p:nvGrpSpPr>
      <p:grpSpPr>
        <a:xfrm>
          <a:off x="0" y="0"/>
          <a:ext cx="0" cy="0"/>
          <a:chOff x="0" y="0"/>
          <a:chExt cx="0" cy="0"/>
        </a:xfrm>
      </p:grpSpPr>
      <p:grpSp>
        <p:nvGrpSpPr>
          <p:cNvPr id="8" name="Google Shape;8;p2"/>
          <p:cNvGrpSpPr/>
          <p:nvPr/>
        </p:nvGrpSpPr>
        <p:grpSpPr>
          <a:xfrm>
            <a:off x="4842400" y="350528"/>
            <a:ext cx="6120000" cy="6120000"/>
            <a:chOff x="4842400" y="350528"/>
            <a:chExt cx="6120000" cy="6120000"/>
          </a:xfrm>
        </p:grpSpPr>
        <p:sp>
          <p:nvSpPr>
            <p:cNvPr id="9" name="Google Shape;9;p2"/>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400000"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0" name="Google Shape;10;p2"/>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1" name="Google Shape;11;p2"/>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2" name="Google Shape;12;p2"/>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3" name="Google Shape;13;p2"/>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4" name="Google Shape;14;p2"/>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5" name="Google Shape;15;p2"/>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6" name="Google Shape;16;p2"/>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7" name="Google Shape;17;p2"/>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8" name="Google Shape;18;p2"/>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9" name="Google Shape;19;p2"/>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0" name="Google Shape;20;p2"/>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1" name="Google Shape;21;p2"/>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2" name="Google Shape;22;p2"/>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3" name="Google Shape;23;p2"/>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4" name="Google Shape;24;p2"/>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5" name="Google Shape;25;p2"/>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6" name="Google Shape;26;p2"/>
          <p:cNvSpPr/>
          <p:nvPr/>
        </p:nvSpPr>
        <p:spPr>
          <a:xfrm rot="-5400000">
            <a:off x="6449600" y="1989000"/>
            <a:ext cx="2880000" cy="2880000"/>
          </a:xfrm>
          <a:prstGeom prst="pie">
            <a:avLst>
              <a:gd fmla="val 0" name="adj1"/>
              <a:gd fmla="val 10809188" name="adj2"/>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7" name="Google Shape;27;p2"/>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2"/>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2">
  <p:cSld name="1_Diapositiva de título">
    <p:bg>
      <p:bgPr>
        <a:solidFill>
          <a:schemeClr val="accent2"/>
        </a:solidFill>
      </p:bgPr>
    </p:bg>
    <p:spTree>
      <p:nvGrpSpPr>
        <p:cNvPr id="29" name="Shape 29"/>
        <p:cNvGrpSpPr/>
        <p:nvPr/>
      </p:nvGrpSpPr>
      <p:grpSpPr>
        <a:xfrm>
          <a:off x="0" y="0"/>
          <a:ext cx="0" cy="0"/>
          <a:chOff x="0" y="0"/>
          <a:chExt cx="0" cy="0"/>
        </a:xfrm>
      </p:grpSpPr>
      <p:grpSp>
        <p:nvGrpSpPr>
          <p:cNvPr id="30" name="Google Shape;30;p3"/>
          <p:cNvGrpSpPr/>
          <p:nvPr/>
        </p:nvGrpSpPr>
        <p:grpSpPr>
          <a:xfrm>
            <a:off x="4842400" y="350528"/>
            <a:ext cx="6120000" cy="6120000"/>
            <a:chOff x="4842400" y="350528"/>
            <a:chExt cx="6120000" cy="6120000"/>
          </a:xfrm>
        </p:grpSpPr>
        <p:sp>
          <p:nvSpPr>
            <p:cNvPr id="31" name="Google Shape;31;p3"/>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400000"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2" name="Google Shape;32;p3"/>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3" name="Google Shape;33;p3"/>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4" name="Google Shape;34;p3"/>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5" name="Google Shape;35;p3"/>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6" name="Google Shape;36;p3"/>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7" name="Google Shape;37;p3"/>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8" name="Google Shape;38;p3"/>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9" name="Google Shape;39;p3"/>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0" name="Google Shape;40;p3"/>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1" name="Google Shape;41;p3"/>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2" name="Google Shape;42;p3"/>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3" name="Google Shape;43;p3"/>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4" name="Google Shape;44;p3"/>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5" name="Google Shape;45;p3"/>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 name="Google Shape;46;p3"/>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7" name="Google Shape;47;p3"/>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8" name="Google Shape;48;p3"/>
          <p:cNvSpPr/>
          <p:nvPr/>
        </p:nvSpPr>
        <p:spPr>
          <a:xfrm rot="-5400000">
            <a:off x="6449600" y="1989000"/>
            <a:ext cx="2880000" cy="2880000"/>
          </a:xfrm>
          <a:prstGeom prst="pie">
            <a:avLst>
              <a:gd fmla="val 0" name="adj1"/>
              <a:gd fmla="val 10809188" name="adj2"/>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9" name="Google Shape;49;p3"/>
          <p:cNvSpPr/>
          <p:nvPr/>
        </p:nvSpPr>
        <p:spPr>
          <a:xfrm rot="-5400000">
            <a:off x="6449600" y="1989000"/>
            <a:ext cx="2880000" cy="2880000"/>
          </a:xfrm>
          <a:prstGeom prst="pie">
            <a:avLst>
              <a:gd fmla="val 0" name="adj1"/>
              <a:gd fmla="val 10809188" name="adj2"/>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0" name="Google Shape;50;p3"/>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 name="Google Shape;51;p3"/>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3">
  <p:cSld name="4_Diapositiva de título">
    <p:bg>
      <p:bgPr>
        <a:solidFill>
          <a:schemeClr val="accent3"/>
        </a:solidFill>
      </p:bgPr>
    </p:bg>
    <p:spTree>
      <p:nvGrpSpPr>
        <p:cNvPr id="52" name="Shape 52"/>
        <p:cNvGrpSpPr/>
        <p:nvPr/>
      </p:nvGrpSpPr>
      <p:grpSpPr>
        <a:xfrm>
          <a:off x="0" y="0"/>
          <a:ext cx="0" cy="0"/>
          <a:chOff x="0" y="0"/>
          <a:chExt cx="0" cy="0"/>
        </a:xfrm>
      </p:grpSpPr>
      <p:grpSp>
        <p:nvGrpSpPr>
          <p:cNvPr id="53" name="Google Shape;53;p4"/>
          <p:cNvGrpSpPr/>
          <p:nvPr/>
        </p:nvGrpSpPr>
        <p:grpSpPr>
          <a:xfrm>
            <a:off x="4842400" y="350528"/>
            <a:ext cx="6120000" cy="6120000"/>
            <a:chOff x="4842400" y="350528"/>
            <a:chExt cx="6120000" cy="6120000"/>
          </a:xfrm>
        </p:grpSpPr>
        <p:sp>
          <p:nvSpPr>
            <p:cNvPr id="54" name="Google Shape;54;p4"/>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400000"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5" name="Google Shape;55;p4"/>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 name="Google Shape;56;p4"/>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7" name="Google Shape;57;p4"/>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8" name="Google Shape;58;p4"/>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9" name="Google Shape;59;p4"/>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0" name="Google Shape;60;p4"/>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1" name="Google Shape;61;p4"/>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2" name="Google Shape;62;p4"/>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3" name="Google Shape;63;p4"/>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4" name="Google Shape;64;p4"/>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5" name="Google Shape;65;p4"/>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6" name="Google Shape;66;p4"/>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7" name="Google Shape;67;p4"/>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8" name="Google Shape;68;p4"/>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69" name="Google Shape;69;p4"/>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0" name="Google Shape;70;p4"/>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71" name="Google Shape;71;p4"/>
          <p:cNvSpPr/>
          <p:nvPr/>
        </p:nvSpPr>
        <p:spPr>
          <a:xfrm rot="-5400000">
            <a:off x="6449600" y="1989000"/>
            <a:ext cx="2880000" cy="2880000"/>
          </a:xfrm>
          <a:prstGeom prst="pie">
            <a:avLst>
              <a:gd fmla="val 0" name="adj1"/>
              <a:gd fmla="val 10809188" name="adj2"/>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2" name="Google Shape;72;p4"/>
          <p:cNvSpPr/>
          <p:nvPr/>
        </p:nvSpPr>
        <p:spPr>
          <a:xfrm rot="-5400000">
            <a:off x="6462400" y="1989000"/>
            <a:ext cx="2880000" cy="2880000"/>
          </a:xfrm>
          <a:prstGeom prst="pie">
            <a:avLst>
              <a:gd fmla="val 0" name="adj1"/>
              <a:gd fmla="val 10809188" name="adj2"/>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3" name="Google Shape;73;p4"/>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4" name="Google Shape;74;p4"/>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4">
  <p:cSld name="3_Diapositiva de título">
    <p:bg>
      <p:bgPr>
        <a:solidFill>
          <a:schemeClr val="accent4"/>
        </a:solidFill>
      </p:bgPr>
    </p:bg>
    <p:spTree>
      <p:nvGrpSpPr>
        <p:cNvPr id="75" name="Shape 75"/>
        <p:cNvGrpSpPr/>
        <p:nvPr/>
      </p:nvGrpSpPr>
      <p:grpSpPr>
        <a:xfrm>
          <a:off x="0" y="0"/>
          <a:ext cx="0" cy="0"/>
          <a:chOff x="0" y="0"/>
          <a:chExt cx="0" cy="0"/>
        </a:xfrm>
      </p:grpSpPr>
      <p:grpSp>
        <p:nvGrpSpPr>
          <p:cNvPr id="76" name="Google Shape;76;p5"/>
          <p:cNvGrpSpPr/>
          <p:nvPr/>
        </p:nvGrpSpPr>
        <p:grpSpPr>
          <a:xfrm>
            <a:off x="4842400" y="350528"/>
            <a:ext cx="6120000" cy="6120000"/>
            <a:chOff x="4842400" y="350528"/>
            <a:chExt cx="6120000" cy="6120000"/>
          </a:xfrm>
        </p:grpSpPr>
        <p:sp>
          <p:nvSpPr>
            <p:cNvPr id="77" name="Google Shape;77;p5"/>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400000"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8" name="Google Shape;78;p5"/>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79" name="Google Shape;79;p5"/>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0" name="Google Shape;80;p5"/>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1" name="Google Shape;81;p5"/>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2" name="Google Shape;82;p5"/>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3" name="Google Shape;83;p5"/>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4" name="Google Shape;84;p5"/>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5" name="Google Shape;85;p5"/>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6" name="Google Shape;86;p5"/>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7" name="Google Shape;87;p5"/>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8" name="Google Shape;88;p5"/>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89" name="Google Shape;89;p5"/>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0" name="Google Shape;90;p5"/>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1" name="Google Shape;91;p5"/>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2" name="Google Shape;92;p5"/>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3" name="Google Shape;93;p5"/>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94" name="Google Shape;94;p5"/>
          <p:cNvSpPr/>
          <p:nvPr/>
        </p:nvSpPr>
        <p:spPr>
          <a:xfrm rot="-5400000">
            <a:off x="6449600" y="1989000"/>
            <a:ext cx="2880000" cy="2880000"/>
          </a:xfrm>
          <a:prstGeom prst="pie">
            <a:avLst>
              <a:gd fmla="val 0" name="adj1"/>
              <a:gd fmla="val 10809188" name="adj2"/>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5" name="Google Shape;95;p5"/>
          <p:cNvSpPr/>
          <p:nvPr/>
        </p:nvSpPr>
        <p:spPr>
          <a:xfrm rot="-5400000">
            <a:off x="6453475" y="2001375"/>
            <a:ext cx="2880000" cy="2880000"/>
          </a:xfrm>
          <a:prstGeom prst="pie">
            <a:avLst>
              <a:gd fmla="val 0" name="adj1"/>
              <a:gd fmla="val 10809188" name="adj2"/>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6" name="Google Shape;96;p5"/>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 name="Google Shape;97;p5"/>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5">
  <p:cSld name="5_Diapositiva de título">
    <p:bg>
      <p:bgPr>
        <a:solidFill>
          <a:schemeClr val="accent5"/>
        </a:solidFill>
      </p:bgPr>
    </p:bg>
    <p:spTree>
      <p:nvGrpSpPr>
        <p:cNvPr id="98" name="Shape 98"/>
        <p:cNvGrpSpPr/>
        <p:nvPr/>
      </p:nvGrpSpPr>
      <p:grpSpPr>
        <a:xfrm>
          <a:off x="0" y="0"/>
          <a:ext cx="0" cy="0"/>
          <a:chOff x="0" y="0"/>
          <a:chExt cx="0" cy="0"/>
        </a:xfrm>
      </p:grpSpPr>
      <p:grpSp>
        <p:nvGrpSpPr>
          <p:cNvPr id="99" name="Google Shape;99;p6"/>
          <p:cNvGrpSpPr/>
          <p:nvPr/>
        </p:nvGrpSpPr>
        <p:grpSpPr>
          <a:xfrm>
            <a:off x="4842400" y="350528"/>
            <a:ext cx="6120000" cy="6120000"/>
            <a:chOff x="4842400" y="350528"/>
            <a:chExt cx="6120000" cy="6120000"/>
          </a:xfrm>
        </p:grpSpPr>
        <p:sp>
          <p:nvSpPr>
            <p:cNvPr id="100" name="Google Shape;100;p6"/>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400000"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1" name="Google Shape;101;p6"/>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2" name="Google Shape;102;p6"/>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3" name="Google Shape;103;p6"/>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4" name="Google Shape;104;p6"/>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5" name="Google Shape;105;p6"/>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6" name="Google Shape;106;p6"/>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7" name="Google Shape;107;p6"/>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8" name="Google Shape;108;p6"/>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9" name="Google Shape;109;p6"/>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0" name="Google Shape;110;p6"/>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1" name="Google Shape;111;p6"/>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2" name="Google Shape;112;p6"/>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3" name="Google Shape;113;p6"/>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4" name="Google Shape;114;p6"/>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5" name="Google Shape;115;p6"/>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6" name="Google Shape;116;p6"/>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17" name="Google Shape;117;p6"/>
          <p:cNvSpPr/>
          <p:nvPr/>
        </p:nvSpPr>
        <p:spPr>
          <a:xfrm rot="-5400000">
            <a:off x="6449600" y="1989000"/>
            <a:ext cx="2880000" cy="2880000"/>
          </a:xfrm>
          <a:prstGeom prst="pie">
            <a:avLst>
              <a:gd fmla="val 0" name="adj1"/>
              <a:gd fmla="val 10809188" name="adj2"/>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8" name="Google Shape;118;p6"/>
          <p:cNvSpPr/>
          <p:nvPr/>
        </p:nvSpPr>
        <p:spPr>
          <a:xfrm rot="-5400000">
            <a:off x="6462400" y="1989000"/>
            <a:ext cx="2880000" cy="2880000"/>
          </a:xfrm>
          <a:prstGeom prst="pie">
            <a:avLst>
              <a:gd fmla="val 0" name="adj1"/>
              <a:gd fmla="val 10809188" name="adj2"/>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19" name="Google Shape;119;p6"/>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 name="Google Shape;120;p6"/>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6">
  <p:cSld name="2_Diapositiva de título">
    <p:bg>
      <p:bgPr>
        <a:solidFill>
          <a:schemeClr val="accent1"/>
        </a:solidFill>
      </p:bgPr>
    </p:bg>
    <p:spTree>
      <p:nvGrpSpPr>
        <p:cNvPr id="121" name="Shape 121"/>
        <p:cNvGrpSpPr/>
        <p:nvPr/>
      </p:nvGrpSpPr>
      <p:grpSpPr>
        <a:xfrm>
          <a:off x="0" y="0"/>
          <a:ext cx="0" cy="0"/>
          <a:chOff x="0" y="0"/>
          <a:chExt cx="0" cy="0"/>
        </a:xfrm>
      </p:grpSpPr>
      <p:grpSp>
        <p:nvGrpSpPr>
          <p:cNvPr id="122" name="Google Shape;122;p7"/>
          <p:cNvGrpSpPr/>
          <p:nvPr/>
        </p:nvGrpSpPr>
        <p:grpSpPr>
          <a:xfrm>
            <a:off x="4842400" y="350528"/>
            <a:ext cx="6120000" cy="6120000"/>
            <a:chOff x="4842400" y="350528"/>
            <a:chExt cx="6120000" cy="6120000"/>
          </a:xfrm>
        </p:grpSpPr>
        <p:sp>
          <p:nvSpPr>
            <p:cNvPr id="123" name="Google Shape;123;p7"/>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400000"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4" name="Google Shape;124;p7"/>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7"/>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6" name="Google Shape;126;p7"/>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7" name="Google Shape;127;p7"/>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8" name="Google Shape;128;p7"/>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29" name="Google Shape;129;p7"/>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0" name="Google Shape;130;p7"/>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1" name="Google Shape;131;p7"/>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2" name="Google Shape;132;p7"/>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3" name="Google Shape;133;p7"/>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4" name="Google Shape;134;p7"/>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5" name="Google Shape;135;p7"/>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6" name="Google Shape;136;p7"/>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7"/>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7"/>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39" name="Google Shape;139;p7"/>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40" name="Google Shape;140;p7"/>
          <p:cNvSpPr/>
          <p:nvPr/>
        </p:nvSpPr>
        <p:spPr>
          <a:xfrm rot="-5400000">
            <a:off x="6449600" y="1989000"/>
            <a:ext cx="2880000" cy="2880000"/>
          </a:xfrm>
          <a:prstGeom prst="pie">
            <a:avLst>
              <a:gd fmla="val 0" name="adj1"/>
              <a:gd fmla="val 10809188" name="adj2"/>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1" name="Google Shape;141;p7"/>
          <p:cNvSpPr/>
          <p:nvPr/>
        </p:nvSpPr>
        <p:spPr>
          <a:xfrm rot="-5400000">
            <a:off x="6462400" y="1989000"/>
            <a:ext cx="2880000" cy="2880000"/>
          </a:xfrm>
          <a:prstGeom prst="pie">
            <a:avLst>
              <a:gd fmla="val 0" name="adj1"/>
              <a:gd fmla="val 10809188" name="adj2"/>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2" name="Google Shape;142;p7"/>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3" name="Google Shape;143;p7"/>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2_Sinatra_Template_SlidesMania_6 1">
  <p:cSld name="2_Diapositiva de título_1">
    <p:bg>
      <p:bgPr>
        <a:solidFill>
          <a:schemeClr val="accent6"/>
        </a:solidFill>
      </p:bgPr>
    </p:bg>
    <p:spTree>
      <p:nvGrpSpPr>
        <p:cNvPr id="144" name="Shape 144"/>
        <p:cNvGrpSpPr/>
        <p:nvPr/>
      </p:nvGrpSpPr>
      <p:grpSpPr>
        <a:xfrm>
          <a:off x="0" y="0"/>
          <a:ext cx="0" cy="0"/>
          <a:chOff x="0" y="0"/>
          <a:chExt cx="0" cy="0"/>
        </a:xfrm>
      </p:grpSpPr>
      <p:grpSp>
        <p:nvGrpSpPr>
          <p:cNvPr id="145" name="Google Shape;145;p8"/>
          <p:cNvGrpSpPr/>
          <p:nvPr/>
        </p:nvGrpSpPr>
        <p:grpSpPr>
          <a:xfrm>
            <a:off x="4842400" y="350528"/>
            <a:ext cx="6120000" cy="6120000"/>
            <a:chOff x="4842400" y="350528"/>
            <a:chExt cx="6120000" cy="6120000"/>
          </a:xfrm>
        </p:grpSpPr>
        <p:sp>
          <p:nvSpPr>
            <p:cNvPr id="146" name="Google Shape;146;p8"/>
            <p:cNvSpPr/>
            <p:nvPr/>
          </p:nvSpPr>
          <p:spPr>
            <a:xfrm rot="10800000">
              <a:off x="4842400" y="350528"/>
              <a:ext cx="6120000" cy="6120000"/>
            </a:xfrm>
            <a:prstGeom prst="ellipse">
              <a:avLst/>
            </a:prstGeom>
            <a:gradFill>
              <a:gsLst>
                <a:gs pos="0">
                  <a:srgbClr val="4E4C4C"/>
                </a:gs>
                <a:gs pos="14000">
                  <a:srgbClr val="4E4C4C"/>
                </a:gs>
                <a:gs pos="15000">
                  <a:schemeClr val="dk1"/>
                </a:gs>
                <a:gs pos="31000">
                  <a:srgbClr val="262626"/>
                </a:gs>
                <a:gs pos="46000">
                  <a:srgbClr val="757070"/>
                </a:gs>
                <a:gs pos="66000">
                  <a:srgbClr val="262626"/>
                </a:gs>
                <a:gs pos="100000">
                  <a:srgbClr val="262626"/>
                </a:gs>
              </a:gsLst>
              <a:lin ang="2399891" scaled="0"/>
            </a:gra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7" name="Google Shape;147;p8"/>
            <p:cNvSpPr/>
            <p:nvPr/>
          </p:nvSpPr>
          <p:spPr>
            <a:xfrm rot="-5400000">
              <a:off x="4932400" y="440527"/>
              <a:ext cx="5940000" cy="59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8" name="Google Shape;148;p8"/>
            <p:cNvSpPr/>
            <p:nvPr/>
          </p:nvSpPr>
          <p:spPr>
            <a:xfrm rot="-5400000">
              <a:off x="5009600" y="530526"/>
              <a:ext cx="5760000" cy="57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9" name="Google Shape;149;p8"/>
            <p:cNvSpPr/>
            <p:nvPr/>
          </p:nvSpPr>
          <p:spPr>
            <a:xfrm rot="-5400000">
              <a:off x="5099600" y="620525"/>
              <a:ext cx="5580000" cy="55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0" name="Google Shape;150;p8"/>
            <p:cNvSpPr/>
            <p:nvPr/>
          </p:nvSpPr>
          <p:spPr>
            <a:xfrm rot="-5400000">
              <a:off x="5189600" y="710524"/>
              <a:ext cx="5400000" cy="54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1" name="Google Shape;151;p8"/>
            <p:cNvSpPr/>
            <p:nvPr/>
          </p:nvSpPr>
          <p:spPr>
            <a:xfrm rot="-5400000">
              <a:off x="5279600" y="800523"/>
              <a:ext cx="5220000" cy="52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2" name="Google Shape;152;p8"/>
            <p:cNvSpPr/>
            <p:nvPr/>
          </p:nvSpPr>
          <p:spPr>
            <a:xfrm rot="-5400000">
              <a:off x="5369600" y="890522"/>
              <a:ext cx="5040000" cy="50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3" name="Google Shape;153;p8"/>
            <p:cNvSpPr/>
            <p:nvPr/>
          </p:nvSpPr>
          <p:spPr>
            <a:xfrm rot="-5400000">
              <a:off x="5472400" y="980521"/>
              <a:ext cx="4860000" cy="48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4" name="Google Shape;154;p8"/>
            <p:cNvSpPr/>
            <p:nvPr/>
          </p:nvSpPr>
          <p:spPr>
            <a:xfrm rot="-5400000">
              <a:off x="5558836" y="1070520"/>
              <a:ext cx="4680000" cy="46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5" name="Google Shape;155;p8"/>
            <p:cNvSpPr/>
            <p:nvPr/>
          </p:nvSpPr>
          <p:spPr>
            <a:xfrm rot="-5400000">
              <a:off x="5639600" y="1160519"/>
              <a:ext cx="4500000" cy="45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6" name="Google Shape;156;p8"/>
            <p:cNvSpPr/>
            <p:nvPr/>
          </p:nvSpPr>
          <p:spPr>
            <a:xfrm rot="-5400000">
              <a:off x="5720364" y="1250518"/>
              <a:ext cx="4320000" cy="43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7" name="Google Shape;157;p8"/>
            <p:cNvSpPr/>
            <p:nvPr/>
          </p:nvSpPr>
          <p:spPr>
            <a:xfrm rot="-5400000">
              <a:off x="5810364" y="1340517"/>
              <a:ext cx="4140000" cy="41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8" name="Google Shape;158;p8"/>
            <p:cNvSpPr/>
            <p:nvPr/>
          </p:nvSpPr>
          <p:spPr>
            <a:xfrm rot="-5400000">
              <a:off x="5881892" y="1432899"/>
              <a:ext cx="3960000" cy="396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9" name="Google Shape;159;p8"/>
            <p:cNvSpPr/>
            <p:nvPr/>
          </p:nvSpPr>
          <p:spPr>
            <a:xfrm rot="-5400000">
              <a:off x="5971892" y="1520516"/>
              <a:ext cx="3780000" cy="378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0" name="Google Shape;160;p8"/>
            <p:cNvSpPr/>
            <p:nvPr/>
          </p:nvSpPr>
          <p:spPr>
            <a:xfrm rot="-5400000">
              <a:off x="6052656" y="1610528"/>
              <a:ext cx="3600000" cy="360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1" name="Google Shape;161;p8"/>
            <p:cNvSpPr/>
            <p:nvPr/>
          </p:nvSpPr>
          <p:spPr>
            <a:xfrm rot="-5400000">
              <a:off x="6124184" y="1691292"/>
              <a:ext cx="3420000" cy="342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2" name="Google Shape;162;p8"/>
            <p:cNvSpPr/>
            <p:nvPr/>
          </p:nvSpPr>
          <p:spPr>
            <a:xfrm rot="-5400000">
              <a:off x="6192400" y="1781291"/>
              <a:ext cx="3240000" cy="3240000"/>
            </a:xfrm>
            <a:prstGeom prst="pie">
              <a:avLst>
                <a:gd fmla="val 0" name="adj1"/>
                <a:gd fmla="val 10809188" name="adj2"/>
              </a:avLst>
            </a:prstGeom>
            <a:noFill/>
            <a:ln cap="flat" cmpd="sng" w="12700">
              <a:solidFill>
                <a:srgbClr val="3A3838"/>
              </a:solidFill>
              <a:prstDash val="solid"/>
              <a:miter lim="800000"/>
              <a:headEnd len="sm" w="sm" type="none"/>
              <a:tailEnd len="sm" w="sm" type="none"/>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63" name="Google Shape;163;p8"/>
          <p:cNvSpPr/>
          <p:nvPr/>
        </p:nvSpPr>
        <p:spPr>
          <a:xfrm rot="-5400000">
            <a:off x="6449600" y="1989000"/>
            <a:ext cx="2880000" cy="2880000"/>
          </a:xfrm>
          <a:prstGeom prst="pie">
            <a:avLst>
              <a:gd fmla="val 0" name="adj1"/>
              <a:gd fmla="val 10809188" name="adj2"/>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4" name="Google Shape;164;p8"/>
          <p:cNvSpPr/>
          <p:nvPr/>
        </p:nvSpPr>
        <p:spPr>
          <a:xfrm rot="-5400000">
            <a:off x="6462400" y="1989000"/>
            <a:ext cx="2880000" cy="2880000"/>
          </a:xfrm>
          <a:prstGeom prst="pie">
            <a:avLst>
              <a:gd fmla="val 0" name="adj1"/>
              <a:gd fmla="val 10809188" name="adj2"/>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5" name="Google Shape;165;p8"/>
          <p:cNvSpPr/>
          <p:nvPr/>
        </p:nvSpPr>
        <p:spPr>
          <a:xfrm>
            <a:off x="1422400" y="189000"/>
            <a:ext cx="6480000" cy="6480000"/>
          </a:xfrm>
          <a:prstGeom prst="rect">
            <a:avLst/>
          </a:prstGeom>
          <a:solidFill>
            <a:schemeClr val="lt1"/>
          </a:solidFill>
          <a:ln>
            <a:noFill/>
          </a:ln>
          <a:effectLst>
            <a:outerShdw blurRad="50800" rotWithShape="0" algn="tl" dir="2700000" dist="177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6" name="Google Shape;166;p8"/>
          <p:cNvSpPr/>
          <p:nvPr/>
        </p:nvSpPr>
        <p:spPr>
          <a:xfrm rot="-5400000">
            <a:off x="7682836" y="3185291"/>
            <a:ext cx="432000" cy="432000"/>
          </a:xfrm>
          <a:prstGeom prst="pie">
            <a:avLst>
              <a:gd fmla="val 0" name="adj1"/>
              <a:gd fmla="val 10809188" name="adj2"/>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167" name="Shape 167"/>
        <p:cNvGrpSpPr/>
        <p:nvPr/>
      </p:nvGrpSpPr>
      <p:grpSpPr>
        <a:xfrm>
          <a:off x="0" y="0"/>
          <a:ext cx="0" cy="0"/>
          <a:chOff x="0" y="0"/>
          <a:chExt cx="0" cy="0"/>
        </a:xfrm>
      </p:grpSpPr>
      <p:grpSp>
        <p:nvGrpSpPr>
          <p:cNvPr id="168" name="Google Shape;168;p9"/>
          <p:cNvGrpSpPr/>
          <p:nvPr/>
        </p:nvGrpSpPr>
        <p:grpSpPr>
          <a:xfrm>
            <a:off x="0" y="0"/>
            <a:ext cx="12192000" cy="6858000"/>
            <a:chOff x="0" y="0"/>
            <a:chExt cx="12192000" cy="6858000"/>
          </a:xfrm>
        </p:grpSpPr>
        <p:sp>
          <p:nvSpPr>
            <p:cNvPr id="169" name="Google Shape;169;p9"/>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0" name="Google Shape;170;p9">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71" name="Google Shape;171;p9"/>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172" name="Google Shape;172;p9"/>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73" name="Google Shape;173;p9">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74" name="Google Shape;174;p9">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75" name="Google Shape;175;p9">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176" name="Google Shape;176;p9">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177" name="Google Shape;177;p9"/>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chemeClr val="lt1"/>
                </a:solidFill>
                <a:latin typeface="Barlow Condensed"/>
                <a:ea typeface="Barlow Condensed"/>
                <a:cs typeface="Barlow Condensed"/>
                <a:sym typeface="Barlow Condensed"/>
              </a:rPr>
              <a:t>SLIDESMANIA.COM</a:t>
            </a:r>
            <a:endParaRPr>
              <a:solidFill>
                <a:schemeClr val="lt1"/>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0"/>
          <p:cNvSpPr txBox="1"/>
          <p:nvPr/>
        </p:nvSpPr>
        <p:spPr>
          <a:xfrm>
            <a:off x="1504332" y="196643"/>
            <a:ext cx="4464539" cy="209288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13000" u="none" cap="none" strike="noStrike">
                <a:solidFill>
                  <a:schemeClr val="dk1"/>
                </a:solidFill>
                <a:latin typeface="Barlow Black"/>
                <a:ea typeface="Barlow Black"/>
                <a:cs typeface="Barlow Black"/>
                <a:sym typeface="Barlow Black"/>
              </a:rPr>
              <a:t>H</a:t>
            </a:r>
            <a:r>
              <a:rPr b="0" i="0" lang="es-ES" sz="13000" u="none" cap="none" strike="noStrike">
                <a:solidFill>
                  <a:schemeClr val="accent1"/>
                </a:solidFill>
                <a:latin typeface="Barlow Black"/>
                <a:ea typeface="Barlow Black"/>
                <a:cs typeface="Barlow Black"/>
                <a:sym typeface="Barlow Black"/>
              </a:rPr>
              <a:t>E</a:t>
            </a:r>
            <a:r>
              <a:rPr b="0" i="0" lang="es-ES" sz="13000" u="none" cap="none" strike="noStrike">
                <a:solidFill>
                  <a:schemeClr val="dk1"/>
                </a:solidFill>
                <a:latin typeface="Barlow Black"/>
                <a:ea typeface="Barlow Black"/>
                <a:cs typeface="Barlow Black"/>
                <a:sym typeface="Barlow Black"/>
              </a:rPr>
              <a:t>R</a:t>
            </a:r>
            <a:r>
              <a:rPr lang="es-ES" sz="13000">
                <a:solidFill>
                  <a:schemeClr val="accent1"/>
                </a:solidFill>
                <a:latin typeface="Barlow Black"/>
                <a:ea typeface="Barlow Black"/>
                <a:cs typeface="Barlow Black"/>
                <a:sym typeface="Barlow Black"/>
              </a:rPr>
              <a:t>E</a:t>
            </a:r>
            <a:endParaRPr/>
          </a:p>
        </p:txBody>
      </p:sp>
      <p:sp>
        <p:nvSpPr>
          <p:cNvPr id="183" name="Google Shape;183;p10"/>
          <p:cNvSpPr txBox="1"/>
          <p:nvPr/>
        </p:nvSpPr>
        <p:spPr>
          <a:xfrm>
            <a:off x="1504332" y="2187676"/>
            <a:ext cx="4464539" cy="209288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13000">
                <a:solidFill>
                  <a:schemeClr val="dk1"/>
                </a:solidFill>
                <a:latin typeface="Barlow Black"/>
                <a:ea typeface="Barlow Black"/>
                <a:cs typeface="Barlow Black"/>
                <a:sym typeface="Barlow Black"/>
              </a:rPr>
              <a:t>GO</a:t>
            </a:r>
            <a:r>
              <a:rPr lang="es-ES" sz="13000">
                <a:solidFill>
                  <a:schemeClr val="accent1"/>
                </a:solidFill>
                <a:latin typeface="Barlow Black"/>
                <a:ea typeface="Barlow Black"/>
                <a:cs typeface="Barlow Black"/>
                <a:sym typeface="Barlow Black"/>
              </a:rPr>
              <a:t>E</a:t>
            </a:r>
            <a:r>
              <a:rPr lang="es-ES" sz="13000">
                <a:solidFill>
                  <a:schemeClr val="dk1"/>
                </a:solidFill>
                <a:latin typeface="Barlow Black"/>
                <a:ea typeface="Barlow Black"/>
                <a:cs typeface="Barlow Black"/>
                <a:sym typeface="Barlow Black"/>
              </a:rPr>
              <a:t>S</a:t>
            </a:r>
            <a:endParaRPr/>
          </a:p>
        </p:txBody>
      </p:sp>
      <p:sp>
        <p:nvSpPr>
          <p:cNvPr id="184" name="Google Shape;184;p10"/>
          <p:cNvSpPr txBox="1"/>
          <p:nvPr/>
        </p:nvSpPr>
        <p:spPr>
          <a:xfrm>
            <a:off x="1553493" y="4224875"/>
            <a:ext cx="4630995" cy="209288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13000">
                <a:solidFill>
                  <a:schemeClr val="dk1"/>
                </a:solidFill>
                <a:latin typeface="Barlow Black"/>
                <a:ea typeface="Barlow Black"/>
                <a:cs typeface="Barlow Black"/>
                <a:sym typeface="Barlow Black"/>
              </a:rPr>
              <a:t>YOUR</a:t>
            </a:r>
            <a:endParaRPr/>
          </a:p>
        </p:txBody>
      </p:sp>
      <p:sp>
        <p:nvSpPr>
          <p:cNvPr id="185" name="Google Shape;185;p10"/>
          <p:cNvSpPr txBox="1"/>
          <p:nvPr/>
        </p:nvSpPr>
        <p:spPr>
          <a:xfrm rot="5400000">
            <a:off x="4441717" y="2628367"/>
            <a:ext cx="5147188" cy="209288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13000">
                <a:solidFill>
                  <a:schemeClr val="dk1"/>
                </a:solidFill>
                <a:latin typeface="Barlow Black"/>
                <a:ea typeface="Barlow Black"/>
                <a:cs typeface="Barlow Black"/>
                <a:sym typeface="Barlow Black"/>
              </a:rPr>
              <a:t>T</a:t>
            </a:r>
            <a:r>
              <a:rPr lang="es-ES" sz="13000">
                <a:solidFill>
                  <a:schemeClr val="accent1"/>
                </a:solidFill>
                <a:latin typeface="Barlow Black"/>
                <a:ea typeface="Barlow Black"/>
                <a:cs typeface="Barlow Black"/>
                <a:sym typeface="Barlow Black"/>
              </a:rPr>
              <a:t>I</a:t>
            </a:r>
            <a:r>
              <a:rPr lang="es-ES" sz="13000">
                <a:solidFill>
                  <a:schemeClr val="dk1"/>
                </a:solidFill>
                <a:latin typeface="Barlow Black"/>
                <a:ea typeface="Barlow Black"/>
                <a:cs typeface="Barlow Black"/>
                <a:sym typeface="Barlow Black"/>
              </a:rPr>
              <a:t>TLE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19"/>
          <p:cNvSpPr/>
          <p:nvPr/>
        </p:nvSpPr>
        <p:spPr>
          <a:xfrm>
            <a:off x="3303638" y="707922"/>
            <a:ext cx="4601497" cy="501445"/>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1" name="Google Shape;321;p19"/>
          <p:cNvSpPr txBox="1"/>
          <p:nvPr/>
        </p:nvSpPr>
        <p:spPr>
          <a:xfrm>
            <a:off x="3288894" y="1209367"/>
            <a:ext cx="4601497" cy="5847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3200">
                <a:solidFill>
                  <a:schemeClr val="dk1"/>
                </a:solidFill>
                <a:latin typeface="Barlow Black"/>
                <a:ea typeface="Barlow Black"/>
                <a:cs typeface="Barlow Black"/>
                <a:sym typeface="Barlow Black"/>
              </a:rPr>
              <a:t>THANK YOU</a:t>
            </a:r>
            <a:endParaRPr/>
          </a:p>
        </p:txBody>
      </p:sp>
      <p:sp>
        <p:nvSpPr>
          <p:cNvPr id="322" name="Google Shape;322;p19"/>
          <p:cNvSpPr/>
          <p:nvPr/>
        </p:nvSpPr>
        <p:spPr>
          <a:xfrm>
            <a:off x="1831110" y="3180308"/>
            <a:ext cx="5838051" cy="2088136"/>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1" lang="es-ES" sz="3200">
                <a:solidFill>
                  <a:schemeClr val="dk1"/>
                </a:solidFill>
                <a:latin typeface="Comfortaa"/>
                <a:ea typeface="Comfortaa"/>
                <a:cs typeface="Comfortaa"/>
                <a:sym typeface="Comfortaa"/>
              </a:rPr>
              <a:t>S</a:t>
            </a:r>
            <a:r>
              <a:rPr b="1" lang="es-ES" sz="3200">
                <a:latin typeface="Comfortaa"/>
                <a:ea typeface="Comfortaa"/>
                <a:cs typeface="Comfortaa"/>
                <a:sym typeface="Comfortaa"/>
              </a:rPr>
              <a:t>lides: </a:t>
            </a:r>
            <a:r>
              <a:rPr b="1" lang="es-ES" sz="3200" u="sng">
                <a:latin typeface="Comfortaa"/>
                <a:ea typeface="Comfortaa"/>
                <a:cs typeface="Comfortaa"/>
                <a:sym typeface="Comfortaa"/>
                <a:hlinkClick r:id="rId3"/>
              </a:rPr>
              <a:t>SlidesMania</a:t>
            </a:r>
            <a:endParaRPr b="1" sz="3200">
              <a:latin typeface="Comfortaa"/>
              <a:ea typeface="Comfortaa"/>
              <a:cs typeface="Comfortaa"/>
              <a:sym typeface="Comfortaa"/>
            </a:endParaRPr>
          </a:p>
          <a:p>
            <a:pPr indent="0" lvl="0" marL="0" marR="0" rtl="0" algn="l">
              <a:lnSpc>
                <a:spcPct val="107000"/>
              </a:lnSpc>
              <a:spcBef>
                <a:spcPts val="800"/>
              </a:spcBef>
              <a:spcAft>
                <a:spcPts val="0"/>
              </a:spcAft>
              <a:buNone/>
            </a:pPr>
            <a:r>
              <a:t/>
            </a:r>
            <a:endParaRPr b="1" sz="2400">
              <a:solidFill>
                <a:schemeClr val="dk1"/>
              </a:solidFill>
              <a:latin typeface="Comfortaa"/>
              <a:ea typeface="Comfortaa"/>
              <a:cs typeface="Comfortaa"/>
              <a:sym typeface="Comfortaa"/>
            </a:endParaRPr>
          </a:p>
          <a:p>
            <a:pPr indent="0" lvl="0" marL="0" marR="0" rtl="0" algn="l">
              <a:lnSpc>
                <a:spcPct val="107000"/>
              </a:lnSpc>
              <a:spcBef>
                <a:spcPts val="800"/>
              </a:spcBef>
              <a:spcAft>
                <a:spcPts val="0"/>
              </a:spcAft>
              <a:buNone/>
            </a:pPr>
            <a:r>
              <a:rPr b="1" lang="es-ES" sz="2400">
                <a:solidFill>
                  <a:schemeClr val="dk1"/>
                </a:solidFill>
                <a:latin typeface="Comfortaa"/>
                <a:ea typeface="Comfortaa"/>
                <a:cs typeface="Comfortaa"/>
                <a:sym typeface="Comfortaa"/>
              </a:rPr>
              <a:t>Images: Unsplash</a:t>
            </a:r>
            <a:endParaRPr b="1" sz="2400">
              <a:solidFill>
                <a:schemeClr val="dk1"/>
              </a:solidFill>
              <a:latin typeface="Comfortaa"/>
              <a:ea typeface="Comfortaa"/>
              <a:cs typeface="Comfortaa"/>
              <a:sym typeface="Comfortaa"/>
            </a:endParaRPr>
          </a:p>
          <a:p>
            <a:pPr indent="0" lvl="0" marL="0" marR="0" rtl="0" algn="l">
              <a:lnSpc>
                <a:spcPct val="107000"/>
              </a:lnSpc>
              <a:spcBef>
                <a:spcPts val="800"/>
              </a:spcBef>
              <a:spcAft>
                <a:spcPts val="0"/>
              </a:spcAft>
              <a:buNone/>
            </a:pPr>
            <a:r>
              <a:rPr b="1" lang="es-ES" sz="2400">
                <a:solidFill>
                  <a:schemeClr val="dk1"/>
                </a:solidFill>
                <a:latin typeface="Comfortaa"/>
                <a:ea typeface="Comfortaa"/>
                <a:cs typeface="Comfortaa"/>
                <a:sym typeface="Comfortaa"/>
              </a:rPr>
              <a:t>Fonts Used: </a:t>
            </a:r>
            <a:r>
              <a:rPr b="1" lang="es-ES" sz="2400">
                <a:solidFill>
                  <a:schemeClr val="dk1"/>
                </a:solidFill>
                <a:latin typeface="Barlow Black"/>
                <a:ea typeface="Barlow Black"/>
                <a:cs typeface="Barlow Black"/>
                <a:sym typeface="Barlow Black"/>
              </a:rPr>
              <a:t>Barlow</a:t>
            </a:r>
            <a:r>
              <a:rPr b="1" lang="es-ES" sz="2400">
                <a:solidFill>
                  <a:schemeClr val="dk1"/>
                </a:solidFill>
                <a:latin typeface="Comfortaa"/>
                <a:ea typeface="Comfortaa"/>
                <a:cs typeface="Comfortaa"/>
                <a:sym typeface="Comfortaa"/>
              </a:rPr>
              <a:t> and Comfortaa</a:t>
            </a:r>
            <a:endParaRPr b="1" sz="2400">
              <a:solidFill>
                <a:schemeClr val="dk1"/>
              </a:solidFill>
              <a:latin typeface="Comfortaa"/>
              <a:ea typeface="Comfortaa"/>
              <a:cs typeface="Comfortaa"/>
              <a:sym typeface="Comforta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1"/>
          <p:cNvSpPr/>
          <p:nvPr/>
        </p:nvSpPr>
        <p:spPr>
          <a:xfrm>
            <a:off x="3303638" y="5761703"/>
            <a:ext cx="4601497" cy="50144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91" name="Google Shape;191;p11"/>
          <p:cNvGrpSpPr/>
          <p:nvPr/>
        </p:nvGrpSpPr>
        <p:grpSpPr>
          <a:xfrm>
            <a:off x="1430579" y="1180384"/>
            <a:ext cx="5688019" cy="1628100"/>
            <a:chOff x="1430579" y="1180384"/>
            <a:chExt cx="5688019" cy="1628100"/>
          </a:xfrm>
        </p:grpSpPr>
        <p:sp>
          <p:nvSpPr>
            <p:cNvPr id="192" name="Google Shape;192;p11"/>
            <p:cNvSpPr/>
            <p:nvPr/>
          </p:nvSpPr>
          <p:spPr>
            <a:xfrm>
              <a:off x="1430598" y="1180384"/>
              <a:ext cx="5688000" cy="16281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3" name="Google Shape;193;p11"/>
            <p:cNvSpPr/>
            <p:nvPr/>
          </p:nvSpPr>
          <p:spPr>
            <a:xfrm>
              <a:off x="1430579" y="1180384"/>
              <a:ext cx="5688000" cy="1628100"/>
            </a:xfrm>
            <a:prstGeom prst="rect">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94" name="Google Shape;194;p11"/>
          <p:cNvSpPr txBox="1"/>
          <p:nvPr/>
        </p:nvSpPr>
        <p:spPr>
          <a:xfrm>
            <a:off x="1789472" y="1229031"/>
            <a:ext cx="5220928"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200">
                <a:solidFill>
                  <a:schemeClr val="dk1"/>
                </a:solidFill>
                <a:latin typeface="Barlow Black"/>
                <a:ea typeface="Barlow Black"/>
                <a:cs typeface="Barlow Black"/>
                <a:sym typeface="Barlow Black"/>
              </a:rPr>
              <a:t>THIS TEMPLATE IS DEDICATED TO THE MUSIC LOVERS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2"/>
          <p:cNvSpPr/>
          <p:nvPr/>
        </p:nvSpPr>
        <p:spPr>
          <a:xfrm>
            <a:off x="3303637" y="707922"/>
            <a:ext cx="4601497" cy="501445"/>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0" name="Google Shape;200;p12"/>
          <p:cNvSpPr txBox="1"/>
          <p:nvPr/>
        </p:nvSpPr>
        <p:spPr>
          <a:xfrm>
            <a:off x="3288893" y="1209367"/>
            <a:ext cx="4601497" cy="5847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3200">
                <a:solidFill>
                  <a:schemeClr val="dk1"/>
                </a:solidFill>
                <a:latin typeface="Barlow Black"/>
                <a:ea typeface="Barlow Black"/>
                <a:cs typeface="Barlow Black"/>
                <a:sym typeface="Barlow Black"/>
              </a:rPr>
              <a:t>DID YOU KNOW?</a:t>
            </a:r>
            <a:endParaRPr/>
          </a:p>
        </p:txBody>
      </p:sp>
      <p:sp>
        <p:nvSpPr>
          <p:cNvPr id="201" name="Google Shape;201;p12"/>
          <p:cNvSpPr txBox="1"/>
          <p:nvPr/>
        </p:nvSpPr>
        <p:spPr>
          <a:xfrm>
            <a:off x="1868130" y="2630409"/>
            <a:ext cx="4306528" cy="283154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000">
                <a:solidFill>
                  <a:schemeClr val="dk1"/>
                </a:solidFill>
                <a:latin typeface="Comfortaa"/>
                <a:ea typeface="Comfortaa"/>
                <a:cs typeface="Comfortaa"/>
                <a:sym typeface="Comfortaa"/>
              </a:rPr>
              <a:t>Did you know that a cat uses its whiskers as feelers to determine if a space is too small to squeeze through?</a:t>
            </a:r>
            <a:endParaRPr/>
          </a:p>
          <a:p>
            <a:pPr indent="0" lvl="0" marL="0" marR="0" rtl="0" algn="l">
              <a:spcBef>
                <a:spcPts val="0"/>
              </a:spcBef>
              <a:spcAft>
                <a:spcPts val="0"/>
              </a:spcAft>
              <a:buNone/>
            </a:pPr>
            <a:r>
              <a:t/>
            </a:r>
            <a:endParaRPr sz="1800">
              <a:solidFill>
                <a:schemeClr val="dk1"/>
              </a:solidFill>
              <a:latin typeface="Comfortaa"/>
              <a:ea typeface="Comfortaa"/>
              <a:cs typeface="Comfortaa"/>
              <a:sym typeface="Comfortaa"/>
            </a:endParaRPr>
          </a:p>
          <a:p>
            <a:pPr indent="0" lvl="0" marL="0" marR="0" rtl="0" algn="l">
              <a:spcBef>
                <a:spcPts val="0"/>
              </a:spcBef>
              <a:spcAft>
                <a:spcPts val="0"/>
              </a:spcAft>
              <a:buNone/>
            </a:pPr>
            <a:r>
              <a:rPr lang="es-ES" sz="2000">
                <a:solidFill>
                  <a:schemeClr val="dk1"/>
                </a:solidFill>
                <a:latin typeface="Comfortaa"/>
                <a:ea typeface="Comfortaa"/>
                <a:cs typeface="Comfortaa"/>
                <a:sym typeface="Comfortaa"/>
              </a:rPr>
              <a:t>Also, cats love to sleep. A fifteen-year-old cat has probably spent ten years of its life sleeping.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grpSp>
        <p:nvGrpSpPr>
          <p:cNvPr id="206" name="Google Shape;206;p13"/>
          <p:cNvGrpSpPr/>
          <p:nvPr/>
        </p:nvGrpSpPr>
        <p:grpSpPr>
          <a:xfrm>
            <a:off x="2177779" y="4561897"/>
            <a:ext cx="5688019" cy="1628100"/>
            <a:chOff x="1430579" y="1180384"/>
            <a:chExt cx="5688019" cy="1628100"/>
          </a:xfrm>
        </p:grpSpPr>
        <p:sp>
          <p:nvSpPr>
            <p:cNvPr id="207" name="Google Shape;207;p13"/>
            <p:cNvSpPr/>
            <p:nvPr/>
          </p:nvSpPr>
          <p:spPr>
            <a:xfrm>
              <a:off x="1430598" y="1180384"/>
              <a:ext cx="5688000" cy="162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8" name="Google Shape;208;p13"/>
            <p:cNvSpPr/>
            <p:nvPr/>
          </p:nvSpPr>
          <p:spPr>
            <a:xfrm>
              <a:off x="1430579" y="1180384"/>
              <a:ext cx="5688000" cy="1628100"/>
            </a:xfrm>
            <a:prstGeom prst="rect">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09" name="Google Shape;209;p13"/>
          <p:cNvSpPr txBox="1"/>
          <p:nvPr/>
        </p:nvSpPr>
        <p:spPr>
          <a:xfrm>
            <a:off x="1504333" y="196643"/>
            <a:ext cx="6361474" cy="280076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8800">
                <a:solidFill>
                  <a:schemeClr val="dk1"/>
                </a:solidFill>
                <a:latin typeface="Barlow Black"/>
                <a:ea typeface="Barlow Black"/>
                <a:cs typeface="Barlow Black"/>
                <a:sym typeface="Barlow Black"/>
              </a:rPr>
              <a:t>SOME</a:t>
            </a:r>
            <a:r>
              <a:rPr lang="es-ES" sz="8800">
                <a:solidFill>
                  <a:schemeClr val="accent4"/>
                </a:solidFill>
                <a:latin typeface="Barlow Black"/>
                <a:ea typeface="Barlow Black"/>
                <a:cs typeface="Barlow Black"/>
                <a:sym typeface="Barlow Black"/>
              </a:rPr>
              <a:t>THING</a:t>
            </a:r>
            <a:r>
              <a:rPr lang="es-ES" sz="8800">
                <a:solidFill>
                  <a:srgbClr val="3C529E"/>
                </a:solidFill>
                <a:latin typeface="Barlow Black"/>
                <a:ea typeface="Barlow Black"/>
                <a:cs typeface="Barlow Black"/>
                <a:sym typeface="Barlow Black"/>
              </a:rPr>
              <a:t> </a:t>
            </a:r>
            <a:r>
              <a:rPr lang="es-ES" sz="8800">
                <a:solidFill>
                  <a:schemeClr val="dk1"/>
                </a:solidFill>
                <a:latin typeface="Barlow Black"/>
                <a:ea typeface="Barlow Black"/>
                <a:cs typeface="Barlow Black"/>
                <a:sym typeface="Barlow Black"/>
              </a:rPr>
              <a:t>HERE</a:t>
            </a:r>
            <a:endParaRPr sz="8800">
              <a:solidFill>
                <a:srgbClr val="3C529E"/>
              </a:solidFill>
              <a:latin typeface="Barlow Black"/>
              <a:ea typeface="Barlow Black"/>
              <a:cs typeface="Barlow Black"/>
              <a:sym typeface="Barlow Black"/>
            </a:endParaRPr>
          </a:p>
        </p:txBody>
      </p:sp>
      <p:sp>
        <p:nvSpPr>
          <p:cNvPr id="210" name="Google Shape;210;p13"/>
          <p:cNvSpPr txBox="1"/>
          <p:nvPr/>
        </p:nvSpPr>
        <p:spPr>
          <a:xfrm>
            <a:off x="2450700" y="4743500"/>
            <a:ext cx="5220900" cy="1370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200">
                <a:solidFill>
                  <a:schemeClr val="dk1"/>
                </a:solidFill>
                <a:latin typeface="Barlow Black"/>
                <a:ea typeface="Barlow Black"/>
                <a:cs typeface="Barlow Black"/>
                <a:sym typeface="Barlow Black"/>
              </a:rPr>
              <a:t>ALL COLORS CAN BE CHANGED IN THE MASTER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grpSp>
        <p:nvGrpSpPr>
          <p:cNvPr id="215" name="Google Shape;215;p14"/>
          <p:cNvGrpSpPr/>
          <p:nvPr/>
        </p:nvGrpSpPr>
        <p:grpSpPr>
          <a:xfrm>
            <a:off x="2204854" y="4572034"/>
            <a:ext cx="5688019" cy="1628100"/>
            <a:chOff x="1430579" y="1180384"/>
            <a:chExt cx="5688019" cy="1628100"/>
          </a:xfrm>
        </p:grpSpPr>
        <p:sp>
          <p:nvSpPr>
            <p:cNvPr id="216" name="Google Shape;216;p14"/>
            <p:cNvSpPr/>
            <p:nvPr/>
          </p:nvSpPr>
          <p:spPr>
            <a:xfrm>
              <a:off x="1430598" y="1180384"/>
              <a:ext cx="5688000" cy="16281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14"/>
            <p:cNvSpPr/>
            <p:nvPr/>
          </p:nvSpPr>
          <p:spPr>
            <a:xfrm>
              <a:off x="1430579" y="1180384"/>
              <a:ext cx="5688000" cy="1628100"/>
            </a:xfrm>
            <a:prstGeom prst="rect">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18" name="Google Shape;218;p14"/>
          <p:cNvSpPr txBox="1"/>
          <p:nvPr/>
        </p:nvSpPr>
        <p:spPr>
          <a:xfrm>
            <a:off x="1504333" y="196643"/>
            <a:ext cx="6361474" cy="280076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8800">
                <a:solidFill>
                  <a:schemeClr val="dk1"/>
                </a:solidFill>
                <a:latin typeface="Barlow Black"/>
                <a:ea typeface="Barlow Black"/>
                <a:cs typeface="Barlow Black"/>
                <a:sym typeface="Barlow Black"/>
              </a:rPr>
              <a:t>SOME</a:t>
            </a:r>
            <a:r>
              <a:rPr lang="es-ES" sz="8800">
                <a:solidFill>
                  <a:schemeClr val="accent5"/>
                </a:solidFill>
                <a:latin typeface="Barlow Black"/>
                <a:ea typeface="Barlow Black"/>
                <a:cs typeface="Barlow Black"/>
                <a:sym typeface="Barlow Black"/>
              </a:rPr>
              <a:t>THING</a:t>
            </a:r>
            <a:r>
              <a:rPr lang="es-ES" sz="8800">
                <a:solidFill>
                  <a:srgbClr val="3C529E"/>
                </a:solidFill>
                <a:latin typeface="Barlow Black"/>
                <a:ea typeface="Barlow Black"/>
                <a:cs typeface="Barlow Black"/>
                <a:sym typeface="Barlow Black"/>
              </a:rPr>
              <a:t> </a:t>
            </a:r>
            <a:r>
              <a:rPr lang="es-ES" sz="8800">
                <a:solidFill>
                  <a:schemeClr val="dk1"/>
                </a:solidFill>
                <a:latin typeface="Barlow Black"/>
                <a:ea typeface="Barlow Black"/>
                <a:cs typeface="Barlow Black"/>
                <a:sym typeface="Barlow Black"/>
              </a:rPr>
              <a:t>HERE</a:t>
            </a:r>
            <a:endParaRPr sz="8800">
              <a:solidFill>
                <a:srgbClr val="3C529E"/>
              </a:solidFill>
              <a:latin typeface="Barlow Black"/>
              <a:ea typeface="Barlow Black"/>
              <a:cs typeface="Barlow Black"/>
              <a:sym typeface="Barlow Black"/>
            </a:endParaRPr>
          </a:p>
        </p:txBody>
      </p:sp>
      <p:sp>
        <p:nvSpPr>
          <p:cNvPr id="219" name="Google Shape;219;p14"/>
          <p:cNvSpPr txBox="1"/>
          <p:nvPr/>
        </p:nvSpPr>
        <p:spPr>
          <a:xfrm>
            <a:off x="2537421" y="3905631"/>
            <a:ext cx="5220900" cy="584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3200">
                <a:solidFill>
                  <a:schemeClr val="dk1"/>
                </a:solidFill>
                <a:latin typeface="Barlow Black"/>
                <a:ea typeface="Barlow Black"/>
                <a:cs typeface="Barlow Black"/>
                <a:sym typeface="Barlow Black"/>
              </a:rPr>
              <a:t>USE MUSIC ICONS!</a:t>
            </a:r>
            <a:endParaRPr/>
          </a:p>
        </p:txBody>
      </p:sp>
      <p:sp>
        <p:nvSpPr>
          <p:cNvPr id="220" name="Google Shape;220;p14"/>
          <p:cNvSpPr/>
          <p:nvPr/>
        </p:nvSpPr>
        <p:spPr>
          <a:xfrm>
            <a:off x="6817215" y="5576419"/>
            <a:ext cx="167071" cy="434092"/>
          </a:xfrm>
          <a:custGeom>
            <a:rect b="b" l="l" r="r" t="t"/>
            <a:pathLst>
              <a:path extrusionOk="0" h="11127" w="4176">
                <a:moveTo>
                  <a:pt x="2989" y="1249"/>
                </a:moveTo>
                <a:cubicBezTo>
                  <a:pt x="2998" y="1249"/>
                  <a:pt x="3007" y="1250"/>
                  <a:pt x="3016" y="1251"/>
                </a:cubicBezTo>
                <a:cubicBezTo>
                  <a:pt x="3301" y="1358"/>
                  <a:pt x="3176" y="1946"/>
                  <a:pt x="3087" y="2143"/>
                </a:cubicBezTo>
                <a:cubicBezTo>
                  <a:pt x="2998" y="2357"/>
                  <a:pt x="2641" y="2999"/>
                  <a:pt x="2373" y="3106"/>
                </a:cubicBezTo>
                <a:cubicBezTo>
                  <a:pt x="2251" y="1974"/>
                  <a:pt x="2623" y="1249"/>
                  <a:pt x="2989" y="1249"/>
                </a:cubicBezTo>
                <a:close/>
                <a:moveTo>
                  <a:pt x="2804" y="6262"/>
                </a:moveTo>
                <a:cubicBezTo>
                  <a:pt x="3256" y="6262"/>
                  <a:pt x="3985" y="7146"/>
                  <a:pt x="2962" y="8013"/>
                </a:cubicBezTo>
                <a:lnTo>
                  <a:pt x="2766" y="6264"/>
                </a:lnTo>
                <a:cubicBezTo>
                  <a:pt x="2778" y="6263"/>
                  <a:pt x="2791" y="6262"/>
                  <a:pt x="2804" y="6262"/>
                </a:cubicBezTo>
                <a:close/>
                <a:moveTo>
                  <a:pt x="2106" y="4409"/>
                </a:moveTo>
                <a:cubicBezTo>
                  <a:pt x="2141" y="4641"/>
                  <a:pt x="2141" y="5158"/>
                  <a:pt x="2177" y="5372"/>
                </a:cubicBezTo>
                <a:cubicBezTo>
                  <a:pt x="1267" y="5693"/>
                  <a:pt x="1142" y="6478"/>
                  <a:pt x="1178" y="6871"/>
                </a:cubicBezTo>
                <a:cubicBezTo>
                  <a:pt x="1274" y="7613"/>
                  <a:pt x="1846" y="7858"/>
                  <a:pt x="2129" y="7858"/>
                </a:cubicBezTo>
                <a:cubicBezTo>
                  <a:pt x="2213" y="7858"/>
                  <a:pt x="2272" y="7836"/>
                  <a:pt x="2284" y="7799"/>
                </a:cubicBezTo>
                <a:cubicBezTo>
                  <a:pt x="2320" y="7763"/>
                  <a:pt x="2320" y="7692"/>
                  <a:pt x="2284" y="7656"/>
                </a:cubicBezTo>
                <a:cubicBezTo>
                  <a:pt x="1445" y="6746"/>
                  <a:pt x="2248" y="6354"/>
                  <a:pt x="2284" y="6336"/>
                </a:cubicBezTo>
                <a:lnTo>
                  <a:pt x="2516" y="8191"/>
                </a:lnTo>
                <a:cubicBezTo>
                  <a:pt x="2427" y="8210"/>
                  <a:pt x="2338" y="8219"/>
                  <a:pt x="2248" y="8219"/>
                </a:cubicBezTo>
                <a:cubicBezTo>
                  <a:pt x="1656" y="8219"/>
                  <a:pt x="1083" y="7839"/>
                  <a:pt x="928" y="7513"/>
                </a:cubicBezTo>
                <a:cubicBezTo>
                  <a:pt x="0" y="5497"/>
                  <a:pt x="2088" y="4427"/>
                  <a:pt x="2106" y="4409"/>
                </a:cubicBezTo>
                <a:close/>
                <a:moveTo>
                  <a:pt x="3069" y="1"/>
                </a:moveTo>
                <a:cubicBezTo>
                  <a:pt x="2829" y="1"/>
                  <a:pt x="2330" y="342"/>
                  <a:pt x="2034" y="1090"/>
                </a:cubicBezTo>
                <a:cubicBezTo>
                  <a:pt x="1713" y="1857"/>
                  <a:pt x="1874" y="3088"/>
                  <a:pt x="1909" y="3427"/>
                </a:cubicBezTo>
                <a:cubicBezTo>
                  <a:pt x="1909" y="3427"/>
                  <a:pt x="0" y="4498"/>
                  <a:pt x="18" y="6478"/>
                </a:cubicBezTo>
                <a:cubicBezTo>
                  <a:pt x="18" y="6798"/>
                  <a:pt x="230" y="8638"/>
                  <a:pt x="2536" y="8638"/>
                </a:cubicBezTo>
                <a:cubicBezTo>
                  <a:pt x="2547" y="8638"/>
                  <a:pt x="2558" y="8637"/>
                  <a:pt x="2569" y="8637"/>
                </a:cubicBezTo>
                <a:cubicBezTo>
                  <a:pt x="2659" y="9030"/>
                  <a:pt x="2712" y="9422"/>
                  <a:pt x="2712" y="9815"/>
                </a:cubicBezTo>
                <a:cubicBezTo>
                  <a:pt x="2641" y="10475"/>
                  <a:pt x="2266" y="10654"/>
                  <a:pt x="1963" y="10671"/>
                </a:cubicBezTo>
                <a:cubicBezTo>
                  <a:pt x="2266" y="10350"/>
                  <a:pt x="2266" y="9833"/>
                  <a:pt x="1945" y="9530"/>
                </a:cubicBezTo>
                <a:cubicBezTo>
                  <a:pt x="1795" y="9380"/>
                  <a:pt x="1594" y="9304"/>
                  <a:pt x="1392" y="9304"/>
                </a:cubicBezTo>
                <a:cubicBezTo>
                  <a:pt x="1184" y="9304"/>
                  <a:pt x="975" y="9384"/>
                  <a:pt x="821" y="9547"/>
                </a:cubicBezTo>
                <a:cubicBezTo>
                  <a:pt x="678" y="9708"/>
                  <a:pt x="589" y="9904"/>
                  <a:pt x="589" y="10100"/>
                </a:cubicBezTo>
                <a:cubicBezTo>
                  <a:pt x="589" y="10386"/>
                  <a:pt x="750" y="10654"/>
                  <a:pt x="981" y="10814"/>
                </a:cubicBezTo>
                <a:cubicBezTo>
                  <a:pt x="1274" y="11031"/>
                  <a:pt x="1583" y="11127"/>
                  <a:pt x="1875" y="11127"/>
                </a:cubicBezTo>
                <a:cubicBezTo>
                  <a:pt x="2615" y="11127"/>
                  <a:pt x="3240" y="10509"/>
                  <a:pt x="3176" y="9690"/>
                </a:cubicBezTo>
                <a:cubicBezTo>
                  <a:pt x="3158" y="9547"/>
                  <a:pt x="3051" y="8727"/>
                  <a:pt x="3033" y="8495"/>
                </a:cubicBezTo>
                <a:cubicBezTo>
                  <a:pt x="3033" y="8495"/>
                  <a:pt x="3622" y="8227"/>
                  <a:pt x="3890" y="7781"/>
                </a:cubicBezTo>
                <a:cubicBezTo>
                  <a:pt x="4122" y="7335"/>
                  <a:pt x="4175" y="6800"/>
                  <a:pt x="4033" y="6318"/>
                </a:cubicBezTo>
                <a:cubicBezTo>
                  <a:pt x="3725" y="5395"/>
                  <a:pt x="2829" y="5280"/>
                  <a:pt x="2653" y="5280"/>
                </a:cubicBezTo>
                <a:cubicBezTo>
                  <a:pt x="2635" y="5280"/>
                  <a:pt x="2625" y="5281"/>
                  <a:pt x="2623" y="5283"/>
                </a:cubicBezTo>
                <a:lnTo>
                  <a:pt x="2516" y="4177"/>
                </a:lnTo>
                <a:cubicBezTo>
                  <a:pt x="3176" y="3570"/>
                  <a:pt x="3711" y="2696"/>
                  <a:pt x="3711" y="1661"/>
                </a:cubicBezTo>
                <a:cubicBezTo>
                  <a:pt x="3711" y="144"/>
                  <a:pt x="3301" y="19"/>
                  <a:pt x="3087" y="2"/>
                </a:cubicBezTo>
                <a:cubicBezTo>
                  <a:pt x="3081" y="1"/>
                  <a:pt x="3075" y="1"/>
                  <a:pt x="306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4"/>
          <p:cNvSpPr/>
          <p:nvPr/>
        </p:nvSpPr>
        <p:spPr>
          <a:xfrm>
            <a:off x="7378330" y="5596677"/>
            <a:ext cx="266810" cy="401517"/>
          </a:xfrm>
          <a:custGeom>
            <a:rect b="b" l="l" r="r" t="t"/>
            <a:pathLst>
              <a:path extrusionOk="0" h="10292" w="6669">
                <a:moveTo>
                  <a:pt x="3462" y="0"/>
                </a:moveTo>
                <a:cubicBezTo>
                  <a:pt x="3212" y="0"/>
                  <a:pt x="2998" y="196"/>
                  <a:pt x="2998" y="464"/>
                </a:cubicBezTo>
                <a:lnTo>
                  <a:pt x="2998" y="7530"/>
                </a:lnTo>
                <a:cubicBezTo>
                  <a:pt x="2857" y="7507"/>
                  <a:pt x="2714" y="7495"/>
                  <a:pt x="2570" y="7495"/>
                </a:cubicBezTo>
                <a:cubicBezTo>
                  <a:pt x="2260" y="7495"/>
                  <a:pt x="1947" y="7550"/>
                  <a:pt x="1642" y="7672"/>
                </a:cubicBezTo>
                <a:cubicBezTo>
                  <a:pt x="625" y="8029"/>
                  <a:pt x="0" y="8886"/>
                  <a:pt x="250" y="9564"/>
                </a:cubicBezTo>
                <a:cubicBezTo>
                  <a:pt x="421" y="10028"/>
                  <a:pt x="951" y="10291"/>
                  <a:pt x="1595" y="10291"/>
                </a:cubicBezTo>
                <a:cubicBezTo>
                  <a:pt x="1892" y="10291"/>
                  <a:pt x="2213" y="10235"/>
                  <a:pt x="2534" y="10117"/>
                </a:cubicBezTo>
                <a:cubicBezTo>
                  <a:pt x="3248" y="9867"/>
                  <a:pt x="3765" y="9367"/>
                  <a:pt x="3926" y="8868"/>
                </a:cubicBezTo>
                <a:lnTo>
                  <a:pt x="3926" y="3818"/>
                </a:lnTo>
                <a:cubicBezTo>
                  <a:pt x="4015" y="3908"/>
                  <a:pt x="4104" y="3961"/>
                  <a:pt x="4211" y="4032"/>
                </a:cubicBezTo>
                <a:cubicBezTo>
                  <a:pt x="5764" y="4942"/>
                  <a:pt x="4907" y="6441"/>
                  <a:pt x="5674" y="6441"/>
                </a:cubicBezTo>
                <a:cubicBezTo>
                  <a:pt x="5677" y="6441"/>
                  <a:pt x="5679" y="6441"/>
                  <a:pt x="5681" y="6441"/>
                </a:cubicBezTo>
                <a:cubicBezTo>
                  <a:pt x="6638" y="6441"/>
                  <a:pt x="6668" y="2816"/>
                  <a:pt x="4515" y="1374"/>
                </a:cubicBezTo>
                <a:cubicBezTo>
                  <a:pt x="4247" y="1231"/>
                  <a:pt x="4051" y="981"/>
                  <a:pt x="3926" y="714"/>
                </a:cubicBezTo>
                <a:lnTo>
                  <a:pt x="3926" y="464"/>
                </a:lnTo>
                <a:cubicBezTo>
                  <a:pt x="3926" y="196"/>
                  <a:pt x="3712" y="0"/>
                  <a:pt x="34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4"/>
          <p:cNvSpPr/>
          <p:nvPr/>
        </p:nvSpPr>
        <p:spPr>
          <a:xfrm>
            <a:off x="2862202" y="5641819"/>
            <a:ext cx="385512" cy="377563"/>
          </a:xfrm>
          <a:custGeom>
            <a:rect b="b" l="l" r="r" t="t"/>
            <a:pathLst>
              <a:path extrusionOk="0" h="9678" w="9636">
                <a:moveTo>
                  <a:pt x="9636" y="0"/>
                </a:moveTo>
                <a:lnTo>
                  <a:pt x="2588" y="1642"/>
                </a:lnTo>
                <a:lnTo>
                  <a:pt x="2588" y="7351"/>
                </a:lnTo>
                <a:cubicBezTo>
                  <a:pt x="2460" y="7320"/>
                  <a:pt x="2326" y="7304"/>
                  <a:pt x="2188" y="7304"/>
                </a:cubicBezTo>
                <a:cubicBezTo>
                  <a:pt x="1938" y="7304"/>
                  <a:pt x="1674" y="7355"/>
                  <a:pt x="1410" y="7458"/>
                </a:cubicBezTo>
                <a:cubicBezTo>
                  <a:pt x="536" y="7762"/>
                  <a:pt x="1" y="8493"/>
                  <a:pt x="215" y="9064"/>
                </a:cubicBezTo>
                <a:cubicBezTo>
                  <a:pt x="361" y="9454"/>
                  <a:pt x="816" y="9678"/>
                  <a:pt x="1362" y="9678"/>
                </a:cubicBezTo>
                <a:cubicBezTo>
                  <a:pt x="1615" y="9678"/>
                  <a:pt x="1888" y="9630"/>
                  <a:pt x="2160" y="9528"/>
                </a:cubicBezTo>
                <a:cubicBezTo>
                  <a:pt x="2945" y="9261"/>
                  <a:pt x="3444" y="8636"/>
                  <a:pt x="3391" y="8101"/>
                </a:cubicBezTo>
                <a:lnTo>
                  <a:pt x="3391" y="2552"/>
                </a:lnTo>
                <a:lnTo>
                  <a:pt x="8851" y="1285"/>
                </a:lnTo>
                <a:lnTo>
                  <a:pt x="8851" y="6138"/>
                </a:lnTo>
                <a:cubicBezTo>
                  <a:pt x="8723" y="6106"/>
                  <a:pt x="8587" y="6090"/>
                  <a:pt x="8444" y="6090"/>
                </a:cubicBezTo>
                <a:cubicBezTo>
                  <a:pt x="8188" y="6090"/>
                  <a:pt x="7913" y="6142"/>
                  <a:pt x="7637" y="6245"/>
                </a:cubicBezTo>
                <a:cubicBezTo>
                  <a:pt x="6781" y="6566"/>
                  <a:pt x="6246" y="7280"/>
                  <a:pt x="6460" y="7851"/>
                </a:cubicBezTo>
                <a:cubicBezTo>
                  <a:pt x="6608" y="8246"/>
                  <a:pt x="7064" y="8470"/>
                  <a:pt x="7621" y="8470"/>
                </a:cubicBezTo>
                <a:cubicBezTo>
                  <a:pt x="7868" y="8470"/>
                  <a:pt x="8135" y="8426"/>
                  <a:pt x="8405" y="8333"/>
                </a:cubicBezTo>
                <a:cubicBezTo>
                  <a:pt x="9118" y="8065"/>
                  <a:pt x="9600" y="7530"/>
                  <a:pt x="9636" y="7030"/>
                </a:cubicBezTo>
                <a:lnTo>
                  <a:pt x="96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23" name="Google Shape;223;p14"/>
          <p:cNvGrpSpPr/>
          <p:nvPr/>
        </p:nvGrpSpPr>
        <p:grpSpPr>
          <a:xfrm>
            <a:off x="3466028" y="5638377"/>
            <a:ext cx="347665" cy="381074"/>
            <a:chOff x="984825" y="2416550"/>
            <a:chExt cx="217250" cy="244200"/>
          </a:xfrm>
        </p:grpSpPr>
        <p:sp>
          <p:nvSpPr>
            <p:cNvPr id="224" name="Google Shape;224;p14"/>
            <p:cNvSpPr/>
            <p:nvPr/>
          </p:nvSpPr>
          <p:spPr>
            <a:xfrm>
              <a:off x="1038800" y="2494175"/>
              <a:ext cx="163275" cy="166575"/>
            </a:xfrm>
            <a:custGeom>
              <a:rect b="b" l="l" r="r" t="t"/>
              <a:pathLst>
                <a:path extrusionOk="0" h="6663" w="6531">
                  <a:moveTo>
                    <a:pt x="6513" y="0"/>
                  </a:moveTo>
                  <a:lnTo>
                    <a:pt x="1731" y="1142"/>
                  </a:lnTo>
                  <a:lnTo>
                    <a:pt x="1731" y="5103"/>
                  </a:lnTo>
                  <a:cubicBezTo>
                    <a:pt x="1635" y="5084"/>
                    <a:pt x="1539" y="5074"/>
                    <a:pt x="1443" y="5074"/>
                  </a:cubicBezTo>
                  <a:cubicBezTo>
                    <a:pt x="1272" y="5074"/>
                    <a:pt x="1100" y="5106"/>
                    <a:pt x="928" y="5175"/>
                  </a:cubicBezTo>
                  <a:cubicBezTo>
                    <a:pt x="357" y="5371"/>
                    <a:pt x="1" y="5853"/>
                    <a:pt x="143" y="6245"/>
                  </a:cubicBezTo>
                  <a:cubicBezTo>
                    <a:pt x="230" y="6505"/>
                    <a:pt x="540" y="6662"/>
                    <a:pt x="913" y="6662"/>
                  </a:cubicBezTo>
                  <a:cubicBezTo>
                    <a:pt x="1077" y="6662"/>
                    <a:pt x="1253" y="6632"/>
                    <a:pt x="1428" y="6566"/>
                  </a:cubicBezTo>
                  <a:cubicBezTo>
                    <a:pt x="1945" y="6370"/>
                    <a:pt x="2249" y="5888"/>
                    <a:pt x="2249" y="5603"/>
                  </a:cubicBezTo>
                  <a:lnTo>
                    <a:pt x="2249" y="1767"/>
                  </a:lnTo>
                  <a:lnTo>
                    <a:pt x="5978" y="892"/>
                  </a:lnTo>
                  <a:lnTo>
                    <a:pt x="5978" y="4229"/>
                  </a:lnTo>
                  <a:cubicBezTo>
                    <a:pt x="5873" y="4203"/>
                    <a:pt x="5771" y="4191"/>
                    <a:pt x="5670" y="4191"/>
                  </a:cubicBezTo>
                  <a:cubicBezTo>
                    <a:pt x="5496" y="4191"/>
                    <a:pt x="5326" y="4226"/>
                    <a:pt x="5157" y="4282"/>
                  </a:cubicBezTo>
                  <a:cubicBezTo>
                    <a:pt x="4568" y="4514"/>
                    <a:pt x="4211" y="4996"/>
                    <a:pt x="4354" y="5407"/>
                  </a:cubicBezTo>
                  <a:cubicBezTo>
                    <a:pt x="4452" y="5675"/>
                    <a:pt x="4759" y="5827"/>
                    <a:pt x="5132" y="5827"/>
                  </a:cubicBezTo>
                  <a:cubicBezTo>
                    <a:pt x="5304" y="5827"/>
                    <a:pt x="5489" y="5795"/>
                    <a:pt x="5675" y="5728"/>
                  </a:cubicBezTo>
                  <a:cubicBezTo>
                    <a:pt x="6174" y="5549"/>
                    <a:pt x="6513" y="5175"/>
                    <a:pt x="6531" y="4836"/>
                  </a:cubicBezTo>
                  <a:lnTo>
                    <a:pt x="651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4"/>
            <p:cNvSpPr/>
            <p:nvPr/>
          </p:nvSpPr>
          <p:spPr>
            <a:xfrm>
              <a:off x="984825" y="2416550"/>
              <a:ext cx="93700" cy="146150"/>
            </a:xfrm>
            <a:custGeom>
              <a:rect b="b" l="l" r="r" t="t"/>
              <a:pathLst>
                <a:path extrusionOk="0" h="5846" w="3748">
                  <a:moveTo>
                    <a:pt x="1963" y="1"/>
                  </a:moveTo>
                  <a:cubicBezTo>
                    <a:pt x="1821" y="1"/>
                    <a:pt x="1696" y="125"/>
                    <a:pt x="1696" y="268"/>
                  </a:cubicBezTo>
                  <a:lnTo>
                    <a:pt x="1696" y="4283"/>
                  </a:lnTo>
                  <a:cubicBezTo>
                    <a:pt x="1617" y="4272"/>
                    <a:pt x="1536" y="4266"/>
                    <a:pt x="1454" y="4266"/>
                  </a:cubicBezTo>
                  <a:cubicBezTo>
                    <a:pt x="1278" y="4266"/>
                    <a:pt x="1099" y="4293"/>
                    <a:pt x="928" y="4354"/>
                  </a:cubicBezTo>
                  <a:cubicBezTo>
                    <a:pt x="357" y="4568"/>
                    <a:pt x="1" y="5050"/>
                    <a:pt x="125" y="5443"/>
                  </a:cubicBezTo>
                  <a:cubicBezTo>
                    <a:pt x="223" y="5698"/>
                    <a:pt x="528" y="5846"/>
                    <a:pt x="893" y="5846"/>
                  </a:cubicBezTo>
                  <a:cubicBezTo>
                    <a:pt x="1063" y="5846"/>
                    <a:pt x="1247" y="5814"/>
                    <a:pt x="1428" y="5746"/>
                  </a:cubicBezTo>
                  <a:cubicBezTo>
                    <a:pt x="1821" y="5603"/>
                    <a:pt x="2124" y="5336"/>
                    <a:pt x="2213" y="5050"/>
                  </a:cubicBezTo>
                  <a:lnTo>
                    <a:pt x="2213" y="2231"/>
                  </a:lnTo>
                  <a:cubicBezTo>
                    <a:pt x="2267" y="2267"/>
                    <a:pt x="2302" y="2302"/>
                    <a:pt x="2338" y="2320"/>
                  </a:cubicBezTo>
                  <a:cubicBezTo>
                    <a:pt x="3230" y="2838"/>
                    <a:pt x="2731" y="3676"/>
                    <a:pt x="3159" y="3694"/>
                  </a:cubicBezTo>
                  <a:cubicBezTo>
                    <a:pt x="3730" y="3694"/>
                    <a:pt x="3748" y="1642"/>
                    <a:pt x="2516" y="821"/>
                  </a:cubicBezTo>
                  <a:cubicBezTo>
                    <a:pt x="2409" y="750"/>
                    <a:pt x="2302" y="643"/>
                    <a:pt x="2231" y="518"/>
                  </a:cubicBezTo>
                  <a:lnTo>
                    <a:pt x="2231" y="268"/>
                  </a:lnTo>
                  <a:cubicBezTo>
                    <a:pt x="2231" y="125"/>
                    <a:pt x="2106" y="1"/>
                    <a:pt x="19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6" name="Google Shape;226;p14"/>
          <p:cNvSpPr/>
          <p:nvPr/>
        </p:nvSpPr>
        <p:spPr>
          <a:xfrm>
            <a:off x="4031565" y="5737920"/>
            <a:ext cx="458326" cy="209575"/>
          </a:xfrm>
          <a:custGeom>
            <a:rect b="b" l="l" r="r" t="t"/>
            <a:pathLst>
              <a:path extrusionOk="0" h="5372" w="11456">
                <a:moveTo>
                  <a:pt x="4158" y="500"/>
                </a:moveTo>
                <a:lnTo>
                  <a:pt x="4158" y="982"/>
                </a:lnTo>
                <a:cubicBezTo>
                  <a:pt x="3498" y="1053"/>
                  <a:pt x="2856" y="1142"/>
                  <a:pt x="2196" y="1285"/>
                </a:cubicBezTo>
                <a:lnTo>
                  <a:pt x="2196" y="964"/>
                </a:lnTo>
                <a:lnTo>
                  <a:pt x="4158" y="500"/>
                </a:lnTo>
                <a:close/>
                <a:moveTo>
                  <a:pt x="5943" y="1035"/>
                </a:moveTo>
                <a:cubicBezTo>
                  <a:pt x="6835" y="1035"/>
                  <a:pt x="7709" y="1107"/>
                  <a:pt x="8601" y="1232"/>
                </a:cubicBezTo>
                <a:lnTo>
                  <a:pt x="8601" y="1892"/>
                </a:lnTo>
                <a:cubicBezTo>
                  <a:pt x="7780" y="1767"/>
                  <a:pt x="6924" y="1696"/>
                  <a:pt x="6085" y="1696"/>
                </a:cubicBezTo>
                <a:cubicBezTo>
                  <a:pt x="6050" y="1678"/>
                  <a:pt x="6014" y="1642"/>
                  <a:pt x="5960" y="1642"/>
                </a:cubicBezTo>
                <a:cubicBezTo>
                  <a:pt x="5925" y="1642"/>
                  <a:pt x="5871" y="1660"/>
                  <a:pt x="5836" y="1696"/>
                </a:cubicBezTo>
                <a:cubicBezTo>
                  <a:pt x="5354" y="1696"/>
                  <a:pt x="4890" y="1731"/>
                  <a:pt x="4444" y="1767"/>
                </a:cubicBezTo>
                <a:lnTo>
                  <a:pt x="4444" y="1089"/>
                </a:lnTo>
                <a:cubicBezTo>
                  <a:pt x="4943" y="1071"/>
                  <a:pt x="5443" y="1035"/>
                  <a:pt x="5943" y="1035"/>
                </a:cubicBezTo>
                <a:close/>
                <a:moveTo>
                  <a:pt x="4158" y="1142"/>
                </a:moveTo>
                <a:lnTo>
                  <a:pt x="4158" y="1803"/>
                </a:lnTo>
                <a:cubicBezTo>
                  <a:pt x="3498" y="1874"/>
                  <a:pt x="2856" y="1963"/>
                  <a:pt x="2196" y="2106"/>
                </a:cubicBezTo>
                <a:lnTo>
                  <a:pt x="2196" y="1428"/>
                </a:lnTo>
                <a:cubicBezTo>
                  <a:pt x="2856" y="1285"/>
                  <a:pt x="3498" y="1178"/>
                  <a:pt x="4158" y="1142"/>
                </a:cubicBezTo>
                <a:close/>
                <a:moveTo>
                  <a:pt x="5818" y="1838"/>
                </a:moveTo>
                <a:lnTo>
                  <a:pt x="5818" y="2499"/>
                </a:lnTo>
                <a:cubicBezTo>
                  <a:pt x="5336" y="2499"/>
                  <a:pt x="4890" y="2534"/>
                  <a:pt x="4462" y="2570"/>
                </a:cubicBezTo>
                <a:lnTo>
                  <a:pt x="4462" y="1892"/>
                </a:lnTo>
                <a:cubicBezTo>
                  <a:pt x="4890" y="1874"/>
                  <a:pt x="5336" y="1838"/>
                  <a:pt x="5818" y="1838"/>
                </a:cubicBezTo>
                <a:close/>
                <a:moveTo>
                  <a:pt x="6121" y="1838"/>
                </a:moveTo>
                <a:cubicBezTo>
                  <a:pt x="6942" y="1838"/>
                  <a:pt x="7780" y="1892"/>
                  <a:pt x="8601" y="2017"/>
                </a:cubicBezTo>
                <a:lnTo>
                  <a:pt x="8601" y="2552"/>
                </a:lnTo>
                <a:cubicBezTo>
                  <a:pt x="8559" y="2548"/>
                  <a:pt x="8517" y="2546"/>
                  <a:pt x="8475" y="2546"/>
                </a:cubicBezTo>
                <a:cubicBezTo>
                  <a:pt x="8339" y="2546"/>
                  <a:pt x="8206" y="2569"/>
                  <a:pt x="8084" y="2623"/>
                </a:cubicBezTo>
                <a:cubicBezTo>
                  <a:pt x="7620" y="2570"/>
                  <a:pt x="7156" y="2534"/>
                  <a:pt x="6674" y="2516"/>
                </a:cubicBezTo>
                <a:cubicBezTo>
                  <a:pt x="6567" y="2374"/>
                  <a:pt x="6442" y="2231"/>
                  <a:pt x="6317" y="2142"/>
                </a:cubicBezTo>
                <a:cubicBezTo>
                  <a:pt x="6228" y="2088"/>
                  <a:pt x="6157" y="2017"/>
                  <a:pt x="6121" y="1945"/>
                </a:cubicBezTo>
                <a:lnTo>
                  <a:pt x="6121" y="1838"/>
                </a:lnTo>
                <a:close/>
                <a:moveTo>
                  <a:pt x="4158" y="1928"/>
                </a:moveTo>
                <a:lnTo>
                  <a:pt x="4158" y="2267"/>
                </a:lnTo>
                <a:cubicBezTo>
                  <a:pt x="4108" y="2254"/>
                  <a:pt x="4057" y="2248"/>
                  <a:pt x="4007" y="2248"/>
                </a:cubicBezTo>
                <a:cubicBezTo>
                  <a:pt x="3914" y="2248"/>
                  <a:pt x="3822" y="2268"/>
                  <a:pt x="3730" y="2302"/>
                </a:cubicBezTo>
                <a:cubicBezTo>
                  <a:pt x="3534" y="2356"/>
                  <a:pt x="3373" y="2516"/>
                  <a:pt x="3320" y="2695"/>
                </a:cubicBezTo>
                <a:cubicBezTo>
                  <a:pt x="2927" y="2748"/>
                  <a:pt x="2570" y="2820"/>
                  <a:pt x="2213" y="2891"/>
                </a:cubicBezTo>
                <a:lnTo>
                  <a:pt x="2196" y="2231"/>
                </a:lnTo>
                <a:cubicBezTo>
                  <a:pt x="2856" y="2088"/>
                  <a:pt x="3498" y="1981"/>
                  <a:pt x="4158" y="1928"/>
                </a:cubicBezTo>
                <a:close/>
                <a:moveTo>
                  <a:pt x="6121" y="2980"/>
                </a:moveTo>
                <a:cubicBezTo>
                  <a:pt x="6139" y="2998"/>
                  <a:pt x="6175" y="3016"/>
                  <a:pt x="6192" y="3034"/>
                </a:cubicBezTo>
                <a:cubicBezTo>
                  <a:pt x="6317" y="3105"/>
                  <a:pt x="6406" y="3194"/>
                  <a:pt x="6460" y="3301"/>
                </a:cubicBezTo>
                <a:lnTo>
                  <a:pt x="6121" y="3301"/>
                </a:lnTo>
                <a:lnTo>
                  <a:pt x="6121" y="2980"/>
                </a:lnTo>
                <a:close/>
                <a:moveTo>
                  <a:pt x="6745" y="2641"/>
                </a:moveTo>
                <a:lnTo>
                  <a:pt x="6745" y="2641"/>
                </a:lnTo>
                <a:cubicBezTo>
                  <a:pt x="7138" y="2659"/>
                  <a:pt x="7513" y="2695"/>
                  <a:pt x="7887" y="2730"/>
                </a:cubicBezTo>
                <a:cubicBezTo>
                  <a:pt x="7709" y="2873"/>
                  <a:pt x="7602" y="3069"/>
                  <a:pt x="7673" y="3248"/>
                </a:cubicBezTo>
                <a:cubicBezTo>
                  <a:pt x="7691" y="3301"/>
                  <a:pt x="7709" y="3355"/>
                  <a:pt x="7780" y="3391"/>
                </a:cubicBezTo>
                <a:cubicBezTo>
                  <a:pt x="7495" y="3355"/>
                  <a:pt x="7209" y="3337"/>
                  <a:pt x="6924" y="3337"/>
                </a:cubicBezTo>
                <a:cubicBezTo>
                  <a:pt x="6906" y="3087"/>
                  <a:pt x="6853" y="2873"/>
                  <a:pt x="6745" y="2641"/>
                </a:cubicBezTo>
                <a:close/>
                <a:moveTo>
                  <a:pt x="8780" y="1"/>
                </a:moveTo>
                <a:cubicBezTo>
                  <a:pt x="8672" y="1"/>
                  <a:pt x="8601" y="72"/>
                  <a:pt x="8601" y="161"/>
                </a:cubicBezTo>
                <a:lnTo>
                  <a:pt x="8601" y="1107"/>
                </a:lnTo>
                <a:cubicBezTo>
                  <a:pt x="7709" y="964"/>
                  <a:pt x="6835" y="911"/>
                  <a:pt x="5943" y="911"/>
                </a:cubicBezTo>
                <a:cubicBezTo>
                  <a:pt x="5443" y="911"/>
                  <a:pt x="4943" y="928"/>
                  <a:pt x="4444" y="964"/>
                </a:cubicBezTo>
                <a:lnTo>
                  <a:pt x="4444" y="54"/>
                </a:lnTo>
                <a:lnTo>
                  <a:pt x="1910" y="643"/>
                </a:lnTo>
                <a:lnTo>
                  <a:pt x="1910" y="1357"/>
                </a:lnTo>
                <a:cubicBezTo>
                  <a:pt x="1268" y="1517"/>
                  <a:pt x="625" y="1749"/>
                  <a:pt x="19" y="2035"/>
                </a:cubicBezTo>
                <a:lnTo>
                  <a:pt x="54" y="2159"/>
                </a:lnTo>
                <a:cubicBezTo>
                  <a:pt x="643" y="1874"/>
                  <a:pt x="1268" y="1642"/>
                  <a:pt x="1910" y="1499"/>
                </a:cubicBezTo>
                <a:lnTo>
                  <a:pt x="1910" y="2159"/>
                </a:lnTo>
                <a:cubicBezTo>
                  <a:pt x="1268" y="2320"/>
                  <a:pt x="625" y="2534"/>
                  <a:pt x="19" y="2838"/>
                </a:cubicBezTo>
                <a:lnTo>
                  <a:pt x="54" y="2962"/>
                </a:lnTo>
                <a:cubicBezTo>
                  <a:pt x="643" y="2659"/>
                  <a:pt x="1268" y="2445"/>
                  <a:pt x="1910" y="2284"/>
                </a:cubicBezTo>
                <a:lnTo>
                  <a:pt x="1910" y="2695"/>
                </a:lnTo>
                <a:cubicBezTo>
                  <a:pt x="1860" y="2682"/>
                  <a:pt x="1809" y="2676"/>
                  <a:pt x="1758" y="2676"/>
                </a:cubicBezTo>
                <a:cubicBezTo>
                  <a:pt x="1666" y="2676"/>
                  <a:pt x="1574" y="2696"/>
                  <a:pt x="1482" y="2730"/>
                </a:cubicBezTo>
                <a:cubicBezTo>
                  <a:pt x="1214" y="2820"/>
                  <a:pt x="1054" y="3016"/>
                  <a:pt x="1054" y="3212"/>
                </a:cubicBezTo>
                <a:cubicBezTo>
                  <a:pt x="679" y="3337"/>
                  <a:pt x="358" y="3462"/>
                  <a:pt x="19" y="3623"/>
                </a:cubicBezTo>
                <a:lnTo>
                  <a:pt x="54" y="3747"/>
                </a:lnTo>
                <a:cubicBezTo>
                  <a:pt x="394" y="3605"/>
                  <a:pt x="733" y="3462"/>
                  <a:pt x="1054" y="3337"/>
                </a:cubicBezTo>
                <a:cubicBezTo>
                  <a:pt x="1113" y="3467"/>
                  <a:pt x="1265" y="3542"/>
                  <a:pt x="1449" y="3542"/>
                </a:cubicBezTo>
                <a:cubicBezTo>
                  <a:pt x="1544" y="3542"/>
                  <a:pt x="1647" y="3522"/>
                  <a:pt x="1750" y="3480"/>
                </a:cubicBezTo>
                <a:cubicBezTo>
                  <a:pt x="1999" y="3391"/>
                  <a:pt x="2178" y="3212"/>
                  <a:pt x="2196" y="3034"/>
                </a:cubicBezTo>
                <a:cubicBezTo>
                  <a:pt x="2552" y="2962"/>
                  <a:pt x="2909" y="2891"/>
                  <a:pt x="3302" y="2838"/>
                </a:cubicBezTo>
                <a:cubicBezTo>
                  <a:pt x="3302" y="2855"/>
                  <a:pt x="3302" y="2873"/>
                  <a:pt x="3320" y="2891"/>
                </a:cubicBezTo>
                <a:cubicBezTo>
                  <a:pt x="3369" y="3040"/>
                  <a:pt x="3530" y="3111"/>
                  <a:pt x="3731" y="3111"/>
                </a:cubicBezTo>
                <a:cubicBezTo>
                  <a:pt x="3820" y="3111"/>
                  <a:pt x="3917" y="3097"/>
                  <a:pt x="4016" y="3069"/>
                </a:cubicBezTo>
                <a:cubicBezTo>
                  <a:pt x="4194" y="2998"/>
                  <a:pt x="4337" y="2891"/>
                  <a:pt x="4426" y="2730"/>
                </a:cubicBezTo>
                <a:cubicBezTo>
                  <a:pt x="4872" y="2695"/>
                  <a:pt x="5336" y="2677"/>
                  <a:pt x="5818" y="2659"/>
                </a:cubicBezTo>
                <a:lnTo>
                  <a:pt x="5818" y="3337"/>
                </a:lnTo>
                <a:cubicBezTo>
                  <a:pt x="3534" y="3337"/>
                  <a:pt x="1411" y="3747"/>
                  <a:pt x="19" y="4461"/>
                </a:cubicBezTo>
                <a:lnTo>
                  <a:pt x="54" y="4586"/>
                </a:lnTo>
                <a:cubicBezTo>
                  <a:pt x="1464" y="3890"/>
                  <a:pt x="3552" y="3480"/>
                  <a:pt x="5800" y="3462"/>
                </a:cubicBezTo>
                <a:lnTo>
                  <a:pt x="5800" y="4122"/>
                </a:lnTo>
                <a:cubicBezTo>
                  <a:pt x="3516" y="4140"/>
                  <a:pt x="1411" y="4550"/>
                  <a:pt x="1" y="5264"/>
                </a:cubicBezTo>
                <a:lnTo>
                  <a:pt x="54" y="5371"/>
                </a:lnTo>
                <a:cubicBezTo>
                  <a:pt x="1393" y="4693"/>
                  <a:pt x="3320" y="4283"/>
                  <a:pt x="5443" y="4247"/>
                </a:cubicBezTo>
                <a:lnTo>
                  <a:pt x="5443" y="4247"/>
                </a:lnTo>
                <a:lnTo>
                  <a:pt x="5336" y="4265"/>
                </a:lnTo>
                <a:cubicBezTo>
                  <a:pt x="4997" y="4390"/>
                  <a:pt x="4783" y="4693"/>
                  <a:pt x="4872" y="4907"/>
                </a:cubicBezTo>
                <a:cubicBezTo>
                  <a:pt x="4920" y="5063"/>
                  <a:pt x="5105" y="5154"/>
                  <a:pt x="5324" y="5154"/>
                </a:cubicBezTo>
                <a:cubicBezTo>
                  <a:pt x="5431" y="5154"/>
                  <a:pt x="5546" y="5133"/>
                  <a:pt x="5657" y="5086"/>
                </a:cubicBezTo>
                <a:cubicBezTo>
                  <a:pt x="5871" y="5032"/>
                  <a:pt x="6050" y="4872"/>
                  <a:pt x="6139" y="4675"/>
                </a:cubicBezTo>
                <a:lnTo>
                  <a:pt x="6139" y="4229"/>
                </a:lnTo>
                <a:cubicBezTo>
                  <a:pt x="8137" y="4247"/>
                  <a:pt x="10029" y="4586"/>
                  <a:pt x="11402" y="5157"/>
                </a:cubicBezTo>
                <a:lnTo>
                  <a:pt x="11456" y="5032"/>
                </a:lnTo>
                <a:cubicBezTo>
                  <a:pt x="10064" y="4443"/>
                  <a:pt x="8173" y="4122"/>
                  <a:pt x="6139" y="4086"/>
                </a:cubicBezTo>
                <a:lnTo>
                  <a:pt x="6139" y="3426"/>
                </a:lnTo>
                <a:cubicBezTo>
                  <a:pt x="6264" y="3426"/>
                  <a:pt x="6406" y="3426"/>
                  <a:pt x="6531" y="3444"/>
                </a:cubicBezTo>
                <a:cubicBezTo>
                  <a:pt x="6603" y="3676"/>
                  <a:pt x="6549" y="3872"/>
                  <a:pt x="6710" y="3872"/>
                </a:cubicBezTo>
                <a:cubicBezTo>
                  <a:pt x="6817" y="3872"/>
                  <a:pt x="6906" y="3694"/>
                  <a:pt x="6924" y="3462"/>
                </a:cubicBezTo>
                <a:cubicBezTo>
                  <a:pt x="8619" y="3551"/>
                  <a:pt x="10207" y="3855"/>
                  <a:pt x="11385" y="4354"/>
                </a:cubicBezTo>
                <a:lnTo>
                  <a:pt x="11438" y="4229"/>
                </a:lnTo>
                <a:cubicBezTo>
                  <a:pt x="10457" y="3855"/>
                  <a:pt x="9440" y="3587"/>
                  <a:pt x="8387" y="3462"/>
                </a:cubicBezTo>
                <a:cubicBezTo>
                  <a:pt x="8619" y="3408"/>
                  <a:pt x="8815" y="3248"/>
                  <a:pt x="8922" y="3016"/>
                </a:cubicBezTo>
                <a:lnTo>
                  <a:pt x="8922" y="2891"/>
                </a:lnTo>
                <a:cubicBezTo>
                  <a:pt x="9779" y="3016"/>
                  <a:pt x="10600" y="3248"/>
                  <a:pt x="11402" y="3569"/>
                </a:cubicBezTo>
                <a:lnTo>
                  <a:pt x="11456" y="3444"/>
                </a:lnTo>
                <a:cubicBezTo>
                  <a:pt x="10635" y="3123"/>
                  <a:pt x="9797" y="2891"/>
                  <a:pt x="8922" y="2748"/>
                </a:cubicBezTo>
                <a:lnTo>
                  <a:pt x="8922" y="2088"/>
                </a:lnTo>
                <a:cubicBezTo>
                  <a:pt x="9779" y="2231"/>
                  <a:pt x="10600" y="2445"/>
                  <a:pt x="11402" y="2766"/>
                </a:cubicBezTo>
                <a:lnTo>
                  <a:pt x="11456" y="2641"/>
                </a:lnTo>
                <a:cubicBezTo>
                  <a:pt x="10635" y="2338"/>
                  <a:pt x="9797" y="2088"/>
                  <a:pt x="8922" y="1963"/>
                </a:cubicBezTo>
                <a:lnTo>
                  <a:pt x="8922" y="1285"/>
                </a:lnTo>
                <a:cubicBezTo>
                  <a:pt x="9779" y="1428"/>
                  <a:pt x="10600" y="1642"/>
                  <a:pt x="11402" y="1963"/>
                </a:cubicBezTo>
                <a:lnTo>
                  <a:pt x="11456" y="1856"/>
                </a:lnTo>
                <a:cubicBezTo>
                  <a:pt x="10635" y="1535"/>
                  <a:pt x="9797" y="1285"/>
                  <a:pt x="8922" y="1160"/>
                </a:cubicBezTo>
                <a:lnTo>
                  <a:pt x="8922" y="161"/>
                </a:lnTo>
                <a:cubicBezTo>
                  <a:pt x="8922" y="72"/>
                  <a:pt x="8869" y="1"/>
                  <a:pt x="878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27" name="Google Shape;227;p14"/>
          <p:cNvGrpSpPr/>
          <p:nvPr/>
        </p:nvGrpSpPr>
        <p:grpSpPr>
          <a:xfrm>
            <a:off x="4633167" y="5642552"/>
            <a:ext cx="416198" cy="405184"/>
            <a:chOff x="1714150" y="2419225"/>
            <a:chExt cx="260075" cy="259650"/>
          </a:xfrm>
        </p:grpSpPr>
        <p:sp>
          <p:nvSpPr>
            <p:cNvPr id="228" name="Google Shape;228;p14"/>
            <p:cNvSpPr/>
            <p:nvPr/>
          </p:nvSpPr>
          <p:spPr>
            <a:xfrm>
              <a:off x="1843500" y="2419225"/>
              <a:ext cx="58025" cy="118675"/>
            </a:xfrm>
            <a:custGeom>
              <a:rect b="b" l="l" r="r" t="t"/>
              <a:pathLst>
                <a:path extrusionOk="0" h="4747" w="2321">
                  <a:moveTo>
                    <a:pt x="2034" y="0"/>
                  </a:moveTo>
                  <a:cubicBezTo>
                    <a:pt x="1931" y="0"/>
                    <a:pt x="1826" y="65"/>
                    <a:pt x="1785" y="161"/>
                  </a:cubicBezTo>
                  <a:lnTo>
                    <a:pt x="54" y="4372"/>
                  </a:lnTo>
                  <a:cubicBezTo>
                    <a:pt x="1" y="4497"/>
                    <a:pt x="72" y="4658"/>
                    <a:pt x="197" y="4711"/>
                  </a:cubicBezTo>
                  <a:cubicBezTo>
                    <a:pt x="250" y="4747"/>
                    <a:pt x="268" y="4747"/>
                    <a:pt x="304" y="4747"/>
                  </a:cubicBezTo>
                  <a:cubicBezTo>
                    <a:pt x="411" y="4747"/>
                    <a:pt x="518" y="4693"/>
                    <a:pt x="536" y="4568"/>
                  </a:cubicBezTo>
                  <a:lnTo>
                    <a:pt x="2267" y="375"/>
                  </a:lnTo>
                  <a:cubicBezTo>
                    <a:pt x="2320" y="233"/>
                    <a:pt x="2267" y="72"/>
                    <a:pt x="2124" y="18"/>
                  </a:cubicBezTo>
                  <a:cubicBezTo>
                    <a:pt x="2095" y="6"/>
                    <a:pt x="2065" y="0"/>
                    <a:pt x="20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4"/>
            <p:cNvSpPr/>
            <p:nvPr/>
          </p:nvSpPr>
          <p:spPr>
            <a:xfrm>
              <a:off x="1866250" y="2429275"/>
              <a:ext cx="107975" cy="106400"/>
            </a:xfrm>
            <a:custGeom>
              <a:rect b="b" l="l" r="r" t="t"/>
              <a:pathLst>
                <a:path extrusionOk="0" h="4256" w="4319">
                  <a:moveTo>
                    <a:pt x="4024" y="0"/>
                  </a:moveTo>
                  <a:cubicBezTo>
                    <a:pt x="3957" y="0"/>
                    <a:pt x="3890" y="27"/>
                    <a:pt x="3837" y="80"/>
                  </a:cubicBezTo>
                  <a:lnTo>
                    <a:pt x="108" y="3809"/>
                  </a:lnTo>
                  <a:cubicBezTo>
                    <a:pt x="1" y="3917"/>
                    <a:pt x="1" y="4077"/>
                    <a:pt x="108" y="4184"/>
                  </a:cubicBezTo>
                  <a:cubicBezTo>
                    <a:pt x="161" y="4238"/>
                    <a:pt x="233" y="4256"/>
                    <a:pt x="304" y="4256"/>
                  </a:cubicBezTo>
                  <a:cubicBezTo>
                    <a:pt x="358" y="4256"/>
                    <a:pt x="429" y="4238"/>
                    <a:pt x="482" y="4184"/>
                  </a:cubicBezTo>
                  <a:lnTo>
                    <a:pt x="4212" y="455"/>
                  </a:lnTo>
                  <a:cubicBezTo>
                    <a:pt x="4319" y="348"/>
                    <a:pt x="4319" y="187"/>
                    <a:pt x="4212" y="80"/>
                  </a:cubicBezTo>
                  <a:cubicBezTo>
                    <a:pt x="4158" y="27"/>
                    <a:pt x="4091" y="0"/>
                    <a:pt x="40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4"/>
            <p:cNvSpPr/>
            <p:nvPr/>
          </p:nvSpPr>
          <p:spPr>
            <a:xfrm>
              <a:off x="1887675" y="2459375"/>
              <a:ext cx="29900" cy="22775"/>
            </a:xfrm>
            <a:custGeom>
              <a:rect b="b" l="l" r="r" t="t"/>
              <a:pathLst>
                <a:path extrusionOk="0" h="911" w="1196">
                  <a:moveTo>
                    <a:pt x="303" y="0"/>
                  </a:moveTo>
                  <a:lnTo>
                    <a:pt x="0" y="750"/>
                  </a:lnTo>
                  <a:cubicBezTo>
                    <a:pt x="196" y="786"/>
                    <a:pt x="393" y="857"/>
                    <a:pt x="571" y="910"/>
                  </a:cubicBezTo>
                  <a:lnTo>
                    <a:pt x="1196" y="268"/>
                  </a:lnTo>
                  <a:cubicBezTo>
                    <a:pt x="928" y="161"/>
                    <a:pt x="625" y="72"/>
                    <a:pt x="3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4"/>
            <p:cNvSpPr/>
            <p:nvPr/>
          </p:nvSpPr>
          <p:spPr>
            <a:xfrm>
              <a:off x="1714150" y="2452225"/>
              <a:ext cx="245800" cy="226650"/>
            </a:xfrm>
            <a:custGeom>
              <a:rect b="b" l="l" r="r" t="t"/>
              <a:pathLst>
                <a:path extrusionOk="0" h="9066" w="9832">
                  <a:moveTo>
                    <a:pt x="661" y="3641"/>
                  </a:moveTo>
                  <a:cubicBezTo>
                    <a:pt x="839" y="3784"/>
                    <a:pt x="1000" y="3909"/>
                    <a:pt x="1196" y="3998"/>
                  </a:cubicBezTo>
                  <a:lnTo>
                    <a:pt x="1196" y="7316"/>
                  </a:lnTo>
                  <a:cubicBezTo>
                    <a:pt x="946" y="7120"/>
                    <a:pt x="661" y="6906"/>
                    <a:pt x="661" y="6674"/>
                  </a:cubicBezTo>
                  <a:lnTo>
                    <a:pt x="661" y="3641"/>
                  </a:lnTo>
                  <a:close/>
                  <a:moveTo>
                    <a:pt x="9171" y="3641"/>
                  </a:moveTo>
                  <a:lnTo>
                    <a:pt x="9171" y="6674"/>
                  </a:lnTo>
                  <a:cubicBezTo>
                    <a:pt x="9171" y="6906"/>
                    <a:pt x="8904" y="7120"/>
                    <a:pt x="8636" y="7316"/>
                  </a:cubicBezTo>
                  <a:lnTo>
                    <a:pt x="8636" y="3998"/>
                  </a:lnTo>
                  <a:cubicBezTo>
                    <a:pt x="8832" y="3909"/>
                    <a:pt x="9011" y="3784"/>
                    <a:pt x="9171" y="3641"/>
                  </a:cubicBezTo>
                  <a:close/>
                  <a:moveTo>
                    <a:pt x="2534" y="4515"/>
                  </a:moveTo>
                  <a:cubicBezTo>
                    <a:pt x="2695" y="4551"/>
                    <a:pt x="2873" y="4587"/>
                    <a:pt x="3051" y="4640"/>
                  </a:cubicBezTo>
                  <a:lnTo>
                    <a:pt x="3051" y="8066"/>
                  </a:lnTo>
                  <a:cubicBezTo>
                    <a:pt x="2873" y="8030"/>
                    <a:pt x="2695" y="7994"/>
                    <a:pt x="2534" y="7923"/>
                  </a:cubicBezTo>
                  <a:lnTo>
                    <a:pt x="2534" y="4515"/>
                  </a:lnTo>
                  <a:close/>
                  <a:moveTo>
                    <a:pt x="7316" y="4515"/>
                  </a:moveTo>
                  <a:lnTo>
                    <a:pt x="7316" y="7923"/>
                  </a:lnTo>
                  <a:cubicBezTo>
                    <a:pt x="7137" y="7994"/>
                    <a:pt x="6977" y="8030"/>
                    <a:pt x="6781" y="8066"/>
                  </a:cubicBezTo>
                  <a:lnTo>
                    <a:pt x="6781" y="4640"/>
                  </a:lnTo>
                  <a:cubicBezTo>
                    <a:pt x="6977" y="4587"/>
                    <a:pt x="7137" y="4551"/>
                    <a:pt x="7316" y="4515"/>
                  </a:cubicBezTo>
                  <a:close/>
                  <a:moveTo>
                    <a:pt x="5193" y="4801"/>
                  </a:moveTo>
                  <a:lnTo>
                    <a:pt x="5193" y="8262"/>
                  </a:lnTo>
                  <a:lnTo>
                    <a:pt x="4657" y="8262"/>
                  </a:lnTo>
                  <a:lnTo>
                    <a:pt x="4657" y="4801"/>
                  </a:lnTo>
                  <a:close/>
                  <a:moveTo>
                    <a:pt x="4925" y="1"/>
                  </a:moveTo>
                  <a:cubicBezTo>
                    <a:pt x="2124" y="19"/>
                    <a:pt x="0" y="1036"/>
                    <a:pt x="0" y="2410"/>
                  </a:cubicBezTo>
                  <a:lnTo>
                    <a:pt x="0" y="6674"/>
                  </a:lnTo>
                  <a:cubicBezTo>
                    <a:pt x="0" y="8030"/>
                    <a:pt x="2124" y="9065"/>
                    <a:pt x="4925" y="9065"/>
                  </a:cubicBezTo>
                  <a:cubicBezTo>
                    <a:pt x="7726" y="9065"/>
                    <a:pt x="9832" y="8030"/>
                    <a:pt x="9832" y="6674"/>
                  </a:cubicBezTo>
                  <a:lnTo>
                    <a:pt x="9832" y="2410"/>
                  </a:lnTo>
                  <a:cubicBezTo>
                    <a:pt x="9832" y="1910"/>
                    <a:pt x="9564" y="1482"/>
                    <a:pt x="9100" y="1107"/>
                  </a:cubicBezTo>
                  <a:lnTo>
                    <a:pt x="8547" y="1660"/>
                  </a:lnTo>
                  <a:cubicBezTo>
                    <a:pt x="8850" y="1874"/>
                    <a:pt x="9047" y="2142"/>
                    <a:pt x="9047" y="2392"/>
                  </a:cubicBezTo>
                  <a:cubicBezTo>
                    <a:pt x="9047" y="3320"/>
                    <a:pt x="6870" y="3998"/>
                    <a:pt x="4925" y="3998"/>
                  </a:cubicBezTo>
                  <a:cubicBezTo>
                    <a:pt x="2980" y="3998"/>
                    <a:pt x="803" y="3320"/>
                    <a:pt x="803" y="2392"/>
                  </a:cubicBezTo>
                  <a:cubicBezTo>
                    <a:pt x="803" y="1482"/>
                    <a:pt x="2980" y="804"/>
                    <a:pt x="4925" y="804"/>
                  </a:cubicBezTo>
                  <a:cubicBezTo>
                    <a:pt x="5228" y="804"/>
                    <a:pt x="5549" y="804"/>
                    <a:pt x="5853" y="857"/>
                  </a:cubicBezTo>
                  <a:lnTo>
                    <a:pt x="6174" y="72"/>
                  </a:lnTo>
                  <a:cubicBezTo>
                    <a:pt x="5781" y="37"/>
                    <a:pt x="5353" y="1"/>
                    <a:pt x="492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2" name="Google Shape;232;p14"/>
          <p:cNvGrpSpPr/>
          <p:nvPr/>
        </p:nvGrpSpPr>
        <p:grpSpPr>
          <a:xfrm>
            <a:off x="5281329" y="5621680"/>
            <a:ext cx="463327" cy="420126"/>
            <a:chOff x="2119175" y="2405850"/>
            <a:chExt cx="289525" cy="269225"/>
          </a:xfrm>
        </p:grpSpPr>
        <p:sp>
          <p:nvSpPr>
            <p:cNvPr id="233" name="Google Shape;233;p14"/>
            <p:cNvSpPr/>
            <p:nvPr/>
          </p:nvSpPr>
          <p:spPr>
            <a:xfrm>
              <a:off x="2178500" y="2505325"/>
              <a:ext cx="56675" cy="13400"/>
            </a:xfrm>
            <a:custGeom>
              <a:rect b="b" l="l" r="r" t="t"/>
              <a:pathLst>
                <a:path extrusionOk="0" h="536" w="2267">
                  <a:moveTo>
                    <a:pt x="1125" y="0"/>
                  </a:moveTo>
                  <a:cubicBezTo>
                    <a:pt x="500" y="0"/>
                    <a:pt x="1" y="125"/>
                    <a:pt x="1" y="268"/>
                  </a:cubicBezTo>
                  <a:cubicBezTo>
                    <a:pt x="1" y="428"/>
                    <a:pt x="500" y="536"/>
                    <a:pt x="1125" y="536"/>
                  </a:cubicBezTo>
                  <a:cubicBezTo>
                    <a:pt x="1749" y="536"/>
                    <a:pt x="2267" y="428"/>
                    <a:pt x="2267" y="268"/>
                  </a:cubicBezTo>
                  <a:cubicBezTo>
                    <a:pt x="2267" y="125"/>
                    <a:pt x="1749" y="0"/>
                    <a:pt x="11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4"/>
            <p:cNvSpPr/>
            <p:nvPr/>
          </p:nvSpPr>
          <p:spPr>
            <a:xfrm>
              <a:off x="2281550" y="2505325"/>
              <a:ext cx="56675" cy="13400"/>
            </a:xfrm>
            <a:custGeom>
              <a:rect b="b" l="l" r="r" t="t"/>
              <a:pathLst>
                <a:path extrusionOk="0" h="536" w="2267">
                  <a:moveTo>
                    <a:pt x="1124" y="0"/>
                  </a:moveTo>
                  <a:cubicBezTo>
                    <a:pt x="500" y="0"/>
                    <a:pt x="0" y="125"/>
                    <a:pt x="0" y="268"/>
                  </a:cubicBezTo>
                  <a:cubicBezTo>
                    <a:pt x="0" y="428"/>
                    <a:pt x="500" y="536"/>
                    <a:pt x="1124" y="536"/>
                  </a:cubicBezTo>
                  <a:cubicBezTo>
                    <a:pt x="1749" y="536"/>
                    <a:pt x="2266" y="428"/>
                    <a:pt x="2266" y="268"/>
                  </a:cubicBezTo>
                  <a:cubicBezTo>
                    <a:pt x="2266" y="125"/>
                    <a:pt x="1749" y="0"/>
                    <a:pt x="11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4"/>
            <p:cNvSpPr/>
            <p:nvPr/>
          </p:nvSpPr>
          <p:spPr>
            <a:xfrm>
              <a:off x="2324375" y="2491925"/>
              <a:ext cx="84325" cy="174000"/>
            </a:xfrm>
            <a:custGeom>
              <a:rect b="b" l="l" r="r" t="t"/>
              <a:pathLst>
                <a:path extrusionOk="0" h="6960" w="3373">
                  <a:moveTo>
                    <a:pt x="1338" y="1"/>
                  </a:moveTo>
                  <a:lnTo>
                    <a:pt x="1338" y="1000"/>
                  </a:lnTo>
                  <a:cubicBezTo>
                    <a:pt x="553" y="1196"/>
                    <a:pt x="0" y="1589"/>
                    <a:pt x="54" y="1928"/>
                  </a:cubicBezTo>
                  <a:cubicBezTo>
                    <a:pt x="116" y="2179"/>
                    <a:pt x="539" y="2348"/>
                    <a:pt x="1102" y="2348"/>
                  </a:cubicBezTo>
                  <a:cubicBezTo>
                    <a:pt x="1179" y="2348"/>
                    <a:pt x="1257" y="2345"/>
                    <a:pt x="1338" y="2338"/>
                  </a:cubicBezTo>
                  <a:lnTo>
                    <a:pt x="1338" y="5514"/>
                  </a:lnTo>
                  <a:lnTo>
                    <a:pt x="268" y="6567"/>
                  </a:lnTo>
                  <a:lnTo>
                    <a:pt x="660" y="6960"/>
                  </a:lnTo>
                  <a:lnTo>
                    <a:pt x="1338" y="6264"/>
                  </a:lnTo>
                  <a:lnTo>
                    <a:pt x="1338" y="6906"/>
                  </a:lnTo>
                  <a:lnTo>
                    <a:pt x="1874" y="6906"/>
                  </a:lnTo>
                  <a:lnTo>
                    <a:pt x="1874" y="6264"/>
                  </a:lnTo>
                  <a:lnTo>
                    <a:pt x="2569" y="6960"/>
                  </a:lnTo>
                  <a:lnTo>
                    <a:pt x="2944" y="6585"/>
                  </a:lnTo>
                  <a:lnTo>
                    <a:pt x="1874" y="5514"/>
                  </a:lnTo>
                  <a:lnTo>
                    <a:pt x="1874" y="2267"/>
                  </a:lnTo>
                  <a:cubicBezTo>
                    <a:pt x="2730" y="2089"/>
                    <a:pt x="3372" y="1660"/>
                    <a:pt x="3301" y="1303"/>
                  </a:cubicBezTo>
                  <a:cubicBezTo>
                    <a:pt x="3242" y="1038"/>
                    <a:pt x="2818" y="870"/>
                    <a:pt x="2249" y="870"/>
                  </a:cubicBezTo>
                  <a:cubicBezTo>
                    <a:pt x="2130" y="870"/>
                    <a:pt x="2004" y="878"/>
                    <a:pt x="1874" y="893"/>
                  </a:cubicBezTo>
                  <a:lnTo>
                    <a:pt x="187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4"/>
            <p:cNvSpPr/>
            <p:nvPr/>
          </p:nvSpPr>
          <p:spPr>
            <a:xfrm>
              <a:off x="2119175" y="2405850"/>
              <a:ext cx="84775" cy="260075"/>
            </a:xfrm>
            <a:custGeom>
              <a:rect b="b" l="l" r="r" t="t"/>
              <a:pathLst>
                <a:path extrusionOk="0" h="10403" w="3391">
                  <a:moveTo>
                    <a:pt x="1428" y="0"/>
                  </a:moveTo>
                  <a:lnTo>
                    <a:pt x="1428" y="839"/>
                  </a:lnTo>
                  <a:cubicBezTo>
                    <a:pt x="1315" y="828"/>
                    <a:pt x="1206" y="822"/>
                    <a:pt x="1101" y="822"/>
                  </a:cubicBezTo>
                  <a:cubicBezTo>
                    <a:pt x="542" y="822"/>
                    <a:pt x="117" y="979"/>
                    <a:pt x="72" y="1249"/>
                  </a:cubicBezTo>
                  <a:cubicBezTo>
                    <a:pt x="0" y="1606"/>
                    <a:pt x="607" y="2034"/>
                    <a:pt x="1428" y="2213"/>
                  </a:cubicBezTo>
                  <a:lnTo>
                    <a:pt x="1428" y="8940"/>
                  </a:lnTo>
                  <a:lnTo>
                    <a:pt x="357" y="10028"/>
                  </a:lnTo>
                  <a:lnTo>
                    <a:pt x="732" y="10403"/>
                  </a:lnTo>
                  <a:lnTo>
                    <a:pt x="1428" y="9689"/>
                  </a:lnTo>
                  <a:lnTo>
                    <a:pt x="1428" y="10349"/>
                  </a:lnTo>
                  <a:lnTo>
                    <a:pt x="1963" y="10349"/>
                  </a:lnTo>
                  <a:lnTo>
                    <a:pt x="1963" y="9725"/>
                  </a:lnTo>
                  <a:lnTo>
                    <a:pt x="2659" y="10403"/>
                  </a:lnTo>
                  <a:lnTo>
                    <a:pt x="3034" y="10028"/>
                  </a:lnTo>
                  <a:lnTo>
                    <a:pt x="1963" y="8957"/>
                  </a:lnTo>
                  <a:lnTo>
                    <a:pt x="1963" y="2302"/>
                  </a:lnTo>
                  <a:cubicBezTo>
                    <a:pt x="2076" y="2313"/>
                    <a:pt x="2185" y="2319"/>
                    <a:pt x="2289" y="2319"/>
                  </a:cubicBezTo>
                  <a:cubicBezTo>
                    <a:pt x="2844" y="2319"/>
                    <a:pt x="3259" y="2162"/>
                    <a:pt x="3319" y="1892"/>
                  </a:cubicBezTo>
                  <a:cubicBezTo>
                    <a:pt x="3391" y="1535"/>
                    <a:pt x="2784" y="1124"/>
                    <a:pt x="1963" y="928"/>
                  </a:cubicBezTo>
                  <a:lnTo>
                    <a:pt x="196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4"/>
            <p:cNvSpPr/>
            <p:nvPr/>
          </p:nvSpPr>
          <p:spPr>
            <a:xfrm>
              <a:off x="2221325" y="2571775"/>
              <a:ext cx="73175" cy="73175"/>
            </a:xfrm>
            <a:custGeom>
              <a:rect b="b" l="l" r="r" t="t"/>
              <a:pathLst>
                <a:path extrusionOk="0" h="2927" w="2927">
                  <a:moveTo>
                    <a:pt x="1464" y="1"/>
                  </a:moveTo>
                  <a:cubicBezTo>
                    <a:pt x="661" y="1"/>
                    <a:pt x="0" y="661"/>
                    <a:pt x="0" y="1464"/>
                  </a:cubicBezTo>
                  <a:cubicBezTo>
                    <a:pt x="0" y="2267"/>
                    <a:pt x="661" y="2927"/>
                    <a:pt x="1464" y="2927"/>
                  </a:cubicBezTo>
                  <a:cubicBezTo>
                    <a:pt x="2284" y="2927"/>
                    <a:pt x="2927" y="2267"/>
                    <a:pt x="2927" y="1464"/>
                  </a:cubicBezTo>
                  <a:cubicBezTo>
                    <a:pt x="2927" y="661"/>
                    <a:pt x="2284" y="1"/>
                    <a:pt x="1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4"/>
            <p:cNvSpPr/>
            <p:nvPr/>
          </p:nvSpPr>
          <p:spPr>
            <a:xfrm>
              <a:off x="2178050" y="2474975"/>
              <a:ext cx="159725" cy="200100"/>
            </a:xfrm>
            <a:custGeom>
              <a:rect b="b" l="l" r="r" t="t"/>
              <a:pathLst>
                <a:path extrusionOk="0" h="8004" w="6389">
                  <a:moveTo>
                    <a:pt x="3195" y="3480"/>
                  </a:moveTo>
                  <a:cubicBezTo>
                    <a:pt x="4229" y="3480"/>
                    <a:pt x="5068" y="4319"/>
                    <a:pt x="5068" y="5336"/>
                  </a:cubicBezTo>
                  <a:cubicBezTo>
                    <a:pt x="5068" y="6371"/>
                    <a:pt x="4229" y="7192"/>
                    <a:pt x="3195" y="7192"/>
                  </a:cubicBezTo>
                  <a:cubicBezTo>
                    <a:pt x="2177" y="7192"/>
                    <a:pt x="1339" y="6371"/>
                    <a:pt x="1339" y="5336"/>
                  </a:cubicBezTo>
                  <a:cubicBezTo>
                    <a:pt x="1339" y="4319"/>
                    <a:pt x="2177" y="3480"/>
                    <a:pt x="3195" y="3480"/>
                  </a:cubicBezTo>
                  <a:close/>
                  <a:moveTo>
                    <a:pt x="1143" y="1"/>
                  </a:moveTo>
                  <a:cubicBezTo>
                    <a:pt x="536" y="1"/>
                    <a:pt x="36" y="126"/>
                    <a:pt x="1" y="286"/>
                  </a:cubicBezTo>
                  <a:lnTo>
                    <a:pt x="1" y="1143"/>
                  </a:lnTo>
                  <a:cubicBezTo>
                    <a:pt x="304" y="982"/>
                    <a:pt x="804" y="947"/>
                    <a:pt x="1143" y="947"/>
                  </a:cubicBezTo>
                  <a:cubicBezTo>
                    <a:pt x="1482" y="947"/>
                    <a:pt x="1963" y="982"/>
                    <a:pt x="2267" y="1125"/>
                  </a:cubicBezTo>
                  <a:lnTo>
                    <a:pt x="2267" y="947"/>
                  </a:lnTo>
                  <a:lnTo>
                    <a:pt x="2534" y="947"/>
                  </a:lnTo>
                  <a:lnTo>
                    <a:pt x="2534" y="2767"/>
                  </a:lnTo>
                  <a:cubicBezTo>
                    <a:pt x="1107" y="3123"/>
                    <a:pt x="250" y="4587"/>
                    <a:pt x="625" y="5996"/>
                  </a:cubicBezTo>
                  <a:cubicBezTo>
                    <a:pt x="942" y="7205"/>
                    <a:pt x="2027" y="8004"/>
                    <a:pt x="3219" y="8004"/>
                  </a:cubicBezTo>
                  <a:cubicBezTo>
                    <a:pt x="3435" y="8004"/>
                    <a:pt x="3654" y="7978"/>
                    <a:pt x="3873" y="7923"/>
                  </a:cubicBezTo>
                  <a:cubicBezTo>
                    <a:pt x="5300" y="7548"/>
                    <a:pt x="6139" y="6103"/>
                    <a:pt x="5782" y="4676"/>
                  </a:cubicBezTo>
                  <a:cubicBezTo>
                    <a:pt x="5532" y="3730"/>
                    <a:pt x="4800" y="2999"/>
                    <a:pt x="3873" y="2767"/>
                  </a:cubicBezTo>
                  <a:lnTo>
                    <a:pt x="3873" y="947"/>
                  </a:lnTo>
                  <a:lnTo>
                    <a:pt x="4140" y="947"/>
                  </a:lnTo>
                  <a:lnTo>
                    <a:pt x="4140" y="1143"/>
                  </a:lnTo>
                  <a:cubicBezTo>
                    <a:pt x="4426" y="982"/>
                    <a:pt x="4925" y="947"/>
                    <a:pt x="5264" y="947"/>
                  </a:cubicBezTo>
                  <a:cubicBezTo>
                    <a:pt x="5603" y="947"/>
                    <a:pt x="6103" y="982"/>
                    <a:pt x="6388" y="1125"/>
                  </a:cubicBezTo>
                  <a:lnTo>
                    <a:pt x="6388" y="286"/>
                  </a:lnTo>
                  <a:cubicBezTo>
                    <a:pt x="6371" y="126"/>
                    <a:pt x="5871" y="1"/>
                    <a:pt x="5264" y="1"/>
                  </a:cubicBezTo>
                  <a:cubicBezTo>
                    <a:pt x="4658" y="1"/>
                    <a:pt x="4158" y="126"/>
                    <a:pt x="4140" y="286"/>
                  </a:cubicBezTo>
                  <a:lnTo>
                    <a:pt x="4140" y="411"/>
                  </a:lnTo>
                  <a:lnTo>
                    <a:pt x="3337" y="411"/>
                  </a:lnTo>
                  <a:lnTo>
                    <a:pt x="3337" y="2677"/>
                  </a:lnTo>
                  <a:lnTo>
                    <a:pt x="3070" y="2677"/>
                  </a:lnTo>
                  <a:lnTo>
                    <a:pt x="3070" y="411"/>
                  </a:lnTo>
                  <a:lnTo>
                    <a:pt x="2267" y="411"/>
                  </a:lnTo>
                  <a:lnTo>
                    <a:pt x="2267" y="286"/>
                  </a:lnTo>
                  <a:cubicBezTo>
                    <a:pt x="2249" y="126"/>
                    <a:pt x="1749" y="1"/>
                    <a:pt x="114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4"/>
          <p:cNvGrpSpPr/>
          <p:nvPr/>
        </p:nvGrpSpPr>
        <p:grpSpPr>
          <a:xfrm>
            <a:off x="5996583" y="5631355"/>
            <a:ext cx="426200" cy="394767"/>
            <a:chOff x="2566125" y="2412050"/>
            <a:chExt cx="266325" cy="252975"/>
          </a:xfrm>
        </p:grpSpPr>
        <p:sp>
          <p:nvSpPr>
            <p:cNvPr id="240" name="Google Shape;240;p14"/>
            <p:cNvSpPr/>
            <p:nvPr/>
          </p:nvSpPr>
          <p:spPr>
            <a:xfrm>
              <a:off x="2709775" y="2545900"/>
              <a:ext cx="58900" cy="58925"/>
            </a:xfrm>
            <a:custGeom>
              <a:rect b="b" l="l" r="r" t="t"/>
              <a:pathLst>
                <a:path extrusionOk="0" h="2357" w="2356">
                  <a:moveTo>
                    <a:pt x="393" y="1"/>
                  </a:moveTo>
                  <a:cubicBezTo>
                    <a:pt x="161" y="1"/>
                    <a:pt x="0" y="162"/>
                    <a:pt x="0" y="411"/>
                  </a:cubicBezTo>
                  <a:cubicBezTo>
                    <a:pt x="0" y="625"/>
                    <a:pt x="161" y="804"/>
                    <a:pt x="393" y="804"/>
                  </a:cubicBezTo>
                  <a:cubicBezTo>
                    <a:pt x="464" y="804"/>
                    <a:pt x="518" y="786"/>
                    <a:pt x="571" y="768"/>
                  </a:cubicBezTo>
                  <a:lnTo>
                    <a:pt x="2106" y="2303"/>
                  </a:lnTo>
                  <a:cubicBezTo>
                    <a:pt x="2141" y="2320"/>
                    <a:pt x="2159" y="2356"/>
                    <a:pt x="2213" y="2356"/>
                  </a:cubicBezTo>
                  <a:cubicBezTo>
                    <a:pt x="2302" y="2356"/>
                    <a:pt x="2355" y="2303"/>
                    <a:pt x="2355" y="2213"/>
                  </a:cubicBezTo>
                  <a:cubicBezTo>
                    <a:pt x="2355" y="2160"/>
                    <a:pt x="2320" y="2142"/>
                    <a:pt x="2302" y="2106"/>
                  </a:cubicBezTo>
                  <a:lnTo>
                    <a:pt x="750" y="572"/>
                  </a:lnTo>
                  <a:cubicBezTo>
                    <a:pt x="785" y="518"/>
                    <a:pt x="785" y="465"/>
                    <a:pt x="785" y="411"/>
                  </a:cubicBezTo>
                  <a:cubicBezTo>
                    <a:pt x="785" y="162"/>
                    <a:pt x="625" y="1"/>
                    <a:pt x="39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4"/>
            <p:cNvSpPr/>
            <p:nvPr/>
          </p:nvSpPr>
          <p:spPr>
            <a:xfrm>
              <a:off x="2566125" y="2412050"/>
              <a:ext cx="266325" cy="252975"/>
            </a:xfrm>
            <a:custGeom>
              <a:rect b="b" l="l" r="r" t="t"/>
              <a:pathLst>
                <a:path extrusionOk="0" h="10119" w="10653">
                  <a:moveTo>
                    <a:pt x="8208" y="1893"/>
                  </a:moveTo>
                  <a:lnTo>
                    <a:pt x="7120" y="2982"/>
                  </a:lnTo>
                  <a:cubicBezTo>
                    <a:pt x="6656" y="2554"/>
                    <a:pt x="6032" y="2286"/>
                    <a:pt x="5318" y="2286"/>
                  </a:cubicBezTo>
                  <a:cubicBezTo>
                    <a:pt x="4640" y="2286"/>
                    <a:pt x="4015" y="2554"/>
                    <a:pt x="3551" y="2982"/>
                  </a:cubicBezTo>
                  <a:lnTo>
                    <a:pt x="2463" y="1893"/>
                  </a:lnTo>
                  <a:close/>
                  <a:moveTo>
                    <a:pt x="1968" y="0"/>
                  </a:moveTo>
                  <a:cubicBezTo>
                    <a:pt x="1836" y="0"/>
                    <a:pt x="1712" y="102"/>
                    <a:pt x="1696" y="234"/>
                  </a:cubicBezTo>
                  <a:lnTo>
                    <a:pt x="1571" y="1091"/>
                  </a:lnTo>
                  <a:lnTo>
                    <a:pt x="1" y="1091"/>
                  </a:lnTo>
                  <a:lnTo>
                    <a:pt x="1" y="1358"/>
                  </a:lnTo>
                  <a:cubicBezTo>
                    <a:pt x="1" y="1501"/>
                    <a:pt x="126" y="1626"/>
                    <a:pt x="268" y="1626"/>
                  </a:cubicBezTo>
                  <a:lnTo>
                    <a:pt x="536" y="1626"/>
                  </a:lnTo>
                  <a:cubicBezTo>
                    <a:pt x="536" y="1769"/>
                    <a:pt x="661" y="1893"/>
                    <a:pt x="804" y="1893"/>
                  </a:cubicBezTo>
                  <a:lnTo>
                    <a:pt x="1464" y="1893"/>
                  </a:lnTo>
                  <a:lnTo>
                    <a:pt x="286" y="10119"/>
                  </a:lnTo>
                  <a:lnTo>
                    <a:pt x="1107" y="10119"/>
                  </a:lnTo>
                  <a:lnTo>
                    <a:pt x="2249" y="2054"/>
                  </a:lnTo>
                  <a:lnTo>
                    <a:pt x="3355" y="3160"/>
                  </a:lnTo>
                  <a:cubicBezTo>
                    <a:pt x="2927" y="3624"/>
                    <a:pt x="2659" y="4249"/>
                    <a:pt x="2659" y="4945"/>
                  </a:cubicBezTo>
                  <a:cubicBezTo>
                    <a:pt x="2659" y="6408"/>
                    <a:pt x="3855" y="7603"/>
                    <a:pt x="5318" y="7603"/>
                  </a:cubicBezTo>
                  <a:cubicBezTo>
                    <a:pt x="5907" y="7603"/>
                    <a:pt x="6460" y="7407"/>
                    <a:pt x="6906" y="7086"/>
                  </a:cubicBezTo>
                  <a:lnTo>
                    <a:pt x="6246" y="6425"/>
                  </a:lnTo>
                  <a:lnTo>
                    <a:pt x="6156" y="6425"/>
                  </a:lnTo>
                  <a:cubicBezTo>
                    <a:pt x="5782" y="6425"/>
                    <a:pt x="5496" y="6140"/>
                    <a:pt x="5496" y="5765"/>
                  </a:cubicBezTo>
                  <a:cubicBezTo>
                    <a:pt x="5496" y="5391"/>
                    <a:pt x="5782" y="5105"/>
                    <a:pt x="6156" y="5105"/>
                  </a:cubicBezTo>
                  <a:cubicBezTo>
                    <a:pt x="6531" y="5105"/>
                    <a:pt x="6817" y="5391"/>
                    <a:pt x="6817" y="5765"/>
                  </a:cubicBezTo>
                  <a:cubicBezTo>
                    <a:pt x="6817" y="5783"/>
                    <a:pt x="6817" y="5837"/>
                    <a:pt x="6799" y="5855"/>
                  </a:cubicBezTo>
                  <a:lnTo>
                    <a:pt x="7477" y="6515"/>
                  </a:lnTo>
                  <a:cubicBezTo>
                    <a:pt x="7798" y="6086"/>
                    <a:pt x="7994" y="5533"/>
                    <a:pt x="7994" y="4945"/>
                  </a:cubicBezTo>
                  <a:cubicBezTo>
                    <a:pt x="7994" y="4249"/>
                    <a:pt x="7727" y="3642"/>
                    <a:pt x="7298" y="3160"/>
                  </a:cubicBezTo>
                  <a:lnTo>
                    <a:pt x="8405" y="2054"/>
                  </a:lnTo>
                  <a:lnTo>
                    <a:pt x="9564" y="10119"/>
                  </a:lnTo>
                  <a:lnTo>
                    <a:pt x="10367" y="10119"/>
                  </a:lnTo>
                  <a:lnTo>
                    <a:pt x="9190" y="1893"/>
                  </a:lnTo>
                  <a:lnTo>
                    <a:pt x="9850" y="1893"/>
                  </a:lnTo>
                  <a:cubicBezTo>
                    <a:pt x="9993" y="1893"/>
                    <a:pt x="10118" y="1769"/>
                    <a:pt x="10118" y="1626"/>
                  </a:cubicBezTo>
                  <a:lnTo>
                    <a:pt x="10385" y="1626"/>
                  </a:lnTo>
                  <a:cubicBezTo>
                    <a:pt x="10528" y="1626"/>
                    <a:pt x="10653" y="1501"/>
                    <a:pt x="10653" y="1358"/>
                  </a:cubicBezTo>
                  <a:lnTo>
                    <a:pt x="10653" y="1091"/>
                  </a:lnTo>
                  <a:lnTo>
                    <a:pt x="9083" y="1091"/>
                  </a:lnTo>
                  <a:lnTo>
                    <a:pt x="8958" y="234"/>
                  </a:lnTo>
                  <a:cubicBezTo>
                    <a:pt x="8941" y="102"/>
                    <a:pt x="8817" y="0"/>
                    <a:pt x="8686" y="0"/>
                  </a:cubicBezTo>
                  <a:cubicBezTo>
                    <a:pt x="8675" y="0"/>
                    <a:pt x="8665" y="1"/>
                    <a:pt x="8654" y="2"/>
                  </a:cubicBezTo>
                  <a:lnTo>
                    <a:pt x="8387" y="56"/>
                  </a:lnTo>
                  <a:cubicBezTo>
                    <a:pt x="8244" y="74"/>
                    <a:pt x="8137" y="216"/>
                    <a:pt x="8155" y="359"/>
                  </a:cubicBezTo>
                  <a:lnTo>
                    <a:pt x="8262" y="1108"/>
                  </a:lnTo>
                  <a:lnTo>
                    <a:pt x="2392" y="1108"/>
                  </a:lnTo>
                  <a:lnTo>
                    <a:pt x="2499" y="359"/>
                  </a:lnTo>
                  <a:cubicBezTo>
                    <a:pt x="2517" y="216"/>
                    <a:pt x="2410" y="74"/>
                    <a:pt x="2267" y="56"/>
                  </a:cubicBezTo>
                  <a:lnTo>
                    <a:pt x="1999" y="2"/>
                  </a:lnTo>
                  <a:cubicBezTo>
                    <a:pt x="1989" y="1"/>
                    <a:pt x="1978"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2" name="Google Shape;242;p14"/>
          <p:cNvGrpSpPr/>
          <p:nvPr/>
        </p:nvGrpSpPr>
        <p:grpSpPr>
          <a:xfrm>
            <a:off x="2257631" y="5624863"/>
            <a:ext cx="461887" cy="419696"/>
            <a:chOff x="2968050" y="2404050"/>
            <a:chExt cx="288625" cy="268950"/>
          </a:xfrm>
        </p:grpSpPr>
        <p:sp>
          <p:nvSpPr>
            <p:cNvPr id="243" name="Google Shape;243;p14"/>
            <p:cNvSpPr/>
            <p:nvPr/>
          </p:nvSpPr>
          <p:spPr>
            <a:xfrm>
              <a:off x="2968050" y="2407175"/>
              <a:ext cx="286375" cy="265825"/>
            </a:xfrm>
            <a:custGeom>
              <a:rect b="b" l="l" r="r" t="t"/>
              <a:pathLst>
                <a:path extrusionOk="0" h="10633" w="11455">
                  <a:moveTo>
                    <a:pt x="4933" y="5795"/>
                  </a:moveTo>
                  <a:cubicBezTo>
                    <a:pt x="5103" y="5795"/>
                    <a:pt x="5273" y="5862"/>
                    <a:pt x="5406" y="5996"/>
                  </a:cubicBezTo>
                  <a:cubicBezTo>
                    <a:pt x="5674" y="6246"/>
                    <a:pt x="5674" y="6674"/>
                    <a:pt x="5406" y="6942"/>
                  </a:cubicBezTo>
                  <a:cubicBezTo>
                    <a:pt x="5273" y="7075"/>
                    <a:pt x="5103" y="7142"/>
                    <a:pt x="4933" y="7142"/>
                  </a:cubicBezTo>
                  <a:cubicBezTo>
                    <a:pt x="4764" y="7142"/>
                    <a:pt x="4594" y="7075"/>
                    <a:pt x="4461" y="6942"/>
                  </a:cubicBezTo>
                  <a:cubicBezTo>
                    <a:pt x="4193" y="6674"/>
                    <a:pt x="4193" y="6264"/>
                    <a:pt x="4461" y="5996"/>
                  </a:cubicBezTo>
                  <a:cubicBezTo>
                    <a:pt x="4594" y="5862"/>
                    <a:pt x="4764" y="5795"/>
                    <a:pt x="4933" y="5795"/>
                  </a:cubicBezTo>
                  <a:close/>
                  <a:moveTo>
                    <a:pt x="3604" y="6835"/>
                  </a:moveTo>
                  <a:lnTo>
                    <a:pt x="4550" y="7780"/>
                  </a:lnTo>
                  <a:lnTo>
                    <a:pt x="4193" y="8155"/>
                  </a:lnTo>
                  <a:lnTo>
                    <a:pt x="3230" y="7209"/>
                  </a:lnTo>
                  <a:lnTo>
                    <a:pt x="3604" y="6835"/>
                  </a:lnTo>
                  <a:close/>
                  <a:moveTo>
                    <a:pt x="10491" y="1"/>
                  </a:moveTo>
                  <a:lnTo>
                    <a:pt x="9367" y="1303"/>
                  </a:lnTo>
                  <a:lnTo>
                    <a:pt x="9403" y="1625"/>
                  </a:lnTo>
                  <a:lnTo>
                    <a:pt x="5977" y="4711"/>
                  </a:lnTo>
                  <a:cubicBezTo>
                    <a:pt x="5458" y="4261"/>
                    <a:pt x="5090" y="4118"/>
                    <a:pt x="4816" y="4118"/>
                  </a:cubicBezTo>
                  <a:cubicBezTo>
                    <a:pt x="4525" y="4118"/>
                    <a:pt x="4340" y="4279"/>
                    <a:pt x="4193" y="4408"/>
                  </a:cubicBezTo>
                  <a:cubicBezTo>
                    <a:pt x="3925" y="4640"/>
                    <a:pt x="4015" y="5157"/>
                    <a:pt x="3729" y="5443"/>
                  </a:cubicBezTo>
                  <a:cubicBezTo>
                    <a:pt x="3283" y="5889"/>
                    <a:pt x="2230" y="5443"/>
                    <a:pt x="1374" y="6299"/>
                  </a:cubicBezTo>
                  <a:cubicBezTo>
                    <a:pt x="0" y="7638"/>
                    <a:pt x="1356" y="9101"/>
                    <a:pt x="1820" y="9565"/>
                  </a:cubicBezTo>
                  <a:cubicBezTo>
                    <a:pt x="2149" y="9894"/>
                    <a:pt x="2930" y="10633"/>
                    <a:pt x="3830" y="10633"/>
                  </a:cubicBezTo>
                  <a:cubicBezTo>
                    <a:pt x="4245" y="10633"/>
                    <a:pt x="4687" y="10475"/>
                    <a:pt x="5121" y="10046"/>
                  </a:cubicBezTo>
                  <a:cubicBezTo>
                    <a:pt x="5977" y="9190"/>
                    <a:pt x="5531" y="8137"/>
                    <a:pt x="5977" y="7691"/>
                  </a:cubicBezTo>
                  <a:cubicBezTo>
                    <a:pt x="6263" y="7406"/>
                    <a:pt x="6780" y="7477"/>
                    <a:pt x="7012" y="7227"/>
                  </a:cubicBezTo>
                  <a:cubicBezTo>
                    <a:pt x="7280" y="6942"/>
                    <a:pt x="7655" y="6513"/>
                    <a:pt x="6709" y="5443"/>
                  </a:cubicBezTo>
                  <a:lnTo>
                    <a:pt x="9831" y="2017"/>
                  </a:lnTo>
                  <a:lnTo>
                    <a:pt x="10135" y="2053"/>
                  </a:lnTo>
                  <a:lnTo>
                    <a:pt x="11455" y="929"/>
                  </a:lnTo>
                  <a:cubicBezTo>
                    <a:pt x="11419" y="929"/>
                    <a:pt x="11366" y="661"/>
                    <a:pt x="11045" y="376"/>
                  </a:cubicBezTo>
                  <a:cubicBezTo>
                    <a:pt x="10741" y="54"/>
                    <a:pt x="10491" y="1"/>
                    <a:pt x="1049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4"/>
            <p:cNvSpPr/>
            <p:nvPr/>
          </p:nvSpPr>
          <p:spPr>
            <a:xfrm>
              <a:off x="3211600" y="2404050"/>
              <a:ext cx="9825" cy="9850"/>
            </a:xfrm>
            <a:custGeom>
              <a:rect b="b" l="l" r="r" t="t"/>
              <a:pathLst>
                <a:path extrusionOk="0" h="394" w="393">
                  <a:moveTo>
                    <a:pt x="196" y="1"/>
                  </a:moveTo>
                  <a:cubicBezTo>
                    <a:pt x="89" y="1"/>
                    <a:pt x="0" y="90"/>
                    <a:pt x="0" y="197"/>
                  </a:cubicBezTo>
                  <a:cubicBezTo>
                    <a:pt x="0" y="304"/>
                    <a:pt x="89" y="394"/>
                    <a:pt x="196" y="394"/>
                  </a:cubicBezTo>
                  <a:cubicBezTo>
                    <a:pt x="303" y="394"/>
                    <a:pt x="393" y="304"/>
                    <a:pt x="393" y="197"/>
                  </a:cubicBezTo>
                  <a:cubicBezTo>
                    <a:pt x="393" y="90"/>
                    <a:pt x="303" y="1"/>
                    <a:pt x="1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4"/>
            <p:cNvSpPr/>
            <p:nvPr/>
          </p:nvSpPr>
          <p:spPr>
            <a:xfrm>
              <a:off x="3246375" y="2439300"/>
              <a:ext cx="10300" cy="9850"/>
            </a:xfrm>
            <a:custGeom>
              <a:rect b="b" l="l" r="r" t="t"/>
              <a:pathLst>
                <a:path extrusionOk="0" h="394" w="412">
                  <a:moveTo>
                    <a:pt x="215" y="1"/>
                  </a:moveTo>
                  <a:cubicBezTo>
                    <a:pt x="90" y="1"/>
                    <a:pt x="1" y="90"/>
                    <a:pt x="1" y="197"/>
                  </a:cubicBezTo>
                  <a:cubicBezTo>
                    <a:pt x="1" y="304"/>
                    <a:pt x="90" y="393"/>
                    <a:pt x="215" y="393"/>
                  </a:cubicBezTo>
                  <a:cubicBezTo>
                    <a:pt x="322" y="393"/>
                    <a:pt x="411" y="304"/>
                    <a:pt x="411" y="197"/>
                  </a:cubicBezTo>
                  <a:cubicBezTo>
                    <a:pt x="411" y="90"/>
                    <a:pt x="322"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4"/>
            <p:cNvSpPr/>
            <p:nvPr/>
          </p:nvSpPr>
          <p:spPr>
            <a:xfrm>
              <a:off x="3199550" y="2416100"/>
              <a:ext cx="9825" cy="9850"/>
            </a:xfrm>
            <a:custGeom>
              <a:rect b="b" l="l" r="r" t="t"/>
              <a:pathLst>
                <a:path extrusionOk="0" h="394" w="393">
                  <a:moveTo>
                    <a:pt x="197" y="1"/>
                  </a:moveTo>
                  <a:cubicBezTo>
                    <a:pt x="90" y="1"/>
                    <a:pt x="0" y="90"/>
                    <a:pt x="0" y="197"/>
                  </a:cubicBezTo>
                  <a:cubicBezTo>
                    <a:pt x="0" y="304"/>
                    <a:pt x="90" y="393"/>
                    <a:pt x="197" y="393"/>
                  </a:cubicBezTo>
                  <a:cubicBezTo>
                    <a:pt x="304" y="393"/>
                    <a:pt x="393" y="304"/>
                    <a:pt x="393" y="197"/>
                  </a:cubicBezTo>
                  <a:cubicBezTo>
                    <a:pt x="393" y="90"/>
                    <a:pt x="304" y="1"/>
                    <a:pt x="1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4"/>
            <p:cNvSpPr/>
            <p:nvPr/>
          </p:nvSpPr>
          <p:spPr>
            <a:xfrm>
              <a:off x="3234775" y="2451350"/>
              <a:ext cx="9850" cy="9825"/>
            </a:xfrm>
            <a:custGeom>
              <a:rect b="b" l="l" r="r" t="t"/>
              <a:pathLst>
                <a:path extrusionOk="0" h="393" w="394">
                  <a:moveTo>
                    <a:pt x="197" y="0"/>
                  </a:moveTo>
                  <a:cubicBezTo>
                    <a:pt x="90" y="0"/>
                    <a:pt x="1" y="90"/>
                    <a:pt x="1" y="197"/>
                  </a:cubicBezTo>
                  <a:cubicBezTo>
                    <a:pt x="1" y="304"/>
                    <a:pt x="90" y="393"/>
                    <a:pt x="197" y="393"/>
                  </a:cubicBezTo>
                  <a:cubicBezTo>
                    <a:pt x="304" y="393"/>
                    <a:pt x="393" y="304"/>
                    <a:pt x="393" y="197"/>
                  </a:cubicBezTo>
                  <a:cubicBezTo>
                    <a:pt x="393" y="90"/>
                    <a:pt x="304" y="0"/>
                    <a:pt x="19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8" name="Google Shape;248;p14"/>
          <p:cNvGrpSpPr/>
          <p:nvPr/>
        </p:nvGrpSpPr>
        <p:grpSpPr>
          <a:xfrm>
            <a:off x="2356229" y="4871701"/>
            <a:ext cx="430481" cy="374949"/>
            <a:chOff x="3320875" y="2414325"/>
            <a:chExt cx="269000" cy="240275"/>
          </a:xfrm>
        </p:grpSpPr>
        <p:sp>
          <p:nvSpPr>
            <p:cNvPr id="249" name="Google Shape;249;p14"/>
            <p:cNvSpPr/>
            <p:nvPr/>
          </p:nvSpPr>
          <p:spPr>
            <a:xfrm>
              <a:off x="3557725" y="2414325"/>
              <a:ext cx="10300" cy="9825"/>
            </a:xfrm>
            <a:custGeom>
              <a:rect b="b" l="l" r="r" t="t"/>
              <a:pathLst>
                <a:path extrusionOk="0" h="393" w="412">
                  <a:moveTo>
                    <a:pt x="197" y="0"/>
                  </a:moveTo>
                  <a:cubicBezTo>
                    <a:pt x="90" y="0"/>
                    <a:pt x="1" y="90"/>
                    <a:pt x="1" y="197"/>
                  </a:cubicBezTo>
                  <a:cubicBezTo>
                    <a:pt x="1" y="322"/>
                    <a:pt x="90" y="393"/>
                    <a:pt x="197" y="393"/>
                  </a:cubicBezTo>
                  <a:cubicBezTo>
                    <a:pt x="322" y="393"/>
                    <a:pt x="411" y="322"/>
                    <a:pt x="411" y="197"/>
                  </a:cubicBezTo>
                  <a:cubicBezTo>
                    <a:pt x="411" y="90"/>
                    <a:pt x="322" y="0"/>
                    <a:pt x="19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4"/>
            <p:cNvSpPr/>
            <p:nvPr/>
          </p:nvSpPr>
          <p:spPr>
            <a:xfrm>
              <a:off x="3544800" y="2420575"/>
              <a:ext cx="10275" cy="9825"/>
            </a:xfrm>
            <a:custGeom>
              <a:rect b="b" l="l" r="r" t="t"/>
              <a:pathLst>
                <a:path extrusionOk="0" h="393" w="411">
                  <a:moveTo>
                    <a:pt x="215" y="0"/>
                  </a:moveTo>
                  <a:cubicBezTo>
                    <a:pt x="90" y="0"/>
                    <a:pt x="1" y="89"/>
                    <a:pt x="1" y="196"/>
                  </a:cubicBezTo>
                  <a:cubicBezTo>
                    <a:pt x="1" y="303"/>
                    <a:pt x="90" y="393"/>
                    <a:pt x="215" y="393"/>
                  </a:cubicBezTo>
                  <a:cubicBezTo>
                    <a:pt x="322" y="393"/>
                    <a:pt x="411" y="303"/>
                    <a:pt x="411" y="196"/>
                  </a:cubicBezTo>
                  <a:cubicBezTo>
                    <a:pt x="411" y="89"/>
                    <a:pt x="322"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4"/>
            <p:cNvSpPr/>
            <p:nvPr/>
          </p:nvSpPr>
          <p:spPr>
            <a:xfrm>
              <a:off x="3531875" y="2426800"/>
              <a:ext cx="10275" cy="9850"/>
            </a:xfrm>
            <a:custGeom>
              <a:rect b="b" l="l" r="r" t="t"/>
              <a:pathLst>
                <a:path extrusionOk="0" h="394" w="411">
                  <a:moveTo>
                    <a:pt x="214" y="1"/>
                  </a:moveTo>
                  <a:cubicBezTo>
                    <a:pt x="107" y="1"/>
                    <a:pt x="0" y="90"/>
                    <a:pt x="0" y="197"/>
                  </a:cubicBezTo>
                  <a:cubicBezTo>
                    <a:pt x="0" y="304"/>
                    <a:pt x="107" y="393"/>
                    <a:pt x="214" y="393"/>
                  </a:cubicBezTo>
                  <a:cubicBezTo>
                    <a:pt x="321" y="393"/>
                    <a:pt x="410" y="304"/>
                    <a:pt x="410" y="197"/>
                  </a:cubicBezTo>
                  <a:cubicBezTo>
                    <a:pt x="410" y="90"/>
                    <a:pt x="321" y="1"/>
                    <a:pt x="21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4"/>
            <p:cNvSpPr/>
            <p:nvPr/>
          </p:nvSpPr>
          <p:spPr>
            <a:xfrm>
              <a:off x="3320875" y="2421450"/>
              <a:ext cx="269000" cy="233150"/>
            </a:xfrm>
            <a:custGeom>
              <a:rect b="b" l="l" r="r" t="t"/>
              <a:pathLst>
                <a:path extrusionOk="0" h="9326" w="10760">
                  <a:moveTo>
                    <a:pt x="4410" y="4236"/>
                  </a:moveTo>
                  <a:cubicBezTo>
                    <a:pt x="4479" y="4236"/>
                    <a:pt x="4545" y="4266"/>
                    <a:pt x="4604" y="4319"/>
                  </a:cubicBezTo>
                  <a:cubicBezTo>
                    <a:pt x="4800" y="4533"/>
                    <a:pt x="4711" y="5068"/>
                    <a:pt x="5175" y="5639"/>
                  </a:cubicBezTo>
                  <a:cubicBezTo>
                    <a:pt x="5299" y="5809"/>
                    <a:pt x="5510" y="5964"/>
                    <a:pt x="5766" y="5964"/>
                  </a:cubicBezTo>
                  <a:cubicBezTo>
                    <a:pt x="5913" y="5964"/>
                    <a:pt x="6076" y="5912"/>
                    <a:pt x="6245" y="5782"/>
                  </a:cubicBezTo>
                  <a:lnTo>
                    <a:pt x="6245" y="5782"/>
                  </a:lnTo>
                  <a:cubicBezTo>
                    <a:pt x="6245" y="5818"/>
                    <a:pt x="6085" y="6049"/>
                    <a:pt x="5799" y="6157"/>
                  </a:cubicBezTo>
                  <a:cubicBezTo>
                    <a:pt x="5603" y="6228"/>
                    <a:pt x="5425" y="6317"/>
                    <a:pt x="5246" y="6424"/>
                  </a:cubicBezTo>
                  <a:cubicBezTo>
                    <a:pt x="4907" y="6638"/>
                    <a:pt x="4854" y="6924"/>
                    <a:pt x="4800" y="7227"/>
                  </a:cubicBezTo>
                  <a:cubicBezTo>
                    <a:pt x="4729" y="7673"/>
                    <a:pt x="4550" y="8084"/>
                    <a:pt x="4301" y="8440"/>
                  </a:cubicBezTo>
                  <a:cubicBezTo>
                    <a:pt x="4222" y="8568"/>
                    <a:pt x="4101" y="8652"/>
                    <a:pt x="3987" y="8652"/>
                  </a:cubicBezTo>
                  <a:cubicBezTo>
                    <a:pt x="3893" y="8652"/>
                    <a:pt x="3804" y="8595"/>
                    <a:pt x="3748" y="8458"/>
                  </a:cubicBezTo>
                  <a:cubicBezTo>
                    <a:pt x="3658" y="8191"/>
                    <a:pt x="3890" y="8119"/>
                    <a:pt x="3748" y="7709"/>
                  </a:cubicBezTo>
                  <a:cubicBezTo>
                    <a:pt x="3480" y="6870"/>
                    <a:pt x="2035" y="6763"/>
                    <a:pt x="2338" y="5925"/>
                  </a:cubicBezTo>
                  <a:cubicBezTo>
                    <a:pt x="2713" y="4890"/>
                    <a:pt x="3748" y="5371"/>
                    <a:pt x="3944" y="4801"/>
                  </a:cubicBezTo>
                  <a:cubicBezTo>
                    <a:pt x="4069" y="4400"/>
                    <a:pt x="4247" y="4236"/>
                    <a:pt x="4410" y="4236"/>
                  </a:cubicBezTo>
                  <a:close/>
                  <a:moveTo>
                    <a:pt x="10296" y="1"/>
                  </a:moveTo>
                  <a:lnTo>
                    <a:pt x="8315" y="893"/>
                  </a:lnTo>
                  <a:lnTo>
                    <a:pt x="8119" y="1464"/>
                  </a:lnTo>
                  <a:lnTo>
                    <a:pt x="5228" y="4230"/>
                  </a:lnTo>
                  <a:cubicBezTo>
                    <a:pt x="4836" y="4212"/>
                    <a:pt x="4461" y="3587"/>
                    <a:pt x="5068" y="3070"/>
                  </a:cubicBezTo>
                  <a:cubicBezTo>
                    <a:pt x="5277" y="2894"/>
                    <a:pt x="5145" y="2695"/>
                    <a:pt x="4872" y="2695"/>
                  </a:cubicBezTo>
                  <a:cubicBezTo>
                    <a:pt x="4562" y="2695"/>
                    <a:pt x="4073" y="2950"/>
                    <a:pt x="3694" y="3783"/>
                  </a:cubicBezTo>
                  <a:cubicBezTo>
                    <a:pt x="2980" y="5354"/>
                    <a:pt x="2713" y="4479"/>
                    <a:pt x="1357" y="5443"/>
                  </a:cubicBezTo>
                  <a:cubicBezTo>
                    <a:pt x="1" y="6406"/>
                    <a:pt x="1142" y="7834"/>
                    <a:pt x="1678" y="8369"/>
                  </a:cubicBezTo>
                  <a:cubicBezTo>
                    <a:pt x="1910" y="8583"/>
                    <a:pt x="2142" y="8762"/>
                    <a:pt x="2391" y="8958"/>
                  </a:cubicBezTo>
                  <a:cubicBezTo>
                    <a:pt x="2728" y="9162"/>
                    <a:pt x="3113" y="9326"/>
                    <a:pt x="3499" y="9326"/>
                  </a:cubicBezTo>
                  <a:cubicBezTo>
                    <a:pt x="3890" y="9326"/>
                    <a:pt x="4281" y="9157"/>
                    <a:pt x="4622" y="8690"/>
                  </a:cubicBezTo>
                  <a:cubicBezTo>
                    <a:pt x="5371" y="7620"/>
                    <a:pt x="4979" y="7067"/>
                    <a:pt x="5478" y="6745"/>
                  </a:cubicBezTo>
                  <a:cubicBezTo>
                    <a:pt x="5978" y="6424"/>
                    <a:pt x="6460" y="6442"/>
                    <a:pt x="6674" y="5978"/>
                  </a:cubicBezTo>
                  <a:cubicBezTo>
                    <a:pt x="6845" y="5621"/>
                    <a:pt x="6685" y="5378"/>
                    <a:pt x="6486" y="5378"/>
                  </a:cubicBezTo>
                  <a:cubicBezTo>
                    <a:pt x="6436" y="5378"/>
                    <a:pt x="6384" y="5393"/>
                    <a:pt x="6335" y="5425"/>
                  </a:cubicBezTo>
                  <a:cubicBezTo>
                    <a:pt x="6190" y="5524"/>
                    <a:pt x="6054" y="5562"/>
                    <a:pt x="5933" y="5562"/>
                  </a:cubicBezTo>
                  <a:cubicBezTo>
                    <a:pt x="5683" y="5562"/>
                    <a:pt x="5497" y="5397"/>
                    <a:pt x="5425" y="5264"/>
                  </a:cubicBezTo>
                  <a:lnTo>
                    <a:pt x="8601" y="1928"/>
                  </a:lnTo>
                  <a:lnTo>
                    <a:pt x="9172" y="1749"/>
                  </a:lnTo>
                  <a:cubicBezTo>
                    <a:pt x="9725" y="554"/>
                    <a:pt x="10242" y="875"/>
                    <a:pt x="10510" y="518"/>
                  </a:cubicBezTo>
                  <a:cubicBezTo>
                    <a:pt x="10760" y="161"/>
                    <a:pt x="10296" y="1"/>
                    <a:pt x="102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4"/>
            <p:cNvSpPr/>
            <p:nvPr/>
          </p:nvSpPr>
          <p:spPr>
            <a:xfrm>
              <a:off x="3412325" y="2553375"/>
              <a:ext cx="30350" cy="29700"/>
            </a:xfrm>
            <a:custGeom>
              <a:rect b="b" l="l" r="r" t="t"/>
              <a:pathLst>
                <a:path extrusionOk="0" h="1188" w="1214">
                  <a:moveTo>
                    <a:pt x="330" y="1"/>
                  </a:moveTo>
                  <a:cubicBezTo>
                    <a:pt x="290" y="1"/>
                    <a:pt x="250" y="14"/>
                    <a:pt x="214" y="41"/>
                  </a:cubicBezTo>
                  <a:lnTo>
                    <a:pt x="54" y="219"/>
                  </a:lnTo>
                  <a:cubicBezTo>
                    <a:pt x="0" y="273"/>
                    <a:pt x="0" y="362"/>
                    <a:pt x="54" y="433"/>
                  </a:cubicBezTo>
                  <a:lnTo>
                    <a:pt x="785" y="1147"/>
                  </a:lnTo>
                  <a:cubicBezTo>
                    <a:pt x="812" y="1174"/>
                    <a:pt x="852" y="1187"/>
                    <a:pt x="892" y="1187"/>
                  </a:cubicBezTo>
                  <a:cubicBezTo>
                    <a:pt x="933" y="1187"/>
                    <a:pt x="973" y="1174"/>
                    <a:pt x="999" y="1147"/>
                  </a:cubicBezTo>
                  <a:lnTo>
                    <a:pt x="1160" y="987"/>
                  </a:lnTo>
                  <a:cubicBezTo>
                    <a:pt x="1214" y="933"/>
                    <a:pt x="1214" y="826"/>
                    <a:pt x="1160" y="772"/>
                  </a:cubicBezTo>
                  <a:lnTo>
                    <a:pt x="446" y="41"/>
                  </a:lnTo>
                  <a:cubicBezTo>
                    <a:pt x="411" y="14"/>
                    <a:pt x="371"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4"/>
            <p:cNvSpPr/>
            <p:nvPr/>
          </p:nvSpPr>
          <p:spPr>
            <a:xfrm>
              <a:off x="3395825" y="2569875"/>
              <a:ext cx="30800" cy="30025"/>
            </a:xfrm>
            <a:custGeom>
              <a:rect b="b" l="l" r="r" t="t"/>
              <a:pathLst>
                <a:path extrusionOk="0" h="1201" w="1232">
                  <a:moveTo>
                    <a:pt x="330" y="1"/>
                  </a:moveTo>
                  <a:cubicBezTo>
                    <a:pt x="295" y="1"/>
                    <a:pt x="259" y="14"/>
                    <a:pt x="232" y="41"/>
                  </a:cubicBezTo>
                  <a:lnTo>
                    <a:pt x="54" y="202"/>
                  </a:lnTo>
                  <a:cubicBezTo>
                    <a:pt x="0" y="273"/>
                    <a:pt x="0" y="362"/>
                    <a:pt x="54" y="416"/>
                  </a:cubicBezTo>
                  <a:lnTo>
                    <a:pt x="785" y="1147"/>
                  </a:lnTo>
                  <a:cubicBezTo>
                    <a:pt x="821" y="1183"/>
                    <a:pt x="861" y="1201"/>
                    <a:pt x="899" y="1201"/>
                  </a:cubicBezTo>
                  <a:cubicBezTo>
                    <a:pt x="937" y="1201"/>
                    <a:pt x="973" y="1183"/>
                    <a:pt x="999" y="1147"/>
                  </a:cubicBezTo>
                  <a:lnTo>
                    <a:pt x="1160" y="987"/>
                  </a:lnTo>
                  <a:cubicBezTo>
                    <a:pt x="1231" y="933"/>
                    <a:pt x="1231" y="826"/>
                    <a:pt x="1160" y="773"/>
                  </a:cubicBezTo>
                  <a:lnTo>
                    <a:pt x="428" y="41"/>
                  </a:lnTo>
                  <a:cubicBezTo>
                    <a:pt x="402" y="14"/>
                    <a:pt x="366"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5" name="Google Shape;255;p14"/>
          <p:cNvSpPr/>
          <p:nvPr/>
        </p:nvSpPr>
        <p:spPr>
          <a:xfrm>
            <a:off x="2952107" y="4877210"/>
            <a:ext cx="404796" cy="384273"/>
          </a:xfrm>
          <a:custGeom>
            <a:rect b="b" l="l" r="r" t="t"/>
            <a:pathLst>
              <a:path extrusionOk="0" h="9850" w="10118">
                <a:moveTo>
                  <a:pt x="9600" y="7726"/>
                </a:moveTo>
                <a:lnTo>
                  <a:pt x="9600" y="9314"/>
                </a:lnTo>
                <a:lnTo>
                  <a:pt x="536" y="9314"/>
                </a:lnTo>
                <a:lnTo>
                  <a:pt x="536" y="7726"/>
                </a:lnTo>
                <a:lnTo>
                  <a:pt x="1071" y="7726"/>
                </a:lnTo>
                <a:lnTo>
                  <a:pt x="1071" y="8922"/>
                </a:lnTo>
                <a:lnTo>
                  <a:pt x="1606" y="8922"/>
                </a:lnTo>
                <a:lnTo>
                  <a:pt x="1606" y="7726"/>
                </a:lnTo>
                <a:lnTo>
                  <a:pt x="1874" y="7726"/>
                </a:lnTo>
                <a:lnTo>
                  <a:pt x="1874" y="8922"/>
                </a:lnTo>
                <a:lnTo>
                  <a:pt x="2409" y="8922"/>
                </a:lnTo>
                <a:lnTo>
                  <a:pt x="2409" y="7726"/>
                </a:lnTo>
                <a:lnTo>
                  <a:pt x="2677" y="7726"/>
                </a:lnTo>
                <a:lnTo>
                  <a:pt x="2677" y="8922"/>
                </a:lnTo>
                <a:lnTo>
                  <a:pt x="3194" y="8922"/>
                </a:lnTo>
                <a:lnTo>
                  <a:pt x="3194" y="7726"/>
                </a:lnTo>
                <a:lnTo>
                  <a:pt x="4407" y="7726"/>
                </a:lnTo>
                <a:lnTo>
                  <a:pt x="4407" y="8922"/>
                </a:lnTo>
                <a:lnTo>
                  <a:pt x="4925" y="8922"/>
                </a:lnTo>
                <a:lnTo>
                  <a:pt x="4925" y="7726"/>
                </a:lnTo>
                <a:lnTo>
                  <a:pt x="5193" y="7726"/>
                </a:lnTo>
                <a:lnTo>
                  <a:pt x="5193" y="8922"/>
                </a:lnTo>
                <a:lnTo>
                  <a:pt x="5728" y="8922"/>
                </a:lnTo>
                <a:lnTo>
                  <a:pt x="5728" y="7726"/>
                </a:lnTo>
                <a:lnTo>
                  <a:pt x="6923" y="7726"/>
                </a:lnTo>
                <a:lnTo>
                  <a:pt x="6923" y="8922"/>
                </a:lnTo>
                <a:lnTo>
                  <a:pt x="7459" y="8922"/>
                </a:lnTo>
                <a:lnTo>
                  <a:pt x="7459" y="7726"/>
                </a:lnTo>
                <a:lnTo>
                  <a:pt x="7726" y="7726"/>
                </a:lnTo>
                <a:lnTo>
                  <a:pt x="7726" y="8922"/>
                </a:lnTo>
                <a:lnTo>
                  <a:pt x="8261" y="8922"/>
                </a:lnTo>
                <a:lnTo>
                  <a:pt x="8261" y="7726"/>
                </a:lnTo>
                <a:lnTo>
                  <a:pt x="8529" y="7726"/>
                </a:lnTo>
                <a:lnTo>
                  <a:pt x="8529" y="8922"/>
                </a:lnTo>
                <a:lnTo>
                  <a:pt x="9064" y="8922"/>
                </a:lnTo>
                <a:lnTo>
                  <a:pt x="9064" y="7726"/>
                </a:lnTo>
                <a:close/>
                <a:moveTo>
                  <a:pt x="2557" y="0"/>
                </a:moveTo>
                <a:cubicBezTo>
                  <a:pt x="2544" y="0"/>
                  <a:pt x="2530" y="0"/>
                  <a:pt x="2516" y="1"/>
                </a:cubicBezTo>
                <a:cubicBezTo>
                  <a:pt x="1107" y="18"/>
                  <a:pt x="0" y="1196"/>
                  <a:pt x="0" y="2588"/>
                </a:cubicBezTo>
                <a:lnTo>
                  <a:pt x="0" y="9314"/>
                </a:lnTo>
                <a:cubicBezTo>
                  <a:pt x="0" y="9618"/>
                  <a:pt x="250" y="9850"/>
                  <a:pt x="536" y="9850"/>
                </a:cubicBezTo>
                <a:lnTo>
                  <a:pt x="9600" y="9850"/>
                </a:lnTo>
                <a:cubicBezTo>
                  <a:pt x="9885" y="9850"/>
                  <a:pt x="10117" y="9618"/>
                  <a:pt x="10117" y="9314"/>
                </a:cubicBezTo>
                <a:lnTo>
                  <a:pt x="10117" y="6781"/>
                </a:lnTo>
                <a:cubicBezTo>
                  <a:pt x="10117" y="6067"/>
                  <a:pt x="9653" y="5460"/>
                  <a:pt x="8993" y="5264"/>
                </a:cubicBezTo>
                <a:cubicBezTo>
                  <a:pt x="8993" y="5264"/>
                  <a:pt x="8850" y="5228"/>
                  <a:pt x="8797" y="5228"/>
                </a:cubicBezTo>
                <a:cubicBezTo>
                  <a:pt x="6049" y="4622"/>
                  <a:pt x="6192" y="4657"/>
                  <a:pt x="4907" y="1589"/>
                </a:cubicBezTo>
                <a:cubicBezTo>
                  <a:pt x="4537" y="673"/>
                  <a:pt x="3611" y="0"/>
                  <a:pt x="255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4"/>
          <p:cNvSpPr/>
          <p:nvPr/>
        </p:nvSpPr>
        <p:spPr>
          <a:xfrm>
            <a:off x="3563916" y="4882090"/>
            <a:ext cx="383352" cy="373818"/>
          </a:xfrm>
          <a:custGeom>
            <a:rect b="b" l="l" r="r" t="t"/>
            <a:pathLst>
              <a:path extrusionOk="0" h="9582" w="9582">
                <a:moveTo>
                  <a:pt x="1731" y="536"/>
                </a:moveTo>
                <a:lnTo>
                  <a:pt x="1731" y="5674"/>
                </a:lnTo>
                <a:cubicBezTo>
                  <a:pt x="1731" y="5853"/>
                  <a:pt x="1856" y="5996"/>
                  <a:pt x="1981" y="5996"/>
                </a:cubicBezTo>
                <a:lnTo>
                  <a:pt x="2266" y="5996"/>
                </a:lnTo>
                <a:lnTo>
                  <a:pt x="2266" y="9065"/>
                </a:lnTo>
                <a:lnTo>
                  <a:pt x="536" y="9065"/>
                </a:lnTo>
                <a:lnTo>
                  <a:pt x="536" y="536"/>
                </a:lnTo>
                <a:close/>
                <a:moveTo>
                  <a:pt x="3997" y="536"/>
                </a:moveTo>
                <a:lnTo>
                  <a:pt x="3997" y="5674"/>
                </a:lnTo>
                <a:cubicBezTo>
                  <a:pt x="3997" y="5853"/>
                  <a:pt x="4104" y="5996"/>
                  <a:pt x="4247" y="5996"/>
                </a:cubicBezTo>
                <a:lnTo>
                  <a:pt x="4532" y="5996"/>
                </a:lnTo>
                <a:lnTo>
                  <a:pt x="4532" y="9065"/>
                </a:lnTo>
                <a:lnTo>
                  <a:pt x="2802" y="9065"/>
                </a:lnTo>
                <a:lnTo>
                  <a:pt x="2802" y="5996"/>
                </a:lnTo>
                <a:lnTo>
                  <a:pt x="3087" y="5996"/>
                </a:lnTo>
                <a:cubicBezTo>
                  <a:pt x="3230" y="5996"/>
                  <a:pt x="3337" y="5853"/>
                  <a:pt x="3337" y="5674"/>
                </a:cubicBezTo>
                <a:lnTo>
                  <a:pt x="3337" y="536"/>
                </a:lnTo>
                <a:close/>
                <a:moveTo>
                  <a:pt x="6263" y="536"/>
                </a:moveTo>
                <a:lnTo>
                  <a:pt x="6263" y="5674"/>
                </a:lnTo>
                <a:cubicBezTo>
                  <a:pt x="6263" y="5853"/>
                  <a:pt x="6370" y="5996"/>
                  <a:pt x="6495" y="5996"/>
                </a:cubicBezTo>
                <a:lnTo>
                  <a:pt x="6781" y="5996"/>
                </a:lnTo>
                <a:lnTo>
                  <a:pt x="6781" y="9029"/>
                </a:lnTo>
                <a:lnTo>
                  <a:pt x="6781" y="9065"/>
                </a:lnTo>
                <a:lnTo>
                  <a:pt x="5050" y="9065"/>
                </a:lnTo>
                <a:lnTo>
                  <a:pt x="5050" y="5996"/>
                </a:lnTo>
                <a:lnTo>
                  <a:pt x="5353" y="5996"/>
                </a:lnTo>
                <a:cubicBezTo>
                  <a:pt x="5478" y="5996"/>
                  <a:pt x="5585" y="5853"/>
                  <a:pt x="5585" y="5674"/>
                </a:cubicBezTo>
                <a:lnTo>
                  <a:pt x="5585" y="536"/>
                </a:lnTo>
                <a:close/>
                <a:moveTo>
                  <a:pt x="9047" y="536"/>
                </a:moveTo>
                <a:lnTo>
                  <a:pt x="9047" y="9065"/>
                </a:lnTo>
                <a:lnTo>
                  <a:pt x="7316" y="9065"/>
                </a:lnTo>
                <a:cubicBezTo>
                  <a:pt x="7334" y="9047"/>
                  <a:pt x="7334" y="9047"/>
                  <a:pt x="7316" y="9029"/>
                </a:cubicBezTo>
                <a:lnTo>
                  <a:pt x="7316" y="5996"/>
                </a:lnTo>
                <a:lnTo>
                  <a:pt x="7601" y="5996"/>
                </a:lnTo>
                <a:cubicBezTo>
                  <a:pt x="7744" y="5996"/>
                  <a:pt x="7851" y="5853"/>
                  <a:pt x="7851" y="5674"/>
                </a:cubicBezTo>
                <a:lnTo>
                  <a:pt x="7851" y="536"/>
                </a:lnTo>
                <a:close/>
                <a:moveTo>
                  <a:pt x="268" y="0"/>
                </a:moveTo>
                <a:cubicBezTo>
                  <a:pt x="125" y="0"/>
                  <a:pt x="0" y="125"/>
                  <a:pt x="0" y="268"/>
                </a:cubicBezTo>
                <a:lnTo>
                  <a:pt x="0" y="9314"/>
                </a:lnTo>
                <a:cubicBezTo>
                  <a:pt x="0" y="9475"/>
                  <a:pt x="125" y="9582"/>
                  <a:pt x="268" y="9582"/>
                </a:cubicBezTo>
                <a:lnTo>
                  <a:pt x="9314" y="9582"/>
                </a:lnTo>
                <a:cubicBezTo>
                  <a:pt x="9457" y="9582"/>
                  <a:pt x="9582" y="9475"/>
                  <a:pt x="9582" y="9314"/>
                </a:cubicBezTo>
                <a:lnTo>
                  <a:pt x="9582" y="268"/>
                </a:lnTo>
                <a:cubicBezTo>
                  <a:pt x="9582" y="125"/>
                  <a:pt x="9457" y="0"/>
                  <a:pt x="93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7" name="Google Shape;257;p14"/>
          <p:cNvGrpSpPr/>
          <p:nvPr/>
        </p:nvGrpSpPr>
        <p:grpSpPr>
          <a:xfrm>
            <a:off x="4142964" y="4864718"/>
            <a:ext cx="425480" cy="405184"/>
            <a:chOff x="4437375" y="2409850"/>
            <a:chExt cx="265875" cy="259650"/>
          </a:xfrm>
        </p:grpSpPr>
        <p:sp>
          <p:nvSpPr>
            <p:cNvPr id="258" name="Google Shape;258;p14"/>
            <p:cNvSpPr/>
            <p:nvPr/>
          </p:nvSpPr>
          <p:spPr>
            <a:xfrm>
              <a:off x="4676475" y="2450000"/>
              <a:ext cx="26775" cy="106200"/>
            </a:xfrm>
            <a:custGeom>
              <a:rect b="b" l="l" r="r" t="t"/>
              <a:pathLst>
                <a:path extrusionOk="0" h="4248" w="1071">
                  <a:moveTo>
                    <a:pt x="536" y="929"/>
                  </a:moveTo>
                  <a:cubicBezTo>
                    <a:pt x="678" y="929"/>
                    <a:pt x="803" y="1053"/>
                    <a:pt x="803" y="1196"/>
                  </a:cubicBezTo>
                  <a:cubicBezTo>
                    <a:pt x="803" y="1339"/>
                    <a:pt x="678" y="1464"/>
                    <a:pt x="536" y="1464"/>
                  </a:cubicBezTo>
                  <a:cubicBezTo>
                    <a:pt x="393" y="1464"/>
                    <a:pt x="268" y="1339"/>
                    <a:pt x="268" y="1196"/>
                  </a:cubicBezTo>
                  <a:cubicBezTo>
                    <a:pt x="268" y="1053"/>
                    <a:pt x="393" y="929"/>
                    <a:pt x="536" y="929"/>
                  </a:cubicBezTo>
                  <a:close/>
                  <a:moveTo>
                    <a:pt x="536" y="2659"/>
                  </a:moveTo>
                  <a:cubicBezTo>
                    <a:pt x="678" y="2659"/>
                    <a:pt x="803" y="2784"/>
                    <a:pt x="803" y="2927"/>
                  </a:cubicBezTo>
                  <a:cubicBezTo>
                    <a:pt x="803" y="3070"/>
                    <a:pt x="678" y="3195"/>
                    <a:pt x="536" y="3195"/>
                  </a:cubicBezTo>
                  <a:cubicBezTo>
                    <a:pt x="393" y="3195"/>
                    <a:pt x="268" y="3070"/>
                    <a:pt x="268" y="2927"/>
                  </a:cubicBezTo>
                  <a:cubicBezTo>
                    <a:pt x="268" y="2784"/>
                    <a:pt x="393" y="2659"/>
                    <a:pt x="536" y="2659"/>
                  </a:cubicBezTo>
                  <a:close/>
                  <a:moveTo>
                    <a:pt x="0" y="1"/>
                  </a:moveTo>
                  <a:lnTo>
                    <a:pt x="0" y="4247"/>
                  </a:lnTo>
                  <a:lnTo>
                    <a:pt x="1071" y="4247"/>
                  </a:lnTo>
                  <a:lnTo>
                    <a:pt x="10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4"/>
            <p:cNvSpPr/>
            <p:nvPr/>
          </p:nvSpPr>
          <p:spPr>
            <a:xfrm>
              <a:off x="4636775" y="2443325"/>
              <a:ext cx="26350" cy="119550"/>
            </a:xfrm>
            <a:custGeom>
              <a:rect b="b" l="l" r="r" t="t"/>
              <a:pathLst>
                <a:path extrusionOk="0" h="4782" w="1054">
                  <a:moveTo>
                    <a:pt x="536" y="1196"/>
                  </a:moveTo>
                  <a:cubicBezTo>
                    <a:pt x="678" y="1196"/>
                    <a:pt x="785" y="1320"/>
                    <a:pt x="785" y="1463"/>
                  </a:cubicBezTo>
                  <a:cubicBezTo>
                    <a:pt x="785" y="1606"/>
                    <a:pt x="678" y="1731"/>
                    <a:pt x="536" y="1731"/>
                  </a:cubicBezTo>
                  <a:cubicBezTo>
                    <a:pt x="393" y="1731"/>
                    <a:pt x="268" y="1606"/>
                    <a:pt x="268" y="1463"/>
                  </a:cubicBezTo>
                  <a:cubicBezTo>
                    <a:pt x="268" y="1320"/>
                    <a:pt x="393" y="1196"/>
                    <a:pt x="536" y="1196"/>
                  </a:cubicBezTo>
                  <a:close/>
                  <a:moveTo>
                    <a:pt x="536" y="2926"/>
                  </a:moveTo>
                  <a:cubicBezTo>
                    <a:pt x="678" y="2926"/>
                    <a:pt x="785" y="3051"/>
                    <a:pt x="785" y="3194"/>
                  </a:cubicBezTo>
                  <a:cubicBezTo>
                    <a:pt x="785" y="3337"/>
                    <a:pt x="678" y="3462"/>
                    <a:pt x="536" y="3462"/>
                  </a:cubicBezTo>
                  <a:cubicBezTo>
                    <a:pt x="393" y="3462"/>
                    <a:pt x="268" y="3337"/>
                    <a:pt x="268" y="3194"/>
                  </a:cubicBezTo>
                  <a:cubicBezTo>
                    <a:pt x="268" y="3051"/>
                    <a:pt x="393" y="2926"/>
                    <a:pt x="536" y="2926"/>
                  </a:cubicBezTo>
                  <a:close/>
                  <a:moveTo>
                    <a:pt x="0" y="0"/>
                  </a:moveTo>
                  <a:lnTo>
                    <a:pt x="0" y="4782"/>
                  </a:lnTo>
                  <a:lnTo>
                    <a:pt x="1053" y="4782"/>
                  </a:lnTo>
                  <a:lnTo>
                    <a:pt x="10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4"/>
            <p:cNvSpPr/>
            <p:nvPr/>
          </p:nvSpPr>
          <p:spPr>
            <a:xfrm>
              <a:off x="4596625" y="2436625"/>
              <a:ext cx="26800" cy="132950"/>
            </a:xfrm>
            <a:custGeom>
              <a:rect b="b" l="l" r="r" t="t"/>
              <a:pathLst>
                <a:path extrusionOk="0" h="5318" w="1072">
                  <a:moveTo>
                    <a:pt x="536" y="1464"/>
                  </a:moveTo>
                  <a:cubicBezTo>
                    <a:pt x="696" y="1464"/>
                    <a:pt x="803" y="1588"/>
                    <a:pt x="803" y="1731"/>
                  </a:cubicBezTo>
                  <a:cubicBezTo>
                    <a:pt x="803" y="1874"/>
                    <a:pt x="696" y="1999"/>
                    <a:pt x="536" y="1999"/>
                  </a:cubicBezTo>
                  <a:cubicBezTo>
                    <a:pt x="393" y="1999"/>
                    <a:pt x="268" y="1874"/>
                    <a:pt x="268" y="1731"/>
                  </a:cubicBezTo>
                  <a:cubicBezTo>
                    <a:pt x="268" y="1588"/>
                    <a:pt x="393" y="1464"/>
                    <a:pt x="536" y="1464"/>
                  </a:cubicBezTo>
                  <a:close/>
                  <a:moveTo>
                    <a:pt x="536" y="3194"/>
                  </a:moveTo>
                  <a:cubicBezTo>
                    <a:pt x="696" y="3194"/>
                    <a:pt x="803" y="3319"/>
                    <a:pt x="803" y="3462"/>
                  </a:cubicBezTo>
                  <a:cubicBezTo>
                    <a:pt x="803" y="3605"/>
                    <a:pt x="696" y="3730"/>
                    <a:pt x="536" y="3730"/>
                  </a:cubicBezTo>
                  <a:cubicBezTo>
                    <a:pt x="393" y="3730"/>
                    <a:pt x="268" y="3605"/>
                    <a:pt x="268" y="3462"/>
                  </a:cubicBezTo>
                  <a:cubicBezTo>
                    <a:pt x="268" y="3319"/>
                    <a:pt x="393" y="3194"/>
                    <a:pt x="536" y="3194"/>
                  </a:cubicBezTo>
                  <a:close/>
                  <a:moveTo>
                    <a:pt x="1" y="0"/>
                  </a:moveTo>
                  <a:lnTo>
                    <a:pt x="1" y="5318"/>
                  </a:lnTo>
                  <a:lnTo>
                    <a:pt x="1071" y="5318"/>
                  </a:lnTo>
                  <a:lnTo>
                    <a:pt x="107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4"/>
            <p:cNvSpPr/>
            <p:nvPr/>
          </p:nvSpPr>
          <p:spPr>
            <a:xfrm>
              <a:off x="4556925" y="2429925"/>
              <a:ext cx="26800" cy="146350"/>
            </a:xfrm>
            <a:custGeom>
              <a:rect b="b" l="l" r="r" t="t"/>
              <a:pathLst>
                <a:path extrusionOk="0" h="5854" w="1072">
                  <a:moveTo>
                    <a:pt x="536" y="1732"/>
                  </a:moveTo>
                  <a:cubicBezTo>
                    <a:pt x="679" y="1732"/>
                    <a:pt x="803" y="1856"/>
                    <a:pt x="803" y="1999"/>
                  </a:cubicBezTo>
                  <a:cubicBezTo>
                    <a:pt x="803" y="2142"/>
                    <a:pt x="679" y="2267"/>
                    <a:pt x="536" y="2267"/>
                  </a:cubicBezTo>
                  <a:cubicBezTo>
                    <a:pt x="393" y="2267"/>
                    <a:pt x="268" y="2142"/>
                    <a:pt x="268" y="1999"/>
                  </a:cubicBezTo>
                  <a:cubicBezTo>
                    <a:pt x="268" y="1856"/>
                    <a:pt x="393" y="1732"/>
                    <a:pt x="536" y="1732"/>
                  </a:cubicBezTo>
                  <a:close/>
                  <a:moveTo>
                    <a:pt x="536" y="3462"/>
                  </a:moveTo>
                  <a:cubicBezTo>
                    <a:pt x="679" y="3462"/>
                    <a:pt x="803" y="3587"/>
                    <a:pt x="803" y="3730"/>
                  </a:cubicBezTo>
                  <a:cubicBezTo>
                    <a:pt x="803" y="3873"/>
                    <a:pt x="679" y="3998"/>
                    <a:pt x="536" y="3998"/>
                  </a:cubicBezTo>
                  <a:cubicBezTo>
                    <a:pt x="393" y="3998"/>
                    <a:pt x="268" y="3873"/>
                    <a:pt x="268" y="3730"/>
                  </a:cubicBezTo>
                  <a:cubicBezTo>
                    <a:pt x="268" y="3587"/>
                    <a:pt x="393" y="3462"/>
                    <a:pt x="536" y="3462"/>
                  </a:cubicBezTo>
                  <a:close/>
                  <a:moveTo>
                    <a:pt x="1" y="1"/>
                  </a:moveTo>
                  <a:lnTo>
                    <a:pt x="1" y="5853"/>
                  </a:lnTo>
                  <a:lnTo>
                    <a:pt x="1071" y="5853"/>
                  </a:lnTo>
                  <a:lnTo>
                    <a:pt x="10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4"/>
            <p:cNvSpPr/>
            <p:nvPr/>
          </p:nvSpPr>
          <p:spPr>
            <a:xfrm>
              <a:off x="4517225" y="2423250"/>
              <a:ext cx="26350" cy="159700"/>
            </a:xfrm>
            <a:custGeom>
              <a:rect b="b" l="l" r="r" t="t"/>
              <a:pathLst>
                <a:path extrusionOk="0" h="6388" w="1054">
                  <a:moveTo>
                    <a:pt x="518" y="1999"/>
                  </a:moveTo>
                  <a:cubicBezTo>
                    <a:pt x="679" y="1999"/>
                    <a:pt x="786" y="2123"/>
                    <a:pt x="786" y="2266"/>
                  </a:cubicBezTo>
                  <a:cubicBezTo>
                    <a:pt x="786" y="2409"/>
                    <a:pt x="679" y="2534"/>
                    <a:pt x="518" y="2534"/>
                  </a:cubicBezTo>
                  <a:cubicBezTo>
                    <a:pt x="375" y="2534"/>
                    <a:pt x="250" y="2409"/>
                    <a:pt x="250" y="2266"/>
                  </a:cubicBezTo>
                  <a:cubicBezTo>
                    <a:pt x="250" y="2123"/>
                    <a:pt x="375" y="1999"/>
                    <a:pt x="518" y="1999"/>
                  </a:cubicBezTo>
                  <a:close/>
                  <a:moveTo>
                    <a:pt x="518" y="3729"/>
                  </a:moveTo>
                  <a:cubicBezTo>
                    <a:pt x="679" y="3729"/>
                    <a:pt x="786" y="3854"/>
                    <a:pt x="786" y="3997"/>
                  </a:cubicBezTo>
                  <a:cubicBezTo>
                    <a:pt x="786" y="4140"/>
                    <a:pt x="679" y="4265"/>
                    <a:pt x="518" y="4265"/>
                  </a:cubicBezTo>
                  <a:cubicBezTo>
                    <a:pt x="375" y="4265"/>
                    <a:pt x="250" y="4140"/>
                    <a:pt x="250" y="3997"/>
                  </a:cubicBezTo>
                  <a:cubicBezTo>
                    <a:pt x="250" y="3854"/>
                    <a:pt x="375" y="3729"/>
                    <a:pt x="518" y="3729"/>
                  </a:cubicBezTo>
                  <a:close/>
                  <a:moveTo>
                    <a:pt x="1" y="0"/>
                  </a:moveTo>
                  <a:lnTo>
                    <a:pt x="1" y="6388"/>
                  </a:lnTo>
                  <a:lnTo>
                    <a:pt x="1053" y="6388"/>
                  </a:lnTo>
                  <a:lnTo>
                    <a:pt x="10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14"/>
            <p:cNvSpPr/>
            <p:nvPr/>
          </p:nvSpPr>
          <p:spPr>
            <a:xfrm>
              <a:off x="4477075" y="2416550"/>
              <a:ext cx="26800" cy="173100"/>
            </a:xfrm>
            <a:custGeom>
              <a:rect b="b" l="l" r="r" t="t"/>
              <a:pathLst>
                <a:path extrusionOk="0" h="6924" w="1072">
                  <a:moveTo>
                    <a:pt x="536" y="2267"/>
                  </a:moveTo>
                  <a:cubicBezTo>
                    <a:pt x="679" y="2267"/>
                    <a:pt x="804" y="2391"/>
                    <a:pt x="804" y="2534"/>
                  </a:cubicBezTo>
                  <a:cubicBezTo>
                    <a:pt x="804" y="2677"/>
                    <a:pt x="679" y="2802"/>
                    <a:pt x="536" y="2802"/>
                  </a:cubicBezTo>
                  <a:cubicBezTo>
                    <a:pt x="393" y="2802"/>
                    <a:pt x="268" y="2677"/>
                    <a:pt x="268" y="2534"/>
                  </a:cubicBezTo>
                  <a:cubicBezTo>
                    <a:pt x="268" y="2391"/>
                    <a:pt x="393" y="2267"/>
                    <a:pt x="536" y="2267"/>
                  </a:cubicBezTo>
                  <a:close/>
                  <a:moveTo>
                    <a:pt x="536" y="3997"/>
                  </a:moveTo>
                  <a:cubicBezTo>
                    <a:pt x="679" y="3997"/>
                    <a:pt x="804" y="4122"/>
                    <a:pt x="804" y="4265"/>
                  </a:cubicBezTo>
                  <a:cubicBezTo>
                    <a:pt x="804" y="4408"/>
                    <a:pt x="679" y="4533"/>
                    <a:pt x="536" y="4533"/>
                  </a:cubicBezTo>
                  <a:cubicBezTo>
                    <a:pt x="393" y="4533"/>
                    <a:pt x="268" y="4408"/>
                    <a:pt x="268" y="4265"/>
                  </a:cubicBezTo>
                  <a:cubicBezTo>
                    <a:pt x="268" y="4122"/>
                    <a:pt x="393" y="3997"/>
                    <a:pt x="536" y="3997"/>
                  </a:cubicBezTo>
                  <a:close/>
                  <a:moveTo>
                    <a:pt x="1" y="1"/>
                  </a:moveTo>
                  <a:lnTo>
                    <a:pt x="1" y="6924"/>
                  </a:lnTo>
                  <a:lnTo>
                    <a:pt x="1071" y="6924"/>
                  </a:lnTo>
                  <a:lnTo>
                    <a:pt x="10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4"/>
            <p:cNvSpPr/>
            <p:nvPr/>
          </p:nvSpPr>
          <p:spPr>
            <a:xfrm>
              <a:off x="4437375" y="2409850"/>
              <a:ext cx="26350" cy="186500"/>
            </a:xfrm>
            <a:custGeom>
              <a:rect b="b" l="l" r="r" t="t"/>
              <a:pathLst>
                <a:path extrusionOk="0" h="7460" w="1054">
                  <a:moveTo>
                    <a:pt x="536" y="2535"/>
                  </a:moveTo>
                  <a:cubicBezTo>
                    <a:pt x="679" y="2535"/>
                    <a:pt x="786" y="2659"/>
                    <a:pt x="786" y="2802"/>
                  </a:cubicBezTo>
                  <a:cubicBezTo>
                    <a:pt x="786" y="2945"/>
                    <a:pt x="679" y="3070"/>
                    <a:pt x="536" y="3070"/>
                  </a:cubicBezTo>
                  <a:cubicBezTo>
                    <a:pt x="393" y="3070"/>
                    <a:pt x="268" y="2945"/>
                    <a:pt x="268" y="2802"/>
                  </a:cubicBezTo>
                  <a:cubicBezTo>
                    <a:pt x="268" y="2659"/>
                    <a:pt x="393" y="2535"/>
                    <a:pt x="536" y="2535"/>
                  </a:cubicBezTo>
                  <a:close/>
                  <a:moveTo>
                    <a:pt x="536" y="4265"/>
                  </a:moveTo>
                  <a:cubicBezTo>
                    <a:pt x="679" y="4265"/>
                    <a:pt x="786" y="4390"/>
                    <a:pt x="786" y="4533"/>
                  </a:cubicBezTo>
                  <a:cubicBezTo>
                    <a:pt x="786" y="4676"/>
                    <a:pt x="679" y="4801"/>
                    <a:pt x="536" y="4801"/>
                  </a:cubicBezTo>
                  <a:cubicBezTo>
                    <a:pt x="393" y="4801"/>
                    <a:pt x="268" y="4676"/>
                    <a:pt x="268" y="4533"/>
                  </a:cubicBezTo>
                  <a:cubicBezTo>
                    <a:pt x="268" y="4390"/>
                    <a:pt x="393" y="4265"/>
                    <a:pt x="536" y="4265"/>
                  </a:cubicBezTo>
                  <a:close/>
                  <a:moveTo>
                    <a:pt x="1" y="1"/>
                  </a:moveTo>
                  <a:lnTo>
                    <a:pt x="1" y="7459"/>
                  </a:lnTo>
                  <a:lnTo>
                    <a:pt x="1053" y="7459"/>
                  </a:lnTo>
                  <a:lnTo>
                    <a:pt x="105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4"/>
            <p:cNvSpPr/>
            <p:nvPr/>
          </p:nvSpPr>
          <p:spPr>
            <a:xfrm>
              <a:off x="4514100" y="2599450"/>
              <a:ext cx="26800" cy="26775"/>
            </a:xfrm>
            <a:custGeom>
              <a:rect b="b" l="l" r="r" t="t"/>
              <a:pathLst>
                <a:path extrusionOk="0" h="1071" w="1072">
                  <a:moveTo>
                    <a:pt x="536" y="0"/>
                  </a:moveTo>
                  <a:cubicBezTo>
                    <a:pt x="250" y="0"/>
                    <a:pt x="1" y="250"/>
                    <a:pt x="1" y="535"/>
                  </a:cubicBezTo>
                  <a:cubicBezTo>
                    <a:pt x="1" y="839"/>
                    <a:pt x="250" y="1071"/>
                    <a:pt x="536" y="1071"/>
                  </a:cubicBezTo>
                  <a:cubicBezTo>
                    <a:pt x="821" y="1071"/>
                    <a:pt x="1071" y="839"/>
                    <a:pt x="1071" y="535"/>
                  </a:cubicBezTo>
                  <a:cubicBezTo>
                    <a:pt x="1071" y="250"/>
                    <a:pt x="821"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4"/>
            <p:cNvSpPr/>
            <p:nvPr/>
          </p:nvSpPr>
          <p:spPr>
            <a:xfrm>
              <a:off x="4544875" y="2582875"/>
              <a:ext cx="147675" cy="33550"/>
            </a:xfrm>
            <a:custGeom>
              <a:rect b="b" l="l" r="r" t="t"/>
              <a:pathLst>
                <a:path extrusionOk="0" h="1342" w="5907">
                  <a:moveTo>
                    <a:pt x="5602" y="1"/>
                  </a:moveTo>
                  <a:cubicBezTo>
                    <a:pt x="5591" y="1"/>
                    <a:pt x="5579" y="2"/>
                    <a:pt x="5568" y="3"/>
                  </a:cubicBezTo>
                  <a:lnTo>
                    <a:pt x="1" y="824"/>
                  </a:lnTo>
                  <a:cubicBezTo>
                    <a:pt x="54" y="913"/>
                    <a:pt x="72" y="984"/>
                    <a:pt x="90" y="1073"/>
                  </a:cubicBezTo>
                  <a:cubicBezTo>
                    <a:pt x="108" y="1180"/>
                    <a:pt x="108" y="1270"/>
                    <a:pt x="72" y="1341"/>
                  </a:cubicBezTo>
                  <a:lnTo>
                    <a:pt x="5657" y="538"/>
                  </a:lnTo>
                  <a:cubicBezTo>
                    <a:pt x="5800" y="502"/>
                    <a:pt x="5907" y="378"/>
                    <a:pt x="5889" y="235"/>
                  </a:cubicBezTo>
                  <a:cubicBezTo>
                    <a:pt x="5856" y="103"/>
                    <a:pt x="5746" y="1"/>
                    <a:pt x="560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4"/>
            <p:cNvSpPr/>
            <p:nvPr/>
          </p:nvSpPr>
          <p:spPr>
            <a:xfrm>
              <a:off x="4520350" y="2642700"/>
              <a:ext cx="26350" cy="26800"/>
            </a:xfrm>
            <a:custGeom>
              <a:rect b="b" l="l" r="r" t="t"/>
              <a:pathLst>
                <a:path extrusionOk="0" h="1072" w="1054">
                  <a:moveTo>
                    <a:pt x="518" y="1"/>
                  </a:moveTo>
                  <a:cubicBezTo>
                    <a:pt x="232" y="1"/>
                    <a:pt x="0" y="251"/>
                    <a:pt x="0" y="536"/>
                  </a:cubicBezTo>
                  <a:cubicBezTo>
                    <a:pt x="0" y="839"/>
                    <a:pt x="232" y="1071"/>
                    <a:pt x="518" y="1071"/>
                  </a:cubicBezTo>
                  <a:cubicBezTo>
                    <a:pt x="821" y="1071"/>
                    <a:pt x="1053" y="839"/>
                    <a:pt x="1053" y="536"/>
                  </a:cubicBezTo>
                  <a:cubicBezTo>
                    <a:pt x="1053" y="251"/>
                    <a:pt x="821" y="1"/>
                    <a:pt x="51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4"/>
            <p:cNvSpPr/>
            <p:nvPr/>
          </p:nvSpPr>
          <p:spPr>
            <a:xfrm>
              <a:off x="4549350" y="2605275"/>
              <a:ext cx="144550" cy="51725"/>
            </a:xfrm>
            <a:custGeom>
              <a:rect b="b" l="l" r="r" t="t"/>
              <a:pathLst>
                <a:path extrusionOk="0" h="2069" w="5782">
                  <a:moveTo>
                    <a:pt x="5494" y="1"/>
                  </a:moveTo>
                  <a:cubicBezTo>
                    <a:pt x="5465" y="1"/>
                    <a:pt x="5435" y="6"/>
                    <a:pt x="5407" y="17"/>
                  </a:cubicBezTo>
                  <a:lnTo>
                    <a:pt x="0" y="1569"/>
                  </a:lnTo>
                  <a:cubicBezTo>
                    <a:pt x="54" y="1641"/>
                    <a:pt x="89" y="1730"/>
                    <a:pt x="125" y="1801"/>
                  </a:cubicBezTo>
                  <a:cubicBezTo>
                    <a:pt x="143" y="1890"/>
                    <a:pt x="161" y="1997"/>
                    <a:pt x="143" y="2069"/>
                  </a:cubicBezTo>
                  <a:lnTo>
                    <a:pt x="5549" y="516"/>
                  </a:lnTo>
                  <a:cubicBezTo>
                    <a:pt x="5710" y="481"/>
                    <a:pt x="5781" y="338"/>
                    <a:pt x="5746" y="177"/>
                  </a:cubicBezTo>
                  <a:cubicBezTo>
                    <a:pt x="5717" y="78"/>
                    <a:pt x="5609" y="1"/>
                    <a:pt x="54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9" name="Google Shape;269;p14"/>
          <p:cNvGrpSpPr/>
          <p:nvPr/>
        </p:nvGrpSpPr>
        <p:grpSpPr>
          <a:xfrm>
            <a:off x="4836094" y="4859959"/>
            <a:ext cx="425520" cy="407408"/>
            <a:chOff x="4870500" y="2406800"/>
            <a:chExt cx="265900" cy="261075"/>
          </a:xfrm>
        </p:grpSpPr>
        <p:sp>
          <p:nvSpPr>
            <p:cNvPr id="270" name="Google Shape;270;p14"/>
            <p:cNvSpPr/>
            <p:nvPr/>
          </p:nvSpPr>
          <p:spPr>
            <a:xfrm>
              <a:off x="4870500" y="2633775"/>
              <a:ext cx="37050" cy="34100"/>
            </a:xfrm>
            <a:custGeom>
              <a:rect b="b" l="l" r="r" t="t"/>
              <a:pathLst>
                <a:path extrusionOk="0" h="1364" w="1482">
                  <a:moveTo>
                    <a:pt x="768" y="1"/>
                  </a:moveTo>
                  <a:cubicBezTo>
                    <a:pt x="572" y="37"/>
                    <a:pt x="411" y="144"/>
                    <a:pt x="269" y="269"/>
                  </a:cubicBezTo>
                  <a:cubicBezTo>
                    <a:pt x="108" y="447"/>
                    <a:pt x="1" y="750"/>
                    <a:pt x="376" y="1125"/>
                  </a:cubicBezTo>
                  <a:cubicBezTo>
                    <a:pt x="560" y="1300"/>
                    <a:pt x="722" y="1364"/>
                    <a:pt x="861" y="1364"/>
                  </a:cubicBezTo>
                  <a:cubicBezTo>
                    <a:pt x="1005" y="1364"/>
                    <a:pt x="1123" y="1296"/>
                    <a:pt x="1214" y="1214"/>
                  </a:cubicBezTo>
                  <a:cubicBezTo>
                    <a:pt x="1357" y="1089"/>
                    <a:pt x="1446" y="911"/>
                    <a:pt x="1482" y="732"/>
                  </a:cubicBezTo>
                  <a:lnTo>
                    <a:pt x="76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4"/>
            <p:cNvSpPr/>
            <p:nvPr/>
          </p:nvSpPr>
          <p:spPr>
            <a:xfrm>
              <a:off x="5072575" y="2406800"/>
              <a:ext cx="63825" cy="61975"/>
            </a:xfrm>
            <a:custGeom>
              <a:rect b="b" l="l" r="r" t="t"/>
              <a:pathLst>
                <a:path extrusionOk="0" h="2479" w="2553">
                  <a:moveTo>
                    <a:pt x="1765" y="1"/>
                  </a:moveTo>
                  <a:cubicBezTo>
                    <a:pt x="1740" y="1"/>
                    <a:pt x="1718" y="12"/>
                    <a:pt x="1696" y="34"/>
                  </a:cubicBezTo>
                  <a:cubicBezTo>
                    <a:pt x="1589" y="105"/>
                    <a:pt x="1499" y="159"/>
                    <a:pt x="1410" y="212"/>
                  </a:cubicBezTo>
                  <a:cubicBezTo>
                    <a:pt x="572" y="605"/>
                    <a:pt x="18" y="1497"/>
                    <a:pt x="1" y="1550"/>
                  </a:cubicBezTo>
                  <a:lnTo>
                    <a:pt x="946" y="2478"/>
                  </a:lnTo>
                  <a:cubicBezTo>
                    <a:pt x="982" y="2460"/>
                    <a:pt x="1892" y="1925"/>
                    <a:pt x="2267" y="1086"/>
                  </a:cubicBezTo>
                  <a:cubicBezTo>
                    <a:pt x="2338" y="997"/>
                    <a:pt x="2392" y="890"/>
                    <a:pt x="2445" y="801"/>
                  </a:cubicBezTo>
                  <a:cubicBezTo>
                    <a:pt x="2552" y="694"/>
                    <a:pt x="2445" y="605"/>
                    <a:pt x="2160" y="319"/>
                  </a:cubicBezTo>
                  <a:cubicBezTo>
                    <a:pt x="1945" y="104"/>
                    <a:pt x="1841" y="1"/>
                    <a:pt x="17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4"/>
            <p:cNvSpPr/>
            <p:nvPr/>
          </p:nvSpPr>
          <p:spPr>
            <a:xfrm>
              <a:off x="4895925" y="2452675"/>
              <a:ext cx="192725" cy="192725"/>
            </a:xfrm>
            <a:custGeom>
              <a:rect b="b" l="l" r="r" t="t"/>
              <a:pathLst>
                <a:path extrusionOk="0" h="7709" w="7709">
                  <a:moveTo>
                    <a:pt x="4524" y="2918"/>
                  </a:moveTo>
                  <a:cubicBezTo>
                    <a:pt x="4591" y="2918"/>
                    <a:pt x="4658" y="2945"/>
                    <a:pt x="4711" y="2998"/>
                  </a:cubicBezTo>
                  <a:cubicBezTo>
                    <a:pt x="4818" y="3105"/>
                    <a:pt x="4818" y="3284"/>
                    <a:pt x="4711" y="3373"/>
                  </a:cubicBezTo>
                  <a:cubicBezTo>
                    <a:pt x="4658" y="3427"/>
                    <a:pt x="4591" y="3453"/>
                    <a:pt x="4524" y="3453"/>
                  </a:cubicBezTo>
                  <a:cubicBezTo>
                    <a:pt x="4457" y="3453"/>
                    <a:pt x="4390" y="3427"/>
                    <a:pt x="4337" y="3373"/>
                  </a:cubicBezTo>
                  <a:cubicBezTo>
                    <a:pt x="4230" y="3284"/>
                    <a:pt x="4230" y="3105"/>
                    <a:pt x="4337" y="2998"/>
                  </a:cubicBezTo>
                  <a:cubicBezTo>
                    <a:pt x="4390" y="2945"/>
                    <a:pt x="4457" y="2918"/>
                    <a:pt x="4524" y="2918"/>
                  </a:cubicBezTo>
                  <a:close/>
                  <a:moveTo>
                    <a:pt x="3775" y="3681"/>
                  </a:moveTo>
                  <a:cubicBezTo>
                    <a:pt x="3842" y="3681"/>
                    <a:pt x="3908" y="3703"/>
                    <a:pt x="3962" y="3748"/>
                  </a:cubicBezTo>
                  <a:cubicBezTo>
                    <a:pt x="4069" y="3855"/>
                    <a:pt x="4069" y="4033"/>
                    <a:pt x="3962" y="4140"/>
                  </a:cubicBezTo>
                  <a:cubicBezTo>
                    <a:pt x="3908" y="4185"/>
                    <a:pt x="3842" y="4207"/>
                    <a:pt x="3775" y="4207"/>
                  </a:cubicBezTo>
                  <a:cubicBezTo>
                    <a:pt x="3708" y="4207"/>
                    <a:pt x="3641" y="4185"/>
                    <a:pt x="3587" y="4140"/>
                  </a:cubicBezTo>
                  <a:cubicBezTo>
                    <a:pt x="3480" y="4033"/>
                    <a:pt x="3480" y="3855"/>
                    <a:pt x="3587" y="3748"/>
                  </a:cubicBezTo>
                  <a:cubicBezTo>
                    <a:pt x="3641" y="3703"/>
                    <a:pt x="3708" y="3681"/>
                    <a:pt x="3775" y="3681"/>
                  </a:cubicBezTo>
                  <a:close/>
                  <a:moveTo>
                    <a:pt x="3025" y="4435"/>
                  </a:moveTo>
                  <a:cubicBezTo>
                    <a:pt x="3092" y="4435"/>
                    <a:pt x="3159" y="4461"/>
                    <a:pt x="3213" y="4515"/>
                  </a:cubicBezTo>
                  <a:cubicBezTo>
                    <a:pt x="3320" y="4604"/>
                    <a:pt x="3320" y="4783"/>
                    <a:pt x="3213" y="4890"/>
                  </a:cubicBezTo>
                  <a:cubicBezTo>
                    <a:pt x="3159" y="4943"/>
                    <a:pt x="3092" y="4970"/>
                    <a:pt x="3025" y="4970"/>
                  </a:cubicBezTo>
                  <a:cubicBezTo>
                    <a:pt x="2958" y="4970"/>
                    <a:pt x="2891" y="4943"/>
                    <a:pt x="2838" y="4890"/>
                  </a:cubicBezTo>
                  <a:cubicBezTo>
                    <a:pt x="2731" y="4783"/>
                    <a:pt x="2731" y="4604"/>
                    <a:pt x="2838" y="4515"/>
                  </a:cubicBezTo>
                  <a:cubicBezTo>
                    <a:pt x="2891" y="4461"/>
                    <a:pt x="2958" y="4435"/>
                    <a:pt x="3025" y="4435"/>
                  </a:cubicBezTo>
                  <a:close/>
                  <a:moveTo>
                    <a:pt x="2269" y="5184"/>
                  </a:moveTo>
                  <a:cubicBezTo>
                    <a:pt x="2338" y="5184"/>
                    <a:pt x="2410" y="5211"/>
                    <a:pt x="2463" y="5264"/>
                  </a:cubicBezTo>
                  <a:cubicBezTo>
                    <a:pt x="2570" y="5371"/>
                    <a:pt x="2570" y="5532"/>
                    <a:pt x="2463" y="5639"/>
                  </a:cubicBezTo>
                  <a:cubicBezTo>
                    <a:pt x="2410" y="5693"/>
                    <a:pt x="2338" y="5719"/>
                    <a:pt x="2269" y="5719"/>
                  </a:cubicBezTo>
                  <a:cubicBezTo>
                    <a:pt x="2200" y="5719"/>
                    <a:pt x="2133" y="5693"/>
                    <a:pt x="2089" y="5639"/>
                  </a:cubicBezTo>
                  <a:cubicBezTo>
                    <a:pt x="1981" y="5532"/>
                    <a:pt x="1981" y="5371"/>
                    <a:pt x="2089" y="5264"/>
                  </a:cubicBezTo>
                  <a:cubicBezTo>
                    <a:pt x="2133" y="5211"/>
                    <a:pt x="2200" y="5184"/>
                    <a:pt x="2269" y="5184"/>
                  </a:cubicBezTo>
                  <a:close/>
                  <a:moveTo>
                    <a:pt x="1518" y="5933"/>
                  </a:moveTo>
                  <a:cubicBezTo>
                    <a:pt x="1589" y="5933"/>
                    <a:pt x="1660" y="5960"/>
                    <a:pt x="1714" y="6014"/>
                  </a:cubicBezTo>
                  <a:cubicBezTo>
                    <a:pt x="1803" y="6121"/>
                    <a:pt x="1803" y="6281"/>
                    <a:pt x="1714" y="6388"/>
                  </a:cubicBezTo>
                  <a:cubicBezTo>
                    <a:pt x="1660" y="6442"/>
                    <a:pt x="1589" y="6469"/>
                    <a:pt x="1518" y="6469"/>
                  </a:cubicBezTo>
                  <a:cubicBezTo>
                    <a:pt x="1446" y="6469"/>
                    <a:pt x="1375" y="6442"/>
                    <a:pt x="1321" y="6388"/>
                  </a:cubicBezTo>
                  <a:cubicBezTo>
                    <a:pt x="1232" y="6281"/>
                    <a:pt x="1232" y="6121"/>
                    <a:pt x="1321" y="6014"/>
                  </a:cubicBezTo>
                  <a:cubicBezTo>
                    <a:pt x="1375" y="5960"/>
                    <a:pt x="1446" y="5933"/>
                    <a:pt x="1518" y="5933"/>
                  </a:cubicBezTo>
                  <a:close/>
                  <a:moveTo>
                    <a:pt x="6799" y="1"/>
                  </a:moveTo>
                  <a:cubicBezTo>
                    <a:pt x="6228" y="607"/>
                    <a:pt x="4943" y="1856"/>
                    <a:pt x="4908" y="1856"/>
                  </a:cubicBezTo>
                  <a:cubicBezTo>
                    <a:pt x="4765" y="1856"/>
                    <a:pt x="4640" y="1946"/>
                    <a:pt x="4622" y="2071"/>
                  </a:cubicBezTo>
                  <a:lnTo>
                    <a:pt x="4622" y="2142"/>
                  </a:lnTo>
                  <a:cubicBezTo>
                    <a:pt x="4497" y="2392"/>
                    <a:pt x="4337" y="2624"/>
                    <a:pt x="4158" y="2820"/>
                  </a:cubicBezTo>
                  <a:cubicBezTo>
                    <a:pt x="4158" y="2820"/>
                    <a:pt x="697" y="6281"/>
                    <a:pt x="572" y="6388"/>
                  </a:cubicBezTo>
                  <a:cubicBezTo>
                    <a:pt x="358" y="6549"/>
                    <a:pt x="162" y="6745"/>
                    <a:pt x="1" y="6942"/>
                  </a:cubicBezTo>
                  <a:lnTo>
                    <a:pt x="768" y="7709"/>
                  </a:lnTo>
                  <a:cubicBezTo>
                    <a:pt x="982" y="7548"/>
                    <a:pt x="1161" y="7352"/>
                    <a:pt x="1321" y="7138"/>
                  </a:cubicBezTo>
                  <a:cubicBezTo>
                    <a:pt x="1428" y="7013"/>
                    <a:pt x="4908" y="3569"/>
                    <a:pt x="4908" y="3569"/>
                  </a:cubicBezTo>
                  <a:cubicBezTo>
                    <a:pt x="5104" y="3373"/>
                    <a:pt x="5318" y="3212"/>
                    <a:pt x="5568" y="3088"/>
                  </a:cubicBezTo>
                  <a:cubicBezTo>
                    <a:pt x="5580" y="3089"/>
                    <a:pt x="5592" y="3090"/>
                    <a:pt x="5603" y="3090"/>
                  </a:cubicBezTo>
                  <a:cubicBezTo>
                    <a:pt x="5728" y="3090"/>
                    <a:pt x="5819" y="3004"/>
                    <a:pt x="5835" y="2873"/>
                  </a:cubicBezTo>
                  <a:cubicBezTo>
                    <a:pt x="5853" y="2856"/>
                    <a:pt x="5853" y="2838"/>
                    <a:pt x="5835" y="2820"/>
                  </a:cubicBezTo>
                  <a:cubicBezTo>
                    <a:pt x="5835" y="2802"/>
                    <a:pt x="7120" y="1500"/>
                    <a:pt x="7709" y="929"/>
                  </a:cubicBezTo>
                  <a:lnTo>
                    <a:pt x="679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3" name="Google Shape;273;p14"/>
          <p:cNvGrpSpPr/>
          <p:nvPr/>
        </p:nvGrpSpPr>
        <p:grpSpPr>
          <a:xfrm>
            <a:off x="5461452" y="4842442"/>
            <a:ext cx="448324" cy="457148"/>
            <a:chOff x="5261275" y="2395575"/>
            <a:chExt cx="280150" cy="292950"/>
          </a:xfrm>
        </p:grpSpPr>
        <p:sp>
          <p:nvSpPr>
            <p:cNvPr id="274" name="Google Shape;274;p14"/>
            <p:cNvSpPr/>
            <p:nvPr/>
          </p:nvSpPr>
          <p:spPr>
            <a:xfrm>
              <a:off x="5475375" y="2395575"/>
              <a:ext cx="66050" cy="79000"/>
            </a:xfrm>
            <a:custGeom>
              <a:rect b="b" l="l" r="r" t="t"/>
              <a:pathLst>
                <a:path extrusionOk="0" h="3160" w="2642">
                  <a:moveTo>
                    <a:pt x="2481" y="1"/>
                  </a:moveTo>
                  <a:cubicBezTo>
                    <a:pt x="2445" y="1"/>
                    <a:pt x="2409" y="19"/>
                    <a:pt x="2374" y="37"/>
                  </a:cubicBezTo>
                  <a:lnTo>
                    <a:pt x="1" y="2303"/>
                  </a:lnTo>
                  <a:lnTo>
                    <a:pt x="857" y="3159"/>
                  </a:lnTo>
                  <a:lnTo>
                    <a:pt x="2409" y="1500"/>
                  </a:lnTo>
                  <a:cubicBezTo>
                    <a:pt x="2463" y="1446"/>
                    <a:pt x="2499" y="1357"/>
                    <a:pt x="2499" y="1286"/>
                  </a:cubicBezTo>
                  <a:lnTo>
                    <a:pt x="2623" y="179"/>
                  </a:lnTo>
                  <a:cubicBezTo>
                    <a:pt x="2641" y="90"/>
                    <a:pt x="2570" y="19"/>
                    <a:pt x="24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4"/>
            <p:cNvSpPr/>
            <p:nvPr/>
          </p:nvSpPr>
          <p:spPr>
            <a:xfrm>
              <a:off x="5335750" y="2462500"/>
              <a:ext cx="151700" cy="152125"/>
            </a:xfrm>
            <a:custGeom>
              <a:rect b="b" l="l" r="r" t="t"/>
              <a:pathLst>
                <a:path extrusionOk="0" h="6085" w="6068">
                  <a:moveTo>
                    <a:pt x="4418" y="1273"/>
                  </a:moveTo>
                  <a:cubicBezTo>
                    <a:pt x="4595" y="1273"/>
                    <a:pt x="4755" y="1392"/>
                    <a:pt x="4800" y="1588"/>
                  </a:cubicBezTo>
                  <a:cubicBezTo>
                    <a:pt x="4836" y="1713"/>
                    <a:pt x="4800" y="1856"/>
                    <a:pt x="4693" y="1963"/>
                  </a:cubicBezTo>
                  <a:cubicBezTo>
                    <a:pt x="4615" y="2032"/>
                    <a:pt x="4517" y="2068"/>
                    <a:pt x="4419" y="2068"/>
                  </a:cubicBezTo>
                  <a:cubicBezTo>
                    <a:pt x="4316" y="2068"/>
                    <a:pt x="4214" y="2028"/>
                    <a:pt x="4140" y="1945"/>
                  </a:cubicBezTo>
                  <a:cubicBezTo>
                    <a:pt x="4033" y="1838"/>
                    <a:pt x="3998" y="1713"/>
                    <a:pt x="4033" y="1571"/>
                  </a:cubicBezTo>
                  <a:lnTo>
                    <a:pt x="4033" y="1571"/>
                  </a:lnTo>
                  <a:lnTo>
                    <a:pt x="4158" y="1695"/>
                  </a:lnTo>
                  <a:cubicBezTo>
                    <a:pt x="4185" y="1722"/>
                    <a:pt x="4221" y="1736"/>
                    <a:pt x="4258" y="1736"/>
                  </a:cubicBezTo>
                  <a:cubicBezTo>
                    <a:pt x="4296" y="1736"/>
                    <a:pt x="4337" y="1722"/>
                    <a:pt x="4372" y="1695"/>
                  </a:cubicBezTo>
                  <a:lnTo>
                    <a:pt x="4444" y="1624"/>
                  </a:lnTo>
                  <a:cubicBezTo>
                    <a:pt x="4497" y="1571"/>
                    <a:pt x="4497" y="1463"/>
                    <a:pt x="4444" y="1410"/>
                  </a:cubicBezTo>
                  <a:lnTo>
                    <a:pt x="4319" y="1285"/>
                  </a:lnTo>
                  <a:cubicBezTo>
                    <a:pt x="4352" y="1277"/>
                    <a:pt x="4385" y="1273"/>
                    <a:pt x="4418" y="1273"/>
                  </a:cubicBezTo>
                  <a:close/>
                  <a:moveTo>
                    <a:pt x="3587" y="1124"/>
                  </a:moveTo>
                  <a:lnTo>
                    <a:pt x="3801" y="1356"/>
                  </a:lnTo>
                  <a:lnTo>
                    <a:pt x="2731" y="2356"/>
                  </a:lnTo>
                  <a:lnTo>
                    <a:pt x="2552" y="2159"/>
                  </a:lnTo>
                  <a:lnTo>
                    <a:pt x="3587" y="1124"/>
                  </a:lnTo>
                  <a:close/>
                  <a:moveTo>
                    <a:pt x="3090" y="2594"/>
                  </a:moveTo>
                  <a:cubicBezTo>
                    <a:pt x="3271" y="2594"/>
                    <a:pt x="3434" y="2723"/>
                    <a:pt x="3480" y="2891"/>
                  </a:cubicBezTo>
                  <a:cubicBezTo>
                    <a:pt x="3516" y="3034"/>
                    <a:pt x="3480" y="3176"/>
                    <a:pt x="3391" y="3283"/>
                  </a:cubicBezTo>
                  <a:cubicBezTo>
                    <a:pt x="3311" y="3355"/>
                    <a:pt x="3208" y="3390"/>
                    <a:pt x="3105" y="3390"/>
                  </a:cubicBezTo>
                  <a:cubicBezTo>
                    <a:pt x="3003" y="3390"/>
                    <a:pt x="2900" y="3355"/>
                    <a:pt x="2820" y="3283"/>
                  </a:cubicBezTo>
                  <a:cubicBezTo>
                    <a:pt x="2713" y="3176"/>
                    <a:pt x="2677" y="3034"/>
                    <a:pt x="2713" y="2891"/>
                  </a:cubicBezTo>
                  <a:lnTo>
                    <a:pt x="2713" y="2891"/>
                  </a:lnTo>
                  <a:lnTo>
                    <a:pt x="2838" y="3016"/>
                  </a:lnTo>
                  <a:cubicBezTo>
                    <a:pt x="2865" y="3043"/>
                    <a:pt x="2905" y="3056"/>
                    <a:pt x="2945" y="3056"/>
                  </a:cubicBezTo>
                  <a:cubicBezTo>
                    <a:pt x="2985" y="3056"/>
                    <a:pt x="3025" y="3043"/>
                    <a:pt x="3052" y="3016"/>
                  </a:cubicBezTo>
                  <a:lnTo>
                    <a:pt x="3123" y="2944"/>
                  </a:lnTo>
                  <a:cubicBezTo>
                    <a:pt x="3177" y="2891"/>
                    <a:pt x="3177" y="2802"/>
                    <a:pt x="3123" y="2730"/>
                  </a:cubicBezTo>
                  <a:lnTo>
                    <a:pt x="2998" y="2605"/>
                  </a:lnTo>
                  <a:cubicBezTo>
                    <a:pt x="3029" y="2598"/>
                    <a:pt x="3060" y="2594"/>
                    <a:pt x="3090" y="2594"/>
                  </a:cubicBezTo>
                  <a:close/>
                  <a:moveTo>
                    <a:pt x="2267" y="2445"/>
                  </a:moveTo>
                  <a:lnTo>
                    <a:pt x="2463" y="2641"/>
                  </a:lnTo>
                  <a:lnTo>
                    <a:pt x="1393" y="3640"/>
                  </a:lnTo>
                  <a:lnTo>
                    <a:pt x="1232" y="3480"/>
                  </a:lnTo>
                  <a:lnTo>
                    <a:pt x="2267" y="2445"/>
                  </a:lnTo>
                  <a:close/>
                  <a:moveTo>
                    <a:pt x="1778" y="3913"/>
                  </a:moveTo>
                  <a:cubicBezTo>
                    <a:pt x="1955" y="3913"/>
                    <a:pt x="2115" y="4031"/>
                    <a:pt x="2160" y="4211"/>
                  </a:cubicBezTo>
                  <a:cubicBezTo>
                    <a:pt x="2195" y="4354"/>
                    <a:pt x="2160" y="4497"/>
                    <a:pt x="2071" y="4586"/>
                  </a:cubicBezTo>
                  <a:cubicBezTo>
                    <a:pt x="1990" y="4666"/>
                    <a:pt x="1888" y="4706"/>
                    <a:pt x="1785" y="4706"/>
                  </a:cubicBezTo>
                  <a:cubicBezTo>
                    <a:pt x="1682" y="4706"/>
                    <a:pt x="1580" y="4666"/>
                    <a:pt x="1500" y="4586"/>
                  </a:cubicBezTo>
                  <a:cubicBezTo>
                    <a:pt x="1393" y="4497"/>
                    <a:pt x="1357" y="4336"/>
                    <a:pt x="1393" y="4211"/>
                  </a:cubicBezTo>
                  <a:lnTo>
                    <a:pt x="1393" y="4211"/>
                  </a:lnTo>
                  <a:lnTo>
                    <a:pt x="1517" y="4336"/>
                  </a:lnTo>
                  <a:cubicBezTo>
                    <a:pt x="1553" y="4363"/>
                    <a:pt x="1593" y="4376"/>
                    <a:pt x="1631" y="4376"/>
                  </a:cubicBezTo>
                  <a:cubicBezTo>
                    <a:pt x="1669" y="4376"/>
                    <a:pt x="1705" y="4363"/>
                    <a:pt x="1732" y="4336"/>
                  </a:cubicBezTo>
                  <a:lnTo>
                    <a:pt x="1803" y="4265"/>
                  </a:lnTo>
                  <a:cubicBezTo>
                    <a:pt x="1856" y="4211"/>
                    <a:pt x="1856" y="4104"/>
                    <a:pt x="1803" y="4051"/>
                  </a:cubicBezTo>
                  <a:lnTo>
                    <a:pt x="1678" y="3926"/>
                  </a:lnTo>
                  <a:cubicBezTo>
                    <a:pt x="1711" y="3917"/>
                    <a:pt x="1745" y="3913"/>
                    <a:pt x="1778" y="3913"/>
                  </a:cubicBezTo>
                  <a:close/>
                  <a:moveTo>
                    <a:pt x="5211" y="0"/>
                  </a:moveTo>
                  <a:lnTo>
                    <a:pt x="4087" y="1071"/>
                  </a:lnTo>
                  <a:lnTo>
                    <a:pt x="3855" y="839"/>
                  </a:lnTo>
                  <a:lnTo>
                    <a:pt x="4051" y="643"/>
                  </a:lnTo>
                  <a:cubicBezTo>
                    <a:pt x="4140" y="571"/>
                    <a:pt x="4140" y="446"/>
                    <a:pt x="4051" y="375"/>
                  </a:cubicBezTo>
                  <a:cubicBezTo>
                    <a:pt x="4013" y="328"/>
                    <a:pt x="3961" y="306"/>
                    <a:pt x="3906" y="306"/>
                  </a:cubicBezTo>
                  <a:cubicBezTo>
                    <a:pt x="3858" y="306"/>
                    <a:pt x="3808" y="324"/>
                    <a:pt x="3766" y="357"/>
                  </a:cubicBezTo>
                  <a:cubicBezTo>
                    <a:pt x="3766" y="375"/>
                    <a:pt x="3766" y="375"/>
                    <a:pt x="3766" y="375"/>
                  </a:cubicBezTo>
                  <a:lnTo>
                    <a:pt x="393" y="3747"/>
                  </a:lnTo>
                  <a:cubicBezTo>
                    <a:pt x="304" y="3837"/>
                    <a:pt x="304" y="3961"/>
                    <a:pt x="393" y="4051"/>
                  </a:cubicBezTo>
                  <a:cubicBezTo>
                    <a:pt x="429" y="4086"/>
                    <a:pt x="478" y="4104"/>
                    <a:pt x="527" y="4104"/>
                  </a:cubicBezTo>
                  <a:cubicBezTo>
                    <a:pt x="576" y="4104"/>
                    <a:pt x="625" y="4086"/>
                    <a:pt x="661" y="4051"/>
                  </a:cubicBezTo>
                  <a:lnTo>
                    <a:pt x="946" y="3747"/>
                  </a:lnTo>
                  <a:lnTo>
                    <a:pt x="1107" y="3926"/>
                  </a:lnTo>
                  <a:lnTo>
                    <a:pt x="1" y="4978"/>
                  </a:lnTo>
                  <a:lnTo>
                    <a:pt x="1107" y="6085"/>
                  </a:lnTo>
                  <a:lnTo>
                    <a:pt x="6067" y="875"/>
                  </a:lnTo>
                  <a:lnTo>
                    <a:pt x="521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4"/>
            <p:cNvSpPr/>
            <p:nvPr/>
          </p:nvSpPr>
          <p:spPr>
            <a:xfrm>
              <a:off x="5261275" y="2594525"/>
              <a:ext cx="94575" cy="94000"/>
            </a:xfrm>
            <a:custGeom>
              <a:rect b="b" l="l" r="r" t="t"/>
              <a:pathLst>
                <a:path extrusionOk="0" h="3760" w="3783">
                  <a:moveTo>
                    <a:pt x="2659" y="1"/>
                  </a:moveTo>
                  <a:cubicBezTo>
                    <a:pt x="2659" y="1"/>
                    <a:pt x="1772" y="888"/>
                    <a:pt x="1029" y="888"/>
                  </a:cubicBezTo>
                  <a:cubicBezTo>
                    <a:pt x="830" y="888"/>
                    <a:pt x="641" y="823"/>
                    <a:pt x="482" y="661"/>
                  </a:cubicBezTo>
                  <a:cubicBezTo>
                    <a:pt x="428" y="616"/>
                    <a:pt x="361" y="594"/>
                    <a:pt x="294" y="594"/>
                  </a:cubicBezTo>
                  <a:cubicBezTo>
                    <a:pt x="228" y="594"/>
                    <a:pt x="161" y="616"/>
                    <a:pt x="107" y="661"/>
                  </a:cubicBezTo>
                  <a:cubicBezTo>
                    <a:pt x="0" y="768"/>
                    <a:pt x="0" y="946"/>
                    <a:pt x="107" y="1053"/>
                  </a:cubicBezTo>
                  <a:lnTo>
                    <a:pt x="2748" y="3676"/>
                  </a:lnTo>
                  <a:cubicBezTo>
                    <a:pt x="2794" y="3732"/>
                    <a:pt x="2861" y="3759"/>
                    <a:pt x="2931" y="3759"/>
                  </a:cubicBezTo>
                  <a:cubicBezTo>
                    <a:pt x="2995" y="3759"/>
                    <a:pt x="3063" y="3737"/>
                    <a:pt x="3123" y="3694"/>
                  </a:cubicBezTo>
                  <a:cubicBezTo>
                    <a:pt x="3230" y="3605"/>
                    <a:pt x="3247" y="3427"/>
                    <a:pt x="3140" y="3320"/>
                  </a:cubicBezTo>
                  <a:cubicBezTo>
                    <a:pt x="3123" y="3320"/>
                    <a:pt x="3123" y="3302"/>
                    <a:pt x="3123" y="3302"/>
                  </a:cubicBezTo>
                  <a:cubicBezTo>
                    <a:pt x="2373" y="2552"/>
                    <a:pt x="3783" y="1125"/>
                    <a:pt x="3783" y="1125"/>
                  </a:cubicBezTo>
                  <a:lnTo>
                    <a:pt x="265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7" name="Google Shape;277;p14"/>
          <p:cNvSpPr/>
          <p:nvPr/>
        </p:nvSpPr>
        <p:spPr>
          <a:xfrm>
            <a:off x="6106818" y="4851448"/>
            <a:ext cx="294175" cy="435770"/>
          </a:xfrm>
          <a:custGeom>
            <a:rect b="b" l="l" r="r" t="t"/>
            <a:pathLst>
              <a:path extrusionOk="0" h="11170" w="7353">
                <a:moveTo>
                  <a:pt x="2660" y="3854"/>
                </a:moveTo>
                <a:cubicBezTo>
                  <a:pt x="2802" y="3854"/>
                  <a:pt x="2927" y="3979"/>
                  <a:pt x="2927" y="4122"/>
                </a:cubicBezTo>
                <a:cubicBezTo>
                  <a:pt x="2927" y="4265"/>
                  <a:pt x="2802" y="4390"/>
                  <a:pt x="2660" y="4390"/>
                </a:cubicBezTo>
                <a:cubicBezTo>
                  <a:pt x="2517" y="4390"/>
                  <a:pt x="2392" y="4265"/>
                  <a:pt x="2392" y="4122"/>
                </a:cubicBezTo>
                <a:cubicBezTo>
                  <a:pt x="2392" y="3979"/>
                  <a:pt x="2517" y="3854"/>
                  <a:pt x="2660" y="3854"/>
                </a:cubicBezTo>
                <a:close/>
                <a:moveTo>
                  <a:pt x="2660" y="4925"/>
                </a:moveTo>
                <a:cubicBezTo>
                  <a:pt x="2802" y="4925"/>
                  <a:pt x="2927" y="5050"/>
                  <a:pt x="2927" y="5193"/>
                </a:cubicBezTo>
                <a:cubicBezTo>
                  <a:pt x="2927" y="5335"/>
                  <a:pt x="2802" y="5442"/>
                  <a:pt x="2660" y="5442"/>
                </a:cubicBezTo>
                <a:cubicBezTo>
                  <a:pt x="2517" y="5442"/>
                  <a:pt x="2392" y="5335"/>
                  <a:pt x="2392" y="5193"/>
                </a:cubicBezTo>
                <a:cubicBezTo>
                  <a:pt x="2392" y="5050"/>
                  <a:pt x="2517" y="4925"/>
                  <a:pt x="2660" y="4925"/>
                </a:cubicBezTo>
                <a:close/>
                <a:moveTo>
                  <a:pt x="2660" y="5978"/>
                </a:moveTo>
                <a:cubicBezTo>
                  <a:pt x="2802" y="5978"/>
                  <a:pt x="2927" y="6103"/>
                  <a:pt x="2927" y="6245"/>
                </a:cubicBezTo>
                <a:cubicBezTo>
                  <a:pt x="2927" y="6406"/>
                  <a:pt x="2802" y="6513"/>
                  <a:pt x="2660" y="6513"/>
                </a:cubicBezTo>
                <a:cubicBezTo>
                  <a:pt x="2517" y="6513"/>
                  <a:pt x="2392" y="6406"/>
                  <a:pt x="2392" y="6245"/>
                </a:cubicBezTo>
                <a:cubicBezTo>
                  <a:pt x="2392" y="6103"/>
                  <a:pt x="2517" y="5978"/>
                  <a:pt x="2660" y="5978"/>
                </a:cubicBezTo>
                <a:close/>
                <a:moveTo>
                  <a:pt x="2660" y="7048"/>
                </a:moveTo>
                <a:cubicBezTo>
                  <a:pt x="2802" y="7048"/>
                  <a:pt x="2927" y="7173"/>
                  <a:pt x="2927" y="7316"/>
                </a:cubicBezTo>
                <a:cubicBezTo>
                  <a:pt x="2927" y="7459"/>
                  <a:pt x="2802" y="7584"/>
                  <a:pt x="2660" y="7584"/>
                </a:cubicBezTo>
                <a:cubicBezTo>
                  <a:pt x="2517" y="7584"/>
                  <a:pt x="2392" y="7459"/>
                  <a:pt x="2392" y="7316"/>
                </a:cubicBezTo>
                <a:cubicBezTo>
                  <a:pt x="2392" y="7173"/>
                  <a:pt x="2517" y="7048"/>
                  <a:pt x="2660" y="7048"/>
                </a:cubicBezTo>
                <a:close/>
                <a:moveTo>
                  <a:pt x="2359" y="1"/>
                </a:moveTo>
                <a:cubicBezTo>
                  <a:pt x="2268" y="1"/>
                  <a:pt x="2191" y="11"/>
                  <a:pt x="2142" y="18"/>
                </a:cubicBezTo>
                <a:cubicBezTo>
                  <a:pt x="1625" y="36"/>
                  <a:pt x="1036" y="446"/>
                  <a:pt x="947" y="928"/>
                </a:cubicBezTo>
                <a:lnTo>
                  <a:pt x="126" y="928"/>
                </a:lnTo>
                <a:cubicBezTo>
                  <a:pt x="55" y="928"/>
                  <a:pt x="1" y="982"/>
                  <a:pt x="1" y="1053"/>
                </a:cubicBezTo>
                <a:cubicBezTo>
                  <a:pt x="162" y="1303"/>
                  <a:pt x="340" y="1463"/>
                  <a:pt x="661" y="1463"/>
                </a:cubicBezTo>
                <a:cubicBezTo>
                  <a:pt x="982" y="1463"/>
                  <a:pt x="1232" y="1392"/>
                  <a:pt x="1321" y="1053"/>
                </a:cubicBezTo>
                <a:cubicBezTo>
                  <a:pt x="1414" y="692"/>
                  <a:pt x="1673" y="536"/>
                  <a:pt x="1913" y="536"/>
                </a:cubicBezTo>
                <a:cubicBezTo>
                  <a:pt x="2183" y="536"/>
                  <a:pt x="2430" y="732"/>
                  <a:pt x="2392" y="1053"/>
                </a:cubicBezTo>
                <a:lnTo>
                  <a:pt x="1625" y="8636"/>
                </a:lnTo>
                <a:cubicBezTo>
                  <a:pt x="1607" y="8743"/>
                  <a:pt x="1589" y="8868"/>
                  <a:pt x="1589" y="8975"/>
                </a:cubicBezTo>
                <a:cubicBezTo>
                  <a:pt x="1589" y="10189"/>
                  <a:pt x="2588" y="11170"/>
                  <a:pt x="3784" y="11170"/>
                </a:cubicBezTo>
                <a:cubicBezTo>
                  <a:pt x="4622" y="11170"/>
                  <a:pt x="5336" y="10724"/>
                  <a:pt x="5711" y="10064"/>
                </a:cubicBezTo>
                <a:cubicBezTo>
                  <a:pt x="6121" y="9082"/>
                  <a:pt x="5639" y="7762"/>
                  <a:pt x="6585" y="7512"/>
                </a:cubicBezTo>
                <a:lnTo>
                  <a:pt x="6870" y="7780"/>
                </a:lnTo>
                <a:cubicBezTo>
                  <a:pt x="6924" y="7833"/>
                  <a:pt x="6977" y="7869"/>
                  <a:pt x="7049" y="7869"/>
                </a:cubicBezTo>
                <a:cubicBezTo>
                  <a:pt x="7120" y="7869"/>
                  <a:pt x="7174" y="7833"/>
                  <a:pt x="7245" y="7780"/>
                </a:cubicBezTo>
                <a:cubicBezTo>
                  <a:pt x="7352" y="7655"/>
                  <a:pt x="7352" y="7512"/>
                  <a:pt x="7245" y="7405"/>
                </a:cubicBezTo>
                <a:lnTo>
                  <a:pt x="4711" y="4871"/>
                </a:lnTo>
                <a:cubicBezTo>
                  <a:pt x="4658" y="4818"/>
                  <a:pt x="4591" y="4791"/>
                  <a:pt x="4524" y="4791"/>
                </a:cubicBezTo>
                <a:cubicBezTo>
                  <a:pt x="4457" y="4791"/>
                  <a:pt x="4390" y="4818"/>
                  <a:pt x="4337" y="4871"/>
                </a:cubicBezTo>
                <a:cubicBezTo>
                  <a:pt x="4230" y="4978"/>
                  <a:pt x="4230" y="5139"/>
                  <a:pt x="4337" y="5246"/>
                </a:cubicBezTo>
                <a:lnTo>
                  <a:pt x="4604" y="5514"/>
                </a:lnTo>
                <a:cubicBezTo>
                  <a:pt x="3248" y="6905"/>
                  <a:pt x="3926" y="7940"/>
                  <a:pt x="3980" y="8725"/>
                </a:cubicBezTo>
                <a:lnTo>
                  <a:pt x="3980" y="8904"/>
                </a:lnTo>
                <a:cubicBezTo>
                  <a:pt x="3980" y="9136"/>
                  <a:pt x="3819" y="9314"/>
                  <a:pt x="3587" y="9314"/>
                </a:cubicBezTo>
                <a:cubicBezTo>
                  <a:pt x="3355" y="9314"/>
                  <a:pt x="3195" y="9136"/>
                  <a:pt x="3195" y="8904"/>
                </a:cubicBezTo>
                <a:lnTo>
                  <a:pt x="3195" y="1053"/>
                </a:lnTo>
                <a:cubicBezTo>
                  <a:pt x="3223" y="139"/>
                  <a:pt x="2697" y="1"/>
                  <a:pt x="235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4"/>
          <p:cNvSpPr/>
          <p:nvPr/>
        </p:nvSpPr>
        <p:spPr>
          <a:xfrm>
            <a:off x="6620840" y="4974014"/>
            <a:ext cx="466888" cy="191473"/>
          </a:xfrm>
          <a:custGeom>
            <a:rect b="b" l="l" r="r" t="t"/>
            <a:pathLst>
              <a:path extrusionOk="0" h="4908" w="11670">
                <a:moveTo>
                  <a:pt x="3587" y="2249"/>
                </a:moveTo>
                <a:lnTo>
                  <a:pt x="3587" y="3837"/>
                </a:lnTo>
                <a:lnTo>
                  <a:pt x="2659" y="3837"/>
                </a:lnTo>
                <a:cubicBezTo>
                  <a:pt x="2213" y="3837"/>
                  <a:pt x="1856" y="3480"/>
                  <a:pt x="1856" y="3034"/>
                </a:cubicBezTo>
                <a:cubicBezTo>
                  <a:pt x="1856" y="2606"/>
                  <a:pt x="2213" y="2249"/>
                  <a:pt x="2659" y="2249"/>
                </a:cubicBezTo>
                <a:close/>
                <a:moveTo>
                  <a:pt x="4640" y="2249"/>
                </a:moveTo>
                <a:lnTo>
                  <a:pt x="4640" y="3837"/>
                </a:lnTo>
                <a:lnTo>
                  <a:pt x="4122" y="3837"/>
                </a:lnTo>
                <a:lnTo>
                  <a:pt x="4122" y="2249"/>
                </a:lnTo>
                <a:close/>
                <a:moveTo>
                  <a:pt x="5710" y="2249"/>
                </a:moveTo>
                <a:lnTo>
                  <a:pt x="5710" y="3837"/>
                </a:lnTo>
                <a:lnTo>
                  <a:pt x="5175" y="3837"/>
                </a:lnTo>
                <a:lnTo>
                  <a:pt x="5175" y="2249"/>
                </a:lnTo>
                <a:close/>
                <a:moveTo>
                  <a:pt x="7173" y="2249"/>
                </a:moveTo>
                <a:cubicBezTo>
                  <a:pt x="7619" y="2249"/>
                  <a:pt x="7976" y="2606"/>
                  <a:pt x="7976" y="3034"/>
                </a:cubicBezTo>
                <a:cubicBezTo>
                  <a:pt x="7976" y="3480"/>
                  <a:pt x="7619" y="3837"/>
                  <a:pt x="7173" y="3837"/>
                </a:cubicBezTo>
                <a:lnTo>
                  <a:pt x="6246" y="3837"/>
                </a:lnTo>
                <a:lnTo>
                  <a:pt x="6246" y="2249"/>
                </a:lnTo>
                <a:close/>
                <a:moveTo>
                  <a:pt x="11402" y="1"/>
                </a:moveTo>
                <a:cubicBezTo>
                  <a:pt x="11259" y="1"/>
                  <a:pt x="11134" y="108"/>
                  <a:pt x="11134" y="268"/>
                </a:cubicBezTo>
                <a:cubicBezTo>
                  <a:pt x="11134" y="1446"/>
                  <a:pt x="9600" y="1678"/>
                  <a:pt x="8708" y="1731"/>
                </a:cubicBezTo>
                <a:lnTo>
                  <a:pt x="6246" y="1731"/>
                </a:lnTo>
                <a:lnTo>
                  <a:pt x="6246" y="1196"/>
                </a:lnTo>
                <a:lnTo>
                  <a:pt x="5710" y="1196"/>
                </a:lnTo>
                <a:lnTo>
                  <a:pt x="5710" y="1731"/>
                </a:lnTo>
                <a:lnTo>
                  <a:pt x="5175" y="1731"/>
                </a:lnTo>
                <a:lnTo>
                  <a:pt x="5175" y="1196"/>
                </a:lnTo>
                <a:lnTo>
                  <a:pt x="4640" y="1196"/>
                </a:lnTo>
                <a:lnTo>
                  <a:pt x="4640" y="1731"/>
                </a:lnTo>
                <a:lnTo>
                  <a:pt x="4122" y="1731"/>
                </a:lnTo>
                <a:lnTo>
                  <a:pt x="4122" y="1196"/>
                </a:lnTo>
                <a:lnTo>
                  <a:pt x="3587" y="1196"/>
                </a:lnTo>
                <a:lnTo>
                  <a:pt x="3587" y="1731"/>
                </a:lnTo>
                <a:lnTo>
                  <a:pt x="518" y="1731"/>
                </a:lnTo>
                <a:lnTo>
                  <a:pt x="518" y="1464"/>
                </a:lnTo>
                <a:cubicBezTo>
                  <a:pt x="518" y="1321"/>
                  <a:pt x="411" y="1196"/>
                  <a:pt x="250" y="1196"/>
                </a:cubicBezTo>
                <a:cubicBezTo>
                  <a:pt x="108" y="1196"/>
                  <a:pt x="1" y="1303"/>
                  <a:pt x="1" y="1446"/>
                </a:cubicBezTo>
                <a:lnTo>
                  <a:pt x="1" y="2517"/>
                </a:lnTo>
                <a:cubicBezTo>
                  <a:pt x="1" y="2659"/>
                  <a:pt x="108" y="2784"/>
                  <a:pt x="250" y="2784"/>
                </a:cubicBezTo>
                <a:cubicBezTo>
                  <a:pt x="411" y="2784"/>
                  <a:pt x="518" y="2659"/>
                  <a:pt x="518" y="2517"/>
                </a:cubicBezTo>
                <a:lnTo>
                  <a:pt x="518" y="2249"/>
                </a:lnTo>
                <a:lnTo>
                  <a:pt x="1589" y="2249"/>
                </a:lnTo>
                <a:cubicBezTo>
                  <a:pt x="1410" y="2481"/>
                  <a:pt x="1321" y="2748"/>
                  <a:pt x="1321" y="3034"/>
                </a:cubicBezTo>
                <a:cubicBezTo>
                  <a:pt x="1321" y="3765"/>
                  <a:pt x="1928" y="4372"/>
                  <a:pt x="2659" y="4372"/>
                </a:cubicBezTo>
                <a:lnTo>
                  <a:pt x="3587" y="4372"/>
                </a:lnTo>
                <a:lnTo>
                  <a:pt x="3587" y="4907"/>
                </a:lnTo>
                <a:lnTo>
                  <a:pt x="4122" y="4907"/>
                </a:lnTo>
                <a:lnTo>
                  <a:pt x="4122" y="4372"/>
                </a:lnTo>
                <a:lnTo>
                  <a:pt x="4640" y="4372"/>
                </a:lnTo>
                <a:lnTo>
                  <a:pt x="4640" y="4907"/>
                </a:lnTo>
                <a:lnTo>
                  <a:pt x="5175" y="4907"/>
                </a:lnTo>
                <a:lnTo>
                  <a:pt x="5175" y="4372"/>
                </a:lnTo>
                <a:lnTo>
                  <a:pt x="5710" y="4372"/>
                </a:lnTo>
                <a:lnTo>
                  <a:pt x="5710" y="4907"/>
                </a:lnTo>
                <a:lnTo>
                  <a:pt x="6246" y="4907"/>
                </a:lnTo>
                <a:lnTo>
                  <a:pt x="6246" y="4372"/>
                </a:lnTo>
                <a:lnTo>
                  <a:pt x="7173" y="4372"/>
                </a:lnTo>
                <a:cubicBezTo>
                  <a:pt x="7905" y="4372"/>
                  <a:pt x="8494" y="3765"/>
                  <a:pt x="8494" y="3034"/>
                </a:cubicBezTo>
                <a:cubicBezTo>
                  <a:pt x="8494" y="2748"/>
                  <a:pt x="8405" y="2481"/>
                  <a:pt x="8226" y="2267"/>
                </a:cubicBezTo>
                <a:lnTo>
                  <a:pt x="8226" y="2267"/>
                </a:lnTo>
                <a:lnTo>
                  <a:pt x="8708" y="2285"/>
                </a:lnTo>
                <a:cubicBezTo>
                  <a:pt x="9600" y="2302"/>
                  <a:pt x="11134" y="2552"/>
                  <a:pt x="11134" y="3748"/>
                </a:cubicBezTo>
                <a:lnTo>
                  <a:pt x="11134" y="3730"/>
                </a:lnTo>
                <a:cubicBezTo>
                  <a:pt x="11134" y="3873"/>
                  <a:pt x="11259" y="3997"/>
                  <a:pt x="11402" y="3997"/>
                </a:cubicBezTo>
                <a:cubicBezTo>
                  <a:pt x="11563" y="3997"/>
                  <a:pt x="11670" y="3873"/>
                  <a:pt x="11670" y="3730"/>
                </a:cubicBezTo>
                <a:lnTo>
                  <a:pt x="11670" y="268"/>
                </a:lnTo>
                <a:cubicBezTo>
                  <a:pt x="11670" y="108"/>
                  <a:pt x="11563" y="1"/>
                  <a:pt x="1140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9" name="Google Shape;279;p14"/>
          <p:cNvGrpSpPr/>
          <p:nvPr/>
        </p:nvGrpSpPr>
        <p:grpSpPr>
          <a:xfrm>
            <a:off x="7298876" y="4856916"/>
            <a:ext cx="462607" cy="420633"/>
            <a:chOff x="6409450" y="2404850"/>
            <a:chExt cx="289075" cy="269550"/>
          </a:xfrm>
        </p:grpSpPr>
        <p:sp>
          <p:nvSpPr>
            <p:cNvPr id="280" name="Google Shape;280;p14"/>
            <p:cNvSpPr/>
            <p:nvPr/>
          </p:nvSpPr>
          <p:spPr>
            <a:xfrm>
              <a:off x="6570025" y="2549925"/>
              <a:ext cx="125375" cy="124475"/>
            </a:xfrm>
            <a:custGeom>
              <a:rect b="b" l="l" r="r" t="t"/>
              <a:pathLst>
                <a:path extrusionOk="0" h="4979" w="5015">
                  <a:moveTo>
                    <a:pt x="4300" y="340"/>
                  </a:moveTo>
                  <a:lnTo>
                    <a:pt x="4479" y="518"/>
                  </a:lnTo>
                  <a:lnTo>
                    <a:pt x="536" y="4461"/>
                  </a:lnTo>
                  <a:lnTo>
                    <a:pt x="357" y="4283"/>
                  </a:lnTo>
                  <a:cubicBezTo>
                    <a:pt x="643" y="4033"/>
                    <a:pt x="1517" y="3301"/>
                    <a:pt x="2427" y="2391"/>
                  </a:cubicBezTo>
                  <a:cubicBezTo>
                    <a:pt x="3319" y="1499"/>
                    <a:pt x="4051" y="643"/>
                    <a:pt x="4300" y="340"/>
                  </a:cubicBezTo>
                  <a:close/>
                  <a:moveTo>
                    <a:pt x="4298" y="1"/>
                  </a:moveTo>
                  <a:cubicBezTo>
                    <a:pt x="4265" y="1"/>
                    <a:pt x="4229" y="18"/>
                    <a:pt x="4193" y="54"/>
                  </a:cubicBezTo>
                  <a:cubicBezTo>
                    <a:pt x="4193" y="72"/>
                    <a:pt x="3355" y="1089"/>
                    <a:pt x="2231" y="2213"/>
                  </a:cubicBezTo>
                  <a:cubicBezTo>
                    <a:pt x="1107" y="3337"/>
                    <a:pt x="90" y="4176"/>
                    <a:pt x="72" y="4176"/>
                  </a:cubicBezTo>
                  <a:cubicBezTo>
                    <a:pt x="18" y="4229"/>
                    <a:pt x="0" y="4301"/>
                    <a:pt x="72" y="4354"/>
                  </a:cubicBezTo>
                  <a:lnTo>
                    <a:pt x="72" y="4372"/>
                  </a:lnTo>
                  <a:lnTo>
                    <a:pt x="339" y="4640"/>
                  </a:lnTo>
                  <a:lnTo>
                    <a:pt x="232" y="4747"/>
                  </a:lnTo>
                  <a:cubicBezTo>
                    <a:pt x="179" y="4818"/>
                    <a:pt x="179" y="4889"/>
                    <a:pt x="232" y="4943"/>
                  </a:cubicBezTo>
                  <a:cubicBezTo>
                    <a:pt x="268" y="4961"/>
                    <a:pt x="304" y="4979"/>
                    <a:pt x="322" y="4979"/>
                  </a:cubicBezTo>
                  <a:cubicBezTo>
                    <a:pt x="357" y="4979"/>
                    <a:pt x="393" y="4961"/>
                    <a:pt x="429" y="4943"/>
                  </a:cubicBezTo>
                  <a:lnTo>
                    <a:pt x="4943" y="429"/>
                  </a:lnTo>
                  <a:cubicBezTo>
                    <a:pt x="5014" y="357"/>
                    <a:pt x="5014" y="286"/>
                    <a:pt x="4961" y="232"/>
                  </a:cubicBezTo>
                  <a:cubicBezTo>
                    <a:pt x="4934" y="206"/>
                    <a:pt x="4903" y="192"/>
                    <a:pt x="4869" y="192"/>
                  </a:cubicBezTo>
                  <a:cubicBezTo>
                    <a:pt x="4836" y="192"/>
                    <a:pt x="4800" y="206"/>
                    <a:pt x="4764" y="232"/>
                  </a:cubicBezTo>
                  <a:lnTo>
                    <a:pt x="4675" y="322"/>
                  </a:lnTo>
                  <a:lnTo>
                    <a:pt x="4390" y="54"/>
                  </a:lnTo>
                  <a:cubicBezTo>
                    <a:pt x="4363" y="18"/>
                    <a:pt x="4332" y="1"/>
                    <a:pt x="4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4"/>
            <p:cNvSpPr/>
            <p:nvPr/>
          </p:nvSpPr>
          <p:spPr>
            <a:xfrm>
              <a:off x="6446900" y="2592750"/>
              <a:ext cx="63375" cy="63375"/>
            </a:xfrm>
            <a:custGeom>
              <a:rect b="b" l="l" r="r" t="t"/>
              <a:pathLst>
                <a:path extrusionOk="0" h="2535" w="2535">
                  <a:moveTo>
                    <a:pt x="1803" y="0"/>
                  </a:moveTo>
                  <a:lnTo>
                    <a:pt x="1" y="2159"/>
                  </a:lnTo>
                  <a:lnTo>
                    <a:pt x="376" y="2534"/>
                  </a:lnTo>
                  <a:lnTo>
                    <a:pt x="2534" y="750"/>
                  </a:lnTo>
                  <a:lnTo>
                    <a:pt x="180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4"/>
            <p:cNvSpPr/>
            <p:nvPr/>
          </p:nvSpPr>
          <p:spPr>
            <a:xfrm>
              <a:off x="6495975" y="2550375"/>
              <a:ext cx="45075" cy="44625"/>
            </a:xfrm>
            <a:custGeom>
              <a:rect b="b" l="l" r="r" t="t"/>
              <a:pathLst>
                <a:path extrusionOk="0" h="1785" w="1803">
                  <a:moveTo>
                    <a:pt x="1517" y="0"/>
                  </a:moveTo>
                  <a:lnTo>
                    <a:pt x="1" y="1517"/>
                  </a:lnTo>
                  <a:lnTo>
                    <a:pt x="286" y="1785"/>
                  </a:lnTo>
                  <a:lnTo>
                    <a:pt x="1803" y="286"/>
                  </a:lnTo>
                  <a:lnTo>
                    <a:pt x="151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4"/>
            <p:cNvSpPr/>
            <p:nvPr/>
          </p:nvSpPr>
          <p:spPr>
            <a:xfrm>
              <a:off x="6409450" y="2474925"/>
              <a:ext cx="185125" cy="160225"/>
            </a:xfrm>
            <a:custGeom>
              <a:rect b="b" l="l" r="r" t="t"/>
              <a:pathLst>
                <a:path extrusionOk="0" h="6409" w="7405">
                  <a:moveTo>
                    <a:pt x="6304" y="1"/>
                  </a:moveTo>
                  <a:cubicBezTo>
                    <a:pt x="5525" y="1"/>
                    <a:pt x="4962" y="715"/>
                    <a:pt x="4496" y="1395"/>
                  </a:cubicBezTo>
                  <a:cubicBezTo>
                    <a:pt x="4639" y="1430"/>
                    <a:pt x="4764" y="1502"/>
                    <a:pt x="4818" y="1609"/>
                  </a:cubicBezTo>
                  <a:cubicBezTo>
                    <a:pt x="5032" y="1948"/>
                    <a:pt x="4728" y="2483"/>
                    <a:pt x="4157" y="2822"/>
                  </a:cubicBezTo>
                  <a:cubicBezTo>
                    <a:pt x="3866" y="3007"/>
                    <a:pt x="3559" y="3096"/>
                    <a:pt x="3302" y="3096"/>
                  </a:cubicBezTo>
                  <a:cubicBezTo>
                    <a:pt x="3087" y="3096"/>
                    <a:pt x="2907" y="3033"/>
                    <a:pt x="2801" y="2911"/>
                  </a:cubicBezTo>
                  <a:cubicBezTo>
                    <a:pt x="1606" y="3447"/>
                    <a:pt x="0" y="4160"/>
                    <a:pt x="1535" y="6408"/>
                  </a:cubicBezTo>
                  <a:lnTo>
                    <a:pt x="3301" y="4339"/>
                  </a:lnTo>
                  <a:lnTo>
                    <a:pt x="4800" y="2822"/>
                  </a:lnTo>
                  <a:lnTo>
                    <a:pt x="7405" y="431"/>
                  </a:lnTo>
                  <a:cubicBezTo>
                    <a:pt x="6994" y="126"/>
                    <a:pt x="6630" y="1"/>
                    <a:pt x="630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14"/>
            <p:cNvSpPr/>
            <p:nvPr/>
          </p:nvSpPr>
          <p:spPr>
            <a:xfrm>
              <a:off x="6508025" y="2562425"/>
              <a:ext cx="44625" cy="44175"/>
            </a:xfrm>
            <a:custGeom>
              <a:rect b="b" l="l" r="r" t="t"/>
              <a:pathLst>
                <a:path extrusionOk="0" h="1767" w="1785">
                  <a:moveTo>
                    <a:pt x="1499" y="0"/>
                  </a:moveTo>
                  <a:lnTo>
                    <a:pt x="0" y="1499"/>
                  </a:lnTo>
                  <a:lnTo>
                    <a:pt x="286" y="1767"/>
                  </a:lnTo>
                  <a:lnTo>
                    <a:pt x="1785" y="268"/>
                  </a:lnTo>
                  <a:lnTo>
                    <a:pt x="149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4"/>
            <p:cNvSpPr/>
            <p:nvPr/>
          </p:nvSpPr>
          <p:spPr>
            <a:xfrm>
              <a:off x="6467875" y="2508875"/>
              <a:ext cx="174875" cy="162325"/>
            </a:xfrm>
            <a:custGeom>
              <a:rect b="b" l="l" r="r" t="t"/>
              <a:pathLst>
                <a:path extrusionOk="0" h="6493" w="6995">
                  <a:moveTo>
                    <a:pt x="5996" y="1"/>
                  </a:moveTo>
                  <a:lnTo>
                    <a:pt x="3587" y="2606"/>
                  </a:lnTo>
                  <a:lnTo>
                    <a:pt x="2070" y="4105"/>
                  </a:lnTo>
                  <a:lnTo>
                    <a:pt x="0" y="5871"/>
                  </a:lnTo>
                  <a:cubicBezTo>
                    <a:pt x="663" y="6315"/>
                    <a:pt x="1191" y="6493"/>
                    <a:pt x="1621" y="6493"/>
                  </a:cubicBezTo>
                  <a:cubicBezTo>
                    <a:pt x="2660" y="6493"/>
                    <a:pt x="3119" y="5450"/>
                    <a:pt x="3498" y="4604"/>
                  </a:cubicBezTo>
                  <a:cubicBezTo>
                    <a:pt x="3212" y="4372"/>
                    <a:pt x="3248" y="3784"/>
                    <a:pt x="3569" y="3248"/>
                  </a:cubicBezTo>
                  <a:cubicBezTo>
                    <a:pt x="3852" y="2795"/>
                    <a:pt x="4248" y="2511"/>
                    <a:pt x="4569" y="2511"/>
                  </a:cubicBezTo>
                  <a:cubicBezTo>
                    <a:pt x="4652" y="2511"/>
                    <a:pt x="4730" y="2530"/>
                    <a:pt x="4800" y="2570"/>
                  </a:cubicBezTo>
                  <a:cubicBezTo>
                    <a:pt x="4907" y="2642"/>
                    <a:pt x="4996" y="2767"/>
                    <a:pt x="5014" y="2909"/>
                  </a:cubicBezTo>
                  <a:cubicBezTo>
                    <a:pt x="5978" y="2249"/>
                    <a:pt x="6995" y="1393"/>
                    <a:pt x="59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4"/>
            <p:cNvSpPr/>
            <p:nvPr/>
          </p:nvSpPr>
          <p:spPr>
            <a:xfrm>
              <a:off x="6538350" y="2404850"/>
              <a:ext cx="160175" cy="159825"/>
            </a:xfrm>
            <a:custGeom>
              <a:rect b="b" l="l" r="r" t="t"/>
              <a:pathLst>
                <a:path extrusionOk="0" h="6393" w="6407">
                  <a:moveTo>
                    <a:pt x="5347" y="0"/>
                  </a:moveTo>
                  <a:cubicBezTo>
                    <a:pt x="5313" y="0"/>
                    <a:pt x="5282" y="14"/>
                    <a:pt x="5264" y="40"/>
                  </a:cubicBezTo>
                  <a:cubicBezTo>
                    <a:pt x="5193" y="94"/>
                    <a:pt x="5193" y="183"/>
                    <a:pt x="5264" y="237"/>
                  </a:cubicBezTo>
                  <a:lnTo>
                    <a:pt x="5532" y="504"/>
                  </a:lnTo>
                  <a:lnTo>
                    <a:pt x="5300" y="701"/>
                  </a:lnTo>
                  <a:lnTo>
                    <a:pt x="5050" y="451"/>
                  </a:lnTo>
                  <a:cubicBezTo>
                    <a:pt x="5023" y="424"/>
                    <a:pt x="4992" y="411"/>
                    <a:pt x="4961" y="411"/>
                  </a:cubicBezTo>
                  <a:cubicBezTo>
                    <a:pt x="4930" y="411"/>
                    <a:pt x="4898" y="424"/>
                    <a:pt x="4872" y="451"/>
                  </a:cubicBezTo>
                  <a:cubicBezTo>
                    <a:pt x="4818" y="504"/>
                    <a:pt x="4818" y="576"/>
                    <a:pt x="4872" y="629"/>
                  </a:cubicBezTo>
                  <a:lnTo>
                    <a:pt x="5121" y="879"/>
                  </a:lnTo>
                  <a:lnTo>
                    <a:pt x="1" y="5625"/>
                  </a:lnTo>
                  <a:lnTo>
                    <a:pt x="768" y="6392"/>
                  </a:lnTo>
                  <a:lnTo>
                    <a:pt x="5532" y="1307"/>
                  </a:lnTo>
                  <a:lnTo>
                    <a:pt x="5782" y="1575"/>
                  </a:lnTo>
                  <a:cubicBezTo>
                    <a:pt x="5799" y="1593"/>
                    <a:pt x="5835" y="1593"/>
                    <a:pt x="5871" y="1593"/>
                  </a:cubicBezTo>
                  <a:cubicBezTo>
                    <a:pt x="5906" y="1593"/>
                    <a:pt x="5924" y="1593"/>
                    <a:pt x="5960" y="1575"/>
                  </a:cubicBezTo>
                  <a:cubicBezTo>
                    <a:pt x="6014" y="1503"/>
                    <a:pt x="6014" y="1432"/>
                    <a:pt x="5960" y="1379"/>
                  </a:cubicBezTo>
                  <a:lnTo>
                    <a:pt x="5692" y="1111"/>
                  </a:lnTo>
                  <a:lnTo>
                    <a:pt x="5906" y="897"/>
                  </a:lnTo>
                  <a:lnTo>
                    <a:pt x="6156" y="1164"/>
                  </a:lnTo>
                  <a:cubicBezTo>
                    <a:pt x="6192" y="1200"/>
                    <a:pt x="6228" y="1200"/>
                    <a:pt x="6263" y="1200"/>
                  </a:cubicBezTo>
                  <a:cubicBezTo>
                    <a:pt x="6281" y="1200"/>
                    <a:pt x="6317" y="1200"/>
                    <a:pt x="6353" y="1164"/>
                  </a:cubicBezTo>
                  <a:cubicBezTo>
                    <a:pt x="6406" y="1111"/>
                    <a:pt x="6406" y="1040"/>
                    <a:pt x="6370" y="968"/>
                  </a:cubicBezTo>
                  <a:lnTo>
                    <a:pt x="6085" y="701"/>
                  </a:lnTo>
                  <a:lnTo>
                    <a:pt x="6156" y="593"/>
                  </a:lnTo>
                  <a:lnTo>
                    <a:pt x="6174" y="593"/>
                  </a:lnTo>
                  <a:cubicBezTo>
                    <a:pt x="6210" y="540"/>
                    <a:pt x="6245" y="486"/>
                    <a:pt x="6245" y="415"/>
                  </a:cubicBezTo>
                  <a:cubicBezTo>
                    <a:pt x="6245" y="272"/>
                    <a:pt x="6121" y="147"/>
                    <a:pt x="5978" y="147"/>
                  </a:cubicBezTo>
                  <a:cubicBezTo>
                    <a:pt x="5906" y="147"/>
                    <a:pt x="5817" y="201"/>
                    <a:pt x="5782" y="237"/>
                  </a:cubicBezTo>
                  <a:lnTo>
                    <a:pt x="5710" y="308"/>
                  </a:lnTo>
                  <a:lnTo>
                    <a:pt x="5443" y="40"/>
                  </a:lnTo>
                  <a:cubicBezTo>
                    <a:pt x="5416" y="14"/>
                    <a:pt x="5380" y="0"/>
                    <a:pt x="534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5"/>
          <p:cNvSpPr txBox="1"/>
          <p:nvPr/>
        </p:nvSpPr>
        <p:spPr>
          <a:xfrm>
            <a:off x="1868130" y="2630409"/>
            <a:ext cx="4306528" cy="31700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000">
                <a:solidFill>
                  <a:schemeClr val="dk1"/>
                </a:solidFill>
                <a:latin typeface="Comfortaa"/>
                <a:ea typeface="Comfortaa"/>
                <a:cs typeface="Comfortaa"/>
                <a:sym typeface="Comfortaa"/>
              </a:rPr>
              <a:t>Did you know that dogs can smell your feelings?</a:t>
            </a:r>
            <a:endParaRPr/>
          </a:p>
          <a:p>
            <a:pPr indent="0" lvl="0" marL="0" marR="0" rtl="0" algn="l">
              <a:spcBef>
                <a:spcPts val="0"/>
              </a:spcBef>
              <a:spcAft>
                <a:spcPts val="0"/>
              </a:spcAft>
              <a:buNone/>
            </a:pPr>
            <a:r>
              <a:t/>
            </a:r>
            <a:endParaRPr sz="2000">
              <a:solidFill>
                <a:schemeClr val="dk1"/>
              </a:solidFill>
              <a:latin typeface="Comfortaa"/>
              <a:ea typeface="Comfortaa"/>
              <a:cs typeface="Comfortaa"/>
              <a:sym typeface="Comfortaa"/>
            </a:endParaRPr>
          </a:p>
          <a:p>
            <a:pPr indent="0" lvl="0" marL="0" marR="0" rtl="0" algn="l">
              <a:spcBef>
                <a:spcPts val="0"/>
              </a:spcBef>
              <a:spcAft>
                <a:spcPts val="0"/>
              </a:spcAft>
              <a:buNone/>
            </a:pPr>
            <a:r>
              <a:rPr lang="es-ES" sz="2000">
                <a:solidFill>
                  <a:schemeClr val="dk1"/>
                </a:solidFill>
                <a:latin typeface="Comfortaa"/>
                <a:ea typeface="Comfortaa"/>
                <a:cs typeface="Comfortaa"/>
                <a:sym typeface="Comfortaa"/>
              </a:rPr>
              <a:t>Dogs can pick up on subtle changes in your scent, which can help him figure out how you are feeling, such as by smelling your perspiration when you become nervous or fearful. </a:t>
            </a:r>
            <a:endParaRPr/>
          </a:p>
        </p:txBody>
      </p:sp>
      <p:sp>
        <p:nvSpPr>
          <p:cNvPr id="292" name="Google Shape;292;p15"/>
          <p:cNvSpPr/>
          <p:nvPr/>
        </p:nvSpPr>
        <p:spPr>
          <a:xfrm>
            <a:off x="3303640" y="707922"/>
            <a:ext cx="4601497" cy="50144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3" name="Google Shape;293;p15"/>
          <p:cNvSpPr txBox="1"/>
          <p:nvPr/>
        </p:nvSpPr>
        <p:spPr>
          <a:xfrm>
            <a:off x="3298722" y="1209367"/>
            <a:ext cx="4601497" cy="5847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3200">
                <a:solidFill>
                  <a:schemeClr val="dk1"/>
                </a:solidFill>
                <a:latin typeface="Barlow Black"/>
                <a:ea typeface="Barlow Black"/>
                <a:cs typeface="Barlow Black"/>
                <a:sym typeface="Barlow Black"/>
              </a:rPr>
              <a:t>DID YOU KNOW?</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pic>
        <p:nvPicPr>
          <p:cNvPr id="298" name="Google Shape;298;p16"/>
          <p:cNvPicPr preferRelativeResize="0"/>
          <p:nvPr/>
        </p:nvPicPr>
        <p:blipFill rotWithShape="1">
          <a:blip r:embed="rId3">
            <a:alphaModFix/>
          </a:blip>
          <a:srcRect b="0" l="1" r="774" t="0"/>
          <a:stretch/>
        </p:blipFill>
        <p:spPr>
          <a:xfrm>
            <a:off x="1398157" y="422351"/>
            <a:ext cx="6162849" cy="6013298"/>
          </a:xfrm>
          <a:prstGeom prst="rect">
            <a:avLst/>
          </a:prstGeom>
          <a:solidFill>
            <a:srgbClr val="ECECEC"/>
          </a:solidFill>
          <a:ln cap="sq" cmpd="sng" w="190500">
            <a:solidFill>
              <a:srgbClr val="FFFFFF"/>
            </a:solidFill>
            <a:prstDash val="solid"/>
            <a:miter lim="800000"/>
            <a:headEnd len="sm" w="sm" type="none"/>
            <a:tailEnd len="sm" w="sm" type="none"/>
          </a:ln>
          <a:effectLst>
            <a:outerShdw blurRad="65000" kx="195000" rotWithShape="0" algn="tl" dir="12900000" dist="50800" ky="145000">
              <a:srgbClr val="000000">
                <a:alpha val="29803"/>
              </a:srgbClr>
            </a:outerShdw>
          </a:effectLst>
        </p:spPr>
      </p:pic>
      <p:sp>
        <p:nvSpPr>
          <p:cNvPr id="299" name="Google Shape;299;p16"/>
          <p:cNvSpPr txBox="1"/>
          <p:nvPr/>
        </p:nvSpPr>
        <p:spPr>
          <a:xfrm>
            <a:off x="1681314" y="658759"/>
            <a:ext cx="6361474" cy="41549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8800">
                <a:solidFill>
                  <a:schemeClr val="dk1"/>
                </a:solidFill>
                <a:latin typeface="Barlow Black"/>
                <a:ea typeface="Barlow Black"/>
                <a:cs typeface="Barlow Black"/>
                <a:sym typeface="Barlow Black"/>
              </a:rPr>
              <a:t>ADD YOUR</a:t>
            </a:r>
            <a:endParaRPr/>
          </a:p>
          <a:p>
            <a:pPr indent="0" lvl="0" marL="0" marR="0" rtl="0" algn="l">
              <a:spcBef>
                <a:spcPts val="0"/>
              </a:spcBef>
              <a:spcAft>
                <a:spcPts val="0"/>
              </a:spcAft>
              <a:buNone/>
            </a:pPr>
            <a:r>
              <a:rPr lang="es-ES" sz="8800">
                <a:solidFill>
                  <a:schemeClr val="dk1"/>
                </a:solidFill>
                <a:latin typeface="Barlow Black"/>
                <a:ea typeface="Barlow Black"/>
                <a:cs typeface="Barlow Black"/>
                <a:sym typeface="Barlow Black"/>
              </a:rPr>
              <a:t>OWN</a:t>
            </a:r>
            <a:r>
              <a:rPr lang="es-ES" sz="8800">
                <a:solidFill>
                  <a:srgbClr val="DF1C48"/>
                </a:solidFill>
                <a:latin typeface="Barlow Black"/>
                <a:ea typeface="Barlow Black"/>
                <a:cs typeface="Barlow Black"/>
                <a:sym typeface="Barlow Black"/>
              </a:rPr>
              <a:t> </a:t>
            </a:r>
            <a:r>
              <a:rPr lang="es-ES" sz="8800">
                <a:solidFill>
                  <a:schemeClr val="accent1"/>
                </a:solidFill>
                <a:latin typeface="Barlow Black"/>
                <a:ea typeface="Barlow Black"/>
                <a:cs typeface="Barlow Black"/>
                <a:sym typeface="Barlow Black"/>
              </a:rPr>
              <a:t>PICTURES</a:t>
            </a:r>
            <a:endParaRPr>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grpSp>
        <p:nvGrpSpPr>
          <p:cNvPr id="304" name="Google Shape;304;p17"/>
          <p:cNvGrpSpPr/>
          <p:nvPr/>
        </p:nvGrpSpPr>
        <p:grpSpPr>
          <a:xfrm>
            <a:off x="2177779" y="4714859"/>
            <a:ext cx="5688019" cy="1628100"/>
            <a:chOff x="1430579" y="1180384"/>
            <a:chExt cx="5688019" cy="1628100"/>
          </a:xfrm>
        </p:grpSpPr>
        <p:sp>
          <p:nvSpPr>
            <p:cNvPr id="305" name="Google Shape;305;p17"/>
            <p:cNvSpPr/>
            <p:nvPr/>
          </p:nvSpPr>
          <p:spPr>
            <a:xfrm>
              <a:off x="1430598" y="1180384"/>
              <a:ext cx="5688000" cy="162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6" name="Google Shape;306;p17"/>
            <p:cNvSpPr/>
            <p:nvPr/>
          </p:nvSpPr>
          <p:spPr>
            <a:xfrm>
              <a:off x="1430579" y="1180384"/>
              <a:ext cx="5688000" cy="1628100"/>
            </a:xfrm>
            <a:prstGeom prst="rect">
              <a:avLst/>
            </a:prstGeom>
            <a:solidFill>
              <a:srgbClr val="F9F9F9">
                <a:alpha val="5307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07" name="Google Shape;307;p17"/>
          <p:cNvSpPr txBox="1"/>
          <p:nvPr/>
        </p:nvSpPr>
        <p:spPr>
          <a:xfrm>
            <a:off x="1504333" y="196643"/>
            <a:ext cx="6361474" cy="280076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8800">
                <a:solidFill>
                  <a:schemeClr val="dk1"/>
                </a:solidFill>
                <a:latin typeface="Barlow Black"/>
                <a:ea typeface="Barlow Black"/>
                <a:cs typeface="Barlow Black"/>
                <a:sym typeface="Barlow Black"/>
              </a:rPr>
              <a:t>SOME</a:t>
            </a:r>
            <a:r>
              <a:rPr lang="es-ES" sz="8800">
                <a:solidFill>
                  <a:schemeClr val="accent3"/>
                </a:solidFill>
                <a:latin typeface="Barlow Black"/>
                <a:ea typeface="Barlow Black"/>
                <a:cs typeface="Barlow Black"/>
                <a:sym typeface="Barlow Black"/>
              </a:rPr>
              <a:t>THING</a:t>
            </a:r>
            <a:r>
              <a:rPr lang="es-ES" sz="8800">
                <a:solidFill>
                  <a:srgbClr val="3C529E"/>
                </a:solidFill>
                <a:latin typeface="Barlow Black"/>
                <a:ea typeface="Barlow Black"/>
                <a:cs typeface="Barlow Black"/>
                <a:sym typeface="Barlow Black"/>
              </a:rPr>
              <a:t> </a:t>
            </a:r>
            <a:r>
              <a:rPr lang="es-ES" sz="8800">
                <a:solidFill>
                  <a:schemeClr val="dk1"/>
                </a:solidFill>
                <a:latin typeface="Barlow Black"/>
                <a:ea typeface="Barlow Black"/>
                <a:cs typeface="Barlow Black"/>
                <a:sym typeface="Barlow Black"/>
              </a:rPr>
              <a:t>HERE</a:t>
            </a:r>
            <a:endParaRPr sz="8800">
              <a:solidFill>
                <a:srgbClr val="3C529E"/>
              </a:solidFill>
              <a:latin typeface="Barlow Black"/>
              <a:ea typeface="Barlow Black"/>
              <a:cs typeface="Barlow Black"/>
              <a:sym typeface="Barlow Black"/>
            </a:endParaRPr>
          </a:p>
        </p:txBody>
      </p:sp>
      <p:sp>
        <p:nvSpPr>
          <p:cNvPr id="308" name="Google Shape;308;p17"/>
          <p:cNvSpPr txBox="1"/>
          <p:nvPr/>
        </p:nvSpPr>
        <p:spPr>
          <a:xfrm>
            <a:off x="3336850" y="5100059"/>
            <a:ext cx="4409700" cy="857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100"/>
              <a:buFont typeface="Arial"/>
              <a:buNone/>
            </a:pPr>
            <a:r>
              <a:rPr lang="es-ES" sz="2200">
                <a:solidFill>
                  <a:schemeClr val="dk1"/>
                </a:solidFill>
                <a:latin typeface="Comfortaa"/>
                <a:ea typeface="Comfortaa"/>
                <a:cs typeface="Comfortaa"/>
                <a:sym typeface="Comfortaa"/>
              </a:rPr>
              <a:t>Did you know Koalas are even more lazy than cats?</a:t>
            </a:r>
            <a:endParaRPr sz="2200">
              <a:solidFill>
                <a:schemeClr val="dk1"/>
              </a:solidFill>
              <a:latin typeface="Comfortaa"/>
              <a:ea typeface="Comfortaa"/>
              <a:cs typeface="Comfortaa"/>
              <a:sym typeface="Comfortaa"/>
            </a:endParaRPr>
          </a:p>
          <a:p>
            <a:pPr indent="0" lvl="0" marL="0" marR="0" rtl="0" algn="r">
              <a:spcBef>
                <a:spcPts val="0"/>
              </a:spcBef>
              <a:spcAft>
                <a:spcPts val="0"/>
              </a:spcAft>
              <a:buNone/>
            </a:pPr>
            <a:r>
              <a:t/>
            </a:r>
            <a:endParaRPr sz="2200">
              <a:solidFill>
                <a:schemeClr val="dk1"/>
              </a:solidFill>
              <a:latin typeface="Comfortaa"/>
              <a:ea typeface="Comfortaa"/>
              <a:cs typeface="Comfortaa"/>
              <a:sym typeface="Comforta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18"/>
          <p:cNvSpPr/>
          <p:nvPr/>
        </p:nvSpPr>
        <p:spPr>
          <a:xfrm>
            <a:off x="3303637" y="707922"/>
            <a:ext cx="4601497" cy="501445"/>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4" name="Google Shape;314;p18"/>
          <p:cNvSpPr txBox="1"/>
          <p:nvPr/>
        </p:nvSpPr>
        <p:spPr>
          <a:xfrm>
            <a:off x="3288893" y="1209367"/>
            <a:ext cx="4601497" cy="5847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3200">
                <a:solidFill>
                  <a:schemeClr val="dk1"/>
                </a:solidFill>
                <a:latin typeface="Barlow Black"/>
                <a:ea typeface="Barlow Black"/>
                <a:cs typeface="Barlow Black"/>
                <a:sym typeface="Barlow Black"/>
              </a:rPr>
              <a:t>DID YOU KNOW?</a:t>
            </a:r>
            <a:endParaRPr/>
          </a:p>
        </p:txBody>
      </p:sp>
      <p:sp>
        <p:nvSpPr>
          <p:cNvPr id="315" name="Google Shape;315;p18"/>
          <p:cNvSpPr txBox="1"/>
          <p:nvPr/>
        </p:nvSpPr>
        <p:spPr>
          <a:xfrm>
            <a:off x="3109102" y="3180915"/>
            <a:ext cx="4306528" cy="255454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2000">
                <a:solidFill>
                  <a:schemeClr val="dk1"/>
                </a:solidFill>
                <a:latin typeface="Comfortaa"/>
                <a:ea typeface="Comfortaa"/>
                <a:cs typeface="Comfortaa"/>
                <a:sym typeface="Comfortaa"/>
              </a:rPr>
              <a:t>Did you know that elephants can sense storms?</a:t>
            </a:r>
            <a:endParaRPr/>
          </a:p>
          <a:p>
            <a:pPr indent="0" lvl="0" marL="0" marR="0" rtl="0" algn="r">
              <a:spcBef>
                <a:spcPts val="0"/>
              </a:spcBef>
              <a:spcAft>
                <a:spcPts val="0"/>
              </a:spcAft>
              <a:buNone/>
            </a:pPr>
            <a:r>
              <a:t/>
            </a:r>
            <a:endParaRPr sz="2000">
              <a:solidFill>
                <a:schemeClr val="dk1"/>
              </a:solidFill>
              <a:latin typeface="Comfortaa"/>
              <a:ea typeface="Comfortaa"/>
              <a:cs typeface="Comfortaa"/>
              <a:sym typeface="Comfortaa"/>
            </a:endParaRPr>
          </a:p>
          <a:p>
            <a:pPr indent="0" lvl="0" marL="0" marR="0" rtl="0" algn="r">
              <a:spcBef>
                <a:spcPts val="0"/>
              </a:spcBef>
              <a:spcAft>
                <a:spcPts val="0"/>
              </a:spcAft>
              <a:buNone/>
            </a:pPr>
            <a:r>
              <a:rPr lang="es-ES" sz="2000">
                <a:solidFill>
                  <a:schemeClr val="dk1"/>
                </a:solidFill>
                <a:latin typeface="Comfortaa"/>
                <a:ea typeface="Comfortaa"/>
                <a:cs typeface="Comfortaa"/>
                <a:sym typeface="Comfortaa"/>
              </a:rPr>
              <a:t>Elephants may be able to detect a thunderstorm from hundreds of miles away, and will head towards it, looking for water.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0042_Sinatra_Template_SlidesMania">
  <a:themeElements>
    <a:clrScheme name="Office">
      <a:dk1>
        <a:srgbClr val="000000"/>
      </a:dk1>
      <a:lt1>
        <a:srgbClr val="FFFFFF"/>
      </a:lt1>
      <a:dk2>
        <a:srgbClr val="44546A"/>
      </a:dk2>
      <a:lt2>
        <a:srgbClr val="E7E6E6"/>
      </a:lt2>
      <a:accent1>
        <a:srgbClr val="DF1C48"/>
      </a:accent1>
      <a:accent2>
        <a:srgbClr val="F0AE12"/>
      </a:accent2>
      <a:accent3>
        <a:srgbClr val="3C529E"/>
      </a:accent3>
      <a:accent4>
        <a:srgbClr val="9B2D30"/>
      </a:accent4>
      <a:accent5>
        <a:srgbClr val="385623"/>
      </a:accent5>
      <a:accent6>
        <a:srgbClr val="FF99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