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79" r:id="rId5"/>
    <p:sldId id="282" r:id="rId6"/>
    <p:sldId id="280" r:id="rId7"/>
    <p:sldId id="283" r:id="rId8"/>
    <p:sldId id="281" r:id="rId9"/>
    <p:sldId id="2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5/29/2025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5/29/2025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5/29/2025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5/29/2025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5/29/2025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5/29/2025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5/29/2025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t-IT" sz="4800" b="1">
                <a:solidFill>
                  <a:srgbClr val="FF0000"/>
                </a:solidFill>
                <a:latin typeface="Arial" panose="020B0604020202020204" pitchFamily="34" charset="0"/>
                <a:cs typeface="Arial" panose="020B0604020202020204" pitchFamily="34" charset="0"/>
              </a:rPr>
              <a:t>Chúng con cần đến Chúa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Tựa nép bên lòng Chúa, con xin ngỏ hết tâm tư. Vui buồn của đời sống dương gian. Đêm ngày miệt mài những lo toan. Khi vội vàng, khi muộn màng, tiếng cười giọt lệ những miên man.</a:t>
            </a:r>
            <a:endParaRPr lang="vi-VN" sz="5800" b="1" dirty="0"/>
          </a:p>
        </p:txBody>
      </p:sp>
    </p:spTree>
    <p:extLst>
      <p:ext uri="{BB962C8B-B14F-4D97-AF65-F5344CB8AC3E}">
        <p14:creationId xmlns:p14="http://schemas.microsoft.com/office/powerpoint/2010/main" val="4183582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EF960-D27E-35CC-8920-EE2913C0CE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21A408-04BD-49E0-4737-883C2BB438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2476140-3186-281E-971A-1DD0B611FF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71F18C1-6FC2-3655-0B98-CEA68F4662A6}"/>
              </a:ext>
            </a:extLst>
          </p:cNvPr>
          <p:cNvSpPr/>
          <p:nvPr/>
        </p:nvSpPr>
        <p:spPr>
          <a:xfrm>
            <a:off x="438727" y="476517"/>
            <a:ext cx="11087865" cy="6186309"/>
          </a:xfrm>
          <a:prstGeom prst="rect">
            <a:avLst/>
          </a:prstGeom>
        </p:spPr>
        <p:txBody>
          <a:bodyPr wrap="square">
            <a:spAutoFit/>
          </a:bodyPr>
          <a:lstStyle/>
          <a:p>
            <a:pPr algn="just"/>
            <a:r>
              <a:rPr lang="vi-VN" sz="6600" b="1">
                <a:solidFill>
                  <a:srgbClr val="FF0000"/>
                </a:solidFill>
                <a:latin typeface="Arial" panose="020B0604020202020204" pitchFamily="34" charset="0"/>
                <a:cs typeface="Arial" panose="020B0604020202020204" pitchFamily="34" charset="0"/>
              </a:rPr>
              <a:t>ĐK: </a:t>
            </a:r>
            <a:r>
              <a:rPr lang="vi-VN" sz="6600" b="1">
                <a:latin typeface="Arial" panose="020B0604020202020204" pitchFamily="34" charset="0"/>
                <a:cs typeface="Arial" panose="020B0604020202020204" pitchFamily="34" charset="0"/>
              </a:rPr>
              <a:t>Chúa vẫn biết chúng con cần đến Chúa, tháng năm ưu tư ngập tràn. Chúa vẫn biết chúng con cần đến Chúa dẫn đưa đời vui sống bình an.</a:t>
            </a:r>
            <a:endParaRPr lang="vi-VN" sz="6600" b="1" dirty="0"/>
          </a:p>
        </p:txBody>
      </p:sp>
    </p:spTree>
    <p:extLst>
      <p:ext uri="{BB962C8B-B14F-4D97-AF65-F5344CB8AC3E}">
        <p14:creationId xmlns:p14="http://schemas.microsoft.com/office/powerpoint/2010/main" val="2303487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3330F-A423-2243-B1F7-759CB3ECBF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86235D-A87C-66FF-C10C-99B73B43708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4A99CD6-E5A6-19D7-11AF-257D22250F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1FA6D38-AFB1-AA7E-6A0F-3068696A829E}"/>
              </a:ext>
            </a:extLst>
          </p:cNvPr>
          <p:cNvSpPr/>
          <p:nvPr/>
        </p:nvSpPr>
        <p:spPr>
          <a:xfrm>
            <a:off x="438727" y="476517"/>
            <a:ext cx="11087865" cy="6555641"/>
          </a:xfrm>
          <a:prstGeom prst="rect">
            <a:avLst/>
          </a:prstGeom>
        </p:spPr>
        <p:txBody>
          <a:bodyPr wrap="square">
            <a:spAutoFit/>
          </a:bodyPr>
          <a:lstStyle/>
          <a:p>
            <a:pPr algn="just"/>
            <a:r>
              <a:rPr lang="en-US" sz="5800" b="1">
                <a:solidFill>
                  <a:srgbClr val="FF0000"/>
                </a:solidFill>
                <a:latin typeface="Arial" panose="020B0604020202020204" pitchFamily="34" charset="0"/>
                <a:cs typeface="Arial" panose="020B0604020202020204" pitchFamily="34" charset="0"/>
              </a:rPr>
              <a:t>2</a:t>
            </a:r>
            <a:r>
              <a:rPr lang="vi-VN" sz="5800" b="1">
                <a:solidFill>
                  <a:srgbClr val="FF0000"/>
                </a:solidFill>
                <a:latin typeface="Arial" panose="020B0604020202020204" pitchFamily="34" charset="0"/>
                <a:cs typeface="Arial" panose="020B0604020202020204" pitchFamily="34" charset="0"/>
              </a:rPr>
              <a:t>. </a:t>
            </a:r>
            <a:r>
              <a:rPr lang="vi-VN" sz="5800" b="1">
                <a:latin typeface="Arial" panose="020B0604020202020204" pitchFamily="34" charset="0"/>
                <a:cs typeface="Arial" panose="020B0604020202020204" pitchFamily="34" charset="0"/>
              </a:rPr>
              <a:t>Ngày tháng năm đời sống không ai nhìn thấy tương lai. Mong chờ chỉ cón biết hôm nay, lao nhọc cả đời trắng đôi tay. Trong nụ cười, bao ngậm ngùi, nơi nào trọn vẹn nghĩa an vui.</a:t>
            </a:r>
            <a:endParaRPr lang="vi-VN" sz="5800" b="1" dirty="0"/>
          </a:p>
        </p:txBody>
      </p:sp>
    </p:spTree>
    <p:extLst>
      <p:ext uri="{BB962C8B-B14F-4D97-AF65-F5344CB8AC3E}">
        <p14:creationId xmlns:p14="http://schemas.microsoft.com/office/powerpoint/2010/main" val="201599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E7E91-0BFA-0765-7241-0B9FC1308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E2125-4DE2-FA79-10B1-417E740D5ED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39144FB-2A37-1377-2088-F55E8E51AD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B36170D-0734-DC8A-C0FE-BFD466A3CFB2}"/>
              </a:ext>
            </a:extLst>
          </p:cNvPr>
          <p:cNvSpPr/>
          <p:nvPr/>
        </p:nvSpPr>
        <p:spPr>
          <a:xfrm>
            <a:off x="438727" y="476517"/>
            <a:ext cx="11087865" cy="6186309"/>
          </a:xfrm>
          <a:prstGeom prst="rect">
            <a:avLst/>
          </a:prstGeom>
        </p:spPr>
        <p:txBody>
          <a:bodyPr wrap="square">
            <a:spAutoFit/>
          </a:bodyPr>
          <a:lstStyle/>
          <a:p>
            <a:pPr algn="just"/>
            <a:r>
              <a:rPr lang="vi-VN" sz="6600" b="1">
                <a:solidFill>
                  <a:srgbClr val="FF0000"/>
                </a:solidFill>
                <a:latin typeface="Arial" panose="020B0604020202020204" pitchFamily="34" charset="0"/>
                <a:cs typeface="Arial" panose="020B0604020202020204" pitchFamily="34" charset="0"/>
              </a:rPr>
              <a:t>ĐK: </a:t>
            </a:r>
            <a:r>
              <a:rPr lang="vi-VN" sz="6600" b="1">
                <a:latin typeface="Arial" panose="020B0604020202020204" pitchFamily="34" charset="0"/>
                <a:cs typeface="Arial" panose="020B0604020202020204" pitchFamily="34" charset="0"/>
              </a:rPr>
              <a:t>Chúa vẫn biết chúng con cần đến Chúa, tháng năm ưu tư ngập tràn. Chúa vẫn biết chúng con cần đến Chúa dẫn đưa đời vui sống bình an.</a:t>
            </a:r>
            <a:endParaRPr lang="vi-VN" sz="6600" b="1" dirty="0"/>
          </a:p>
        </p:txBody>
      </p:sp>
    </p:spTree>
    <p:extLst>
      <p:ext uri="{BB962C8B-B14F-4D97-AF65-F5344CB8AC3E}">
        <p14:creationId xmlns:p14="http://schemas.microsoft.com/office/powerpoint/2010/main" val="4177785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6D3CB-1AC7-09F2-CE63-434621D665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8D542-0F41-0378-AD33-D1CF968D4BD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2091449-7381-6BFC-E1C2-5CE781C44E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B63D0E2-571E-7CF9-ACA8-DCA399C40183}"/>
              </a:ext>
            </a:extLst>
          </p:cNvPr>
          <p:cNvSpPr/>
          <p:nvPr/>
        </p:nvSpPr>
        <p:spPr>
          <a:xfrm>
            <a:off x="438727" y="476517"/>
            <a:ext cx="11087865" cy="6555641"/>
          </a:xfrm>
          <a:prstGeom prst="rect">
            <a:avLst/>
          </a:prstGeom>
        </p:spPr>
        <p:txBody>
          <a:bodyPr wrap="square">
            <a:spAutoFit/>
          </a:bodyPr>
          <a:lstStyle/>
          <a:p>
            <a:pPr algn="just"/>
            <a:r>
              <a:rPr lang="en-US" sz="5800" b="1">
                <a:solidFill>
                  <a:srgbClr val="FF0000"/>
                </a:solidFill>
                <a:latin typeface="Arial" panose="020B0604020202020204" pitchFamily="34" charset="0"/>
                <a:cs typeface="Arial" panose="020B0604020202020204" pitchFamily="34" charset="0"/>
              </a:rPr>
              <a:t>3</a:t>
            </a:r>
            <a:r>
              <a:rPr lang="vi-VN" sz="5800" b="1">
                <a:solidFill>
                  <a:srgbClr val="FF0000"/>
                </a:solidFill>
                <a:latin typeface="Arial" panose="020B0604020202020204" pitchFamily="34" charset="0"/>
                <a:cs typeface="Arial" panose="020B0604020202020204" pitchFamily="34" charset="0"/>
              </a:rPr>
              <a:t>. </a:t>
            </a:r>
            <a:r>
              <a:rPr lang="vi-VN" sz="5800" b="1">
                <a:latin typeface="Arial" panose="020B0604020202020204" pitchFamily="34" charset="0"/>
                <a:cs typeface="Arial" panose="020B0604020202020204" pitchFamily="34" charset="0"/>
              </a:rPr>
              <a:t>Đời sống như trời gió, thân con tựa cánh chim bay. Bao ngày miệt mài kiếp tha hương, mong về cùng tổ ấm yêu thương. Xa cội nguồn, tim nặng buồn, mong về tựa lòng Chúa yêu thương.</a:t>
            </a:r>
            <a:endParaRPr lang="vi-VN" sz="5800" b="1" dirty="0"/>
          </a:p>
        </p:txBody>
      </p:sp>
    </p:spTree>
    <p:extLst>
      <p:ext uri="{BB962C8B-B14F-4D97-AF65-F5344CB8AC3E}">
        <p14:creationId xmlns:p14="http://schemas.microsoft.com/office/powerpoint/2010/main" val="1560528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2CFB7-27F2-D9A3-D247-8FC5AE120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32388F-ABE5-31C2-B21F-699BD0E1335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62F10AD-4FE9-1A8E-E197-6C953F3A44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6F4AE8A-67A3-3947-A342-3C4459F0DFE6}"/>
              </a:ext>
            </a:extLst>
          </p:cNvPr>
          <p:cNvSpPr/>
          <p:nvPr/>
        </p:nvSpPr>
        <p:spPr>
          <a:xfrm>
            <a:off x="438727" y="476517"/>
            <a:ext cx="11087865" cy="6186309"/>
          </a:xfrm>
          <a:prstGeom prst="rect">
            <a:avLst/>
          </a:prstGeom>
        </p:spPr>
        <p:txBody>
          <a:bodyPr wrap="square">
            <a:spAutoFit/>
          </a:bodyPr>
          <a:lstStyle/>
          <a:p>
            <a:pPr algn="just"/>
            <a:r>
              <a:rPr lang="vi-VN" sz="6600" b="1">
                <a:solidFill>
                  <a:srgbClr val="FF0000"/>
                </a:solidFill>
                <a:latin typeface="Arial" panose="020B0604020202020204" pitchFamily="34" charset="0"/>
                <a:cs typeface="Arial" panose="020B0604020202020204" pitchFamily="34" charset="0"/>
              </a:rPr>
              <a:t>ĐK: </a:t>
            </a:r>
            <a:r>
              <a:rPr lang="vi-VN" sz="6600" b="1">
                <a:latin typeface="Arial" panose="020B0604020202020204" pitchFamily="34" charset="0"/>
                <a:cs typeface="Arial" panose="020B0604020202020204" pitchFamily="34" charset="0"/>
              </a:rPr>
              <a:t>Chúa vẫn biết chúng con cần đến Chúa, tháng năm ưu tư ngập tràn. Chúa vẫn biết chúng con cần đến Chúa dẫn đưa đời vui sống bình an.</a:t>
            </a:r>
            <a:endParaRPr lang="vi-VN" sz="6600" b="1" dirty="0"/>
          </a:p>
        </p:txBody>
      </p:sp>
    </p:spTree>
    <p:extLst>
      <p:ext uri="{BB962C8B-B14F-4D97-AF65-F5344CB8AC3E}">
        <p14:creationId xmlns:p14="http://schemas.microsoft.com/office/powerpoint/2010/main" val="120587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4C84B-C451-46CD-55DA-53A7C28A0A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34A9B-A1F5-E2C6-FF77-D494BA62777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6C7A214-FBBF-767D-33DC-29A4C2202C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8C61224-A84F-BDB9-9208-38F7337528B2}"/>
              </a:ext>
            </a:extLst>
          </p:cNvPr>
          <p:cNvSpPr/>
          <p:nvPr/>
        </p:nvSpPr>
        <p:spPr>
          <a:xfrm>
            <a:off x="438727" y="476517"/>
            <a:ext cx="11087865" cy="5447645"/>
          </a:xfrm>
          <a:prstGeom prst="rect">
            <a:avLst/>
          </a:prstGeom>
        </p:spPr>
        <p:txBody>
          <a:bodyPr wrap="square">
            <a:spAutoFit/>
          </a:bodyPr>
          <a:lstStyle/>
          <a:p>
            <a:pPr algn="just"/>
            <a:r>
              <a:rPr lang="en-US" sz="5800" b="1">
                <a:solidFill>
                  <a:srgbClr val="FF0000"/>
                </a:solidFill>
                <a:latin typeface="Arial" panose="020B0604020202020204" pitchFamily="34" charset="0"/>
                <a:cs typeface="Arial" panose="020B0604020202020204" pitchFamily="34" charset="0"/>
              </a:rPr>
              <a:t>4</a:t>
            </a:r>
            <a:r>
              <a:rPr lang="vi-VN" sz="5800" b="1">
                <a:solidFill>
                  <a:srgbClr val="FF0000"/>
                </a:solidFill>
                <a:latin typeface="Arial" panose="020B0604020202020204" pitchFamily="34" charset="0"/>
                <a:cs typeface="Arial" panose="020B0604020202020204" pitchFamily="34" charset="0"/>
              </a:rPr>
              <a:t>. </a:t>
            </a:r>
            <a:r>
              <a:rPr lang="vi-VN" sz="5800" b="1">
                <a:latin typeface="Arial" panose="020B0604020202020204" pitchFamily="34" charset="0"/>
                <a:cs typeface="Arial" panose="020B0604020202020204" pitchFamily="34" charset="0"/>
              </a:rPr>
              <a:t>Tìm đến trong tình Chúa, con tim tìm thấy an vui. Tay Người gạt lệ ướt trên mi, tay Người họp lại những chia ly. Trên đường đời, xa vời vợi, tay Người dịu hiền dẫn con đi.</a:t>
            </a:r>
            <a:endParaRPr lang="vi-VN" sz="5800" b="1" dirty="0"/>
          </a:p>
        </p:txBody>
      </p:sp>
    </p:spTree>
    <p:extLst>
      <p:ext uri="{BB962C8B-B14F-4D97-AF65-F5344CB8AC3E}">
        <p14:creationId xmlns:p14="http://schemas.microsoft.com/office/powerpoint/2010/main" val="3411268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037B0-E1EE-7D12-BEC6-B4FB41267D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C9298E-2553-07D2-1009-ABEF506FA91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BDAF194-7ED2-F6A4-11F2-7B453DA082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01CB8BA-A18D-2F79-262C-044CE84B489A}"/>
              </a:ext>
            </a:extLst>
          </p:cNvPr>
          <p:cNvSpPr/>
          <p:nvPr/>
        </p:nvSpPr>
        <p:spPr>
          <a:xfrm>
            <a:off x="438727" y="476517"/>
            <a:ext cx="11087865" cy="6186309"/>
          </a:xfrm>
          <a:prstGeom prst="rect">
            <a:avLst/>
          </a:prstGeom>
        </p:spPr>
        <p:txBody>
          <a:bodyPr wrap="square">
            <a:spAutoFit/>
          </a:bodyPr>
          <a:lstStyle/>
          <a:p>
            <a:pPr algn="just"/>
            <a:r>
              <a:rPr lang="vi-VN" sz="6600" b="1">
                <a:solidFill>
                  <a:srgbClr val="FF0000"/>
                </a:solidFill>
                <a:latin typeface="Arial" panose="020B0604020202020204" pitchFamily="34" charset="0"/>
                <a:cs typeface="Arial" panose="020B0604020202020204" pitchFamily="34" charset="0"/>
              </a:rPr>
              <a:t>ĐK: </a:t>
            </a:r>
            <a:r>
              <a:rPr lang="vi-VN" sz="6600" b="1">
                <a:latin typeface="Arial" panose="020B0604020202020204" pitchFamily="34" charset="0"/>
                <a:cs typeface="Arial" panose="020B0604020202020204" pitchFamily="34" charset="0"/>
              </a:rPr>
              <a:t>Chúa vẫn biết chúng con cần đến Chúa, tháng năm ưu tư ngập tràn. Chúa vẫn biết chúng con cần đến Chúa dẫn đưa đời vui sống bình an.</a:t>
            </a:r>
            <a:endParaRPr lang="vi-VN" sz="6600" b="1" dirty="0"/>
          </a:p>
        </p:txBody>
      </p:sp>
    </p:spTree>
    <p:extLst>
      <p:ext uri="{BB962C8B-B14F-4D97-AF65-F5344CB8AC3E}">
        <p14:creationId xmlns:p14="http://schemas.microsoft.com/office/powerpoint/2010/main" val="13227718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328</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Chúng con cần đến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37</cp:revision>
  <dcterms:created xsi:type="dcterms:W3CDTF">2024-12-09T09:23:25Z</dcterms:created>
  <dcterms:modified xsi:type="dcterms:W3CDTF">2025-05-29T08:45:53Z</dcterms:modified>
</cp:coreProperties>
</file>