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Days One"/>
      <p:regular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x3dWllb+KVgsKeokTyRM9IyaV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DaysOne-regular.fntdata"/><Relationship Id="rId43" Type="http://schemas.openxmlformats.org/officeDocument/2006/relationships/font" Target="fonts/Inter-bold.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1fb8d1c0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1fb8d1c0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1fb8d1c0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c1fb8d1c0c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c1fb8d1c0c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2c1fb8d1c0c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c1fb8d1c0c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c1fb8d1c0c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2c1fb8d1c0c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c1fb8d1c0c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2c1fb8d1c0c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2c1fb8d1c0c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c1fb8d1c0c_0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c1fb8d1c0c_0_2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2c1fb8d1c0c_0_2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c1fb8d1c0c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c1fb8d1c0c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2c1fb8d1c0c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c1fb8d1c0c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c1fb8d1c0c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c1fb8d1c0c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c1fb8d1c0c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c1fb8d1c0c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c1fb8d1c0c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c1fb8d1c0c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c1fb8d1c0c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c1fb8d1c0c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c1fb8d1c0c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c1fb8d1c0c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c1fb8d1c0c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c1fb8d1c0c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c1fb8d1c0c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c1fb8d1c0c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c1fb8d1c0c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c1fb8d1c0c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c1fb8d1c0c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c1fb8d1c0c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c1fb8d1c0c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2c1fb8d1c0c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c1fb8d1c0c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c1fb8d1c0c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2c1fb8d1c0c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c1fb8d1c0c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2c1fb8d1c0c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g2c1fb8d1c0c_0_4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c1fb8d1c0c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c1fb8d1c0c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2c1fb8d1c0c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c1fb8d1c0c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c1fb8d1c0c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2c1fb8d1c0c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c1fb8d1c0c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2c1fb8d1c0c_0_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2c1fb8d1c0c_0_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c1fb8d1c0c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c1fb8d1c0c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c1fb8d1c0c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c1fb8d1c0c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g2c1fb8d1c0c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2c1fb8d1c0c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1fb8d1c0c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c1fb8d1c0c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2c1fb8d1c0c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c1fb8d1c0c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c1fb8d1c0c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c1fb8d1c0c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c1fb8d1c0c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c1fb8d1c0c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c1fb8d1c0c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c1fb8d1c0c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c1fb8d1c0c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2c1fb8d1c0c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c1fb8d1c0c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c1fb8d1c0c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c1fb8d1c0c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48.png"/><Relationship Id="rId7" Type="http://schemas.openxmlformats.org/officeDocument/2006/relationships/image" Target="../media/image40.png"/><Relationship Id="rId8" Type="http://schemas.openxmlformats.org/officeDocument/2006/relationships/image" Target="../media/image37.png"/></Relationships>
</file>

<file path=ppt/slides/_rels/slide11.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39.png"/><Relationship Id="rId13" Type="http://schemas.openxmlformats.org/officeDocument/2006/relationships/image" Target="../media/image44.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53.png"/><Relationship Id="rId15" Type="http://schemas.openxmlformats.org/officeDocument/2006/relationships/image" Target="../media/image46.png"/><Relationship Id="rId14" Type="http://schemas.openxmlformats.org/officeDocument/2006/relationships/image" Target="../media/image49.png"/><Relationship Id="rId17" Type="http://schemas.openxmlformats.org/officeDocument/2006/relationships/image" Target="../media/image52.png"/><Relationship Id="rId16" Type="http://schemas.openxmlformats.org/officeDocument/2006/relationships/image" Target="../media/image50.png"/><Relationship Id="rId5" Type="http://schemas.openxmlformats.org/officeDocument/2006/relationships/image" Target="../media/image34.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67.png"/><Relationship Id="rId7" Type="http://schemas.openxmlformats.org/officeDocument/2006/relationships/image" Target="../media/image1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0" Type="http://schemas.openxmlformats.org/officeDocument/2006/relationships/image" Target="../media/image106.png"/><Relationship Id="rId22" Type="http://schemas.openxmlformats.org/officeDocument/2006/relationships/image" Target="../media/image84.png"/><Relationship Id="rId21" Type="http://schemas.openxmlformats.org/officeDocument/2006/relationships/image" Target="../media/image108.png"/><Relationship Id="rId24" Type="http://schemas.openxmlformats.org/officeDocument/2006/relationships/image" Target="../media/image89.png"/><Relationship Id="rId23"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68.png"/><Relationship Id="rId26" Type="http://schemas.openxmlformats.org/officeDocument/2006/relationships/image" Target="../media/image93.png"/><Relationship Id="rId25" Type="http://schemas.openxmlformats.org/officeDocument/2006/relationships/image" Target="../media/image86.png"/><Relationship Id="rId28" Type="http://schemas.openxmlformats.org/officeDocument/2006/relationships/image" Target="../media/image88.png"/><Relationship Id="rId27" Type="http://schemas.openxmlformats.org/officeDocument/2006/relationships/image" Target="../media/image90.png"/><Relationship Id="rId5" Type="http://schemas.openxmlformats.org/officeDocument/2006/relationships/image" Target="../media/image13.png"/><Relationship Id="rId6" Type="http://schemas.openxmlformats.org/officeDocument/2006/relationships/image" Target="../media/image99.png"/><Relationship Id="rId29" Type="http://schemas.openxmlformats.org/officeDocument/2006/relationships/image" Target="../media/image92.png"/><Relationship Id="rId7" Type="http://schemas.openxmlformats.org/officeDocument/2006/relationships/image" Target="../media/image65.png"/><Relationship Id="rId8" Type="http://schemas.openxmlformats.org/officeDocument/2006/relationships/image" Target="../media/image82.png"/><Relationship Id="rId11" Type="http://schemas.openxmlformats.org/officeDocument/2006/relationships/image" Target="../media/image80.png"/><Relationship Id="rId10" Type="http://schemas.openxmlformats.org/officeDocument/2006/relationships/image" Target="../media/image73.png"/><Relationship Id="rId13" Type="http://schemas.openxmlformats.org/officeDocument/2006/relationships/image" Target="../media/image74.png"/><Relationship Id="rId12" Type="http://schemas.openxmlformats.org/officeDocument/2006/relationships/image" Target="../media/image75.png"/><Relationship Id="rId15" Type="http://schemas.openxmlformats.org/officeDocument/2006/relationships/image" Target="../media/image83.png"/><Relationship Id="rId14" Type="http://schemas.openxmlformats.org/officeDocument/2006/relationships/image" Target="../media/image76.png"/><Relationship Id="rId17" Type="http://schemas.openxmlformats.org/officeDocument/2006/relationships/image" Target="../media/image77.png"/><Relationship Id="rId16" Type="http://schemas.openxmlformats.org/officeDocument/2006/relationships/image" Target="../media/image78.png"/><Relationship Id="rId19" Type="http://schemas.openxmlformats.org/officeDocument/2006/relationships/image" Target="../media/image81.png"/><Relationship Id="rId18" Type="http://schemas.openxmlformats.org/officeDocument/2006/relationships/image" Target="../media/image1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01.png"/><Relationship Id="rId7" Type="http://schemas.openxmlformats.org/officeDocument/2006/relationships/image" Target="../media/image10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105.png"/><Relationship Id="rId6" Type="http://schemas.openxmlformats.org/officeDocument/2006/relationships/image" Target="../media/image1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114.png"/><Relationship Id="rId7" Type="http://schemas.openxmlformats.org/officeDocument/2006/relationships/image" Target="../media/image1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1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118.png"/><Relationship Id="rId7" Type="http://schemas.openxmlformats.org/officeDocument/2006/relationships/image" Target="../media/image44.png"/><Relationship Id="rId8" Type="http://schemas.openxmlformats.org/officeDocument/2006/relationships/image" Target="../media/image1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32.png"/><Relationship Id="rId7" Type="http://schemas.openxmlformats.org/officeDocument/2006/relationships/image" Target="../media/image137.png"/><Relationship Id="rId8" Type="http://schemas.openxmlformats.org/officeDocument/2006/relationships/image" Target="../media/image133.png"/></Relationships>
</file>

<file path=ppt/slides/_rels/slide24.xml.rels><?xml version="1.0" encoding="UTF-8" standalone="yes"?><Relationships xmlns="http://schemas.openxmlformats.org/package/2006/relationships"><Relationship Id="rId20" Type="http://schemas.openxmlformats.org/officeDocument/2006/relationships/image" Target="../media/image156.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24.png"/><Relationship Id="rId9" Type="http://schemas.openxmlformats.org/officeDocument/2006/relationships/image" Target="../media/image149.png"/><Relationship Id="rId5" Type="http://schemas.openxmlformats.org/officeDocument/2006/relationships/image" Target="../media/image13.png"/><Relationship Id="rId6" Type="http://schemas.openxmlformats.org/officeDocument/2006/relationships/image" Target="../media/image134.png"/><Relationship Id="rId7" Type="http://schemas.openxmlformats.org/officeDocument/2006/relationships/image" Target="../media/image139.png"/><Relationship Id="rId8" Type="http://schemas.openxmlformats.org/officeDocument/2006/relationships/image" Target="../media/image164.png"/><Relationship Id="rId11" Type="http://schemas.openxmlformats.org/officeDocument/2006/relationships/image" Target="../media/image142.png"/><Relationship Id="rId10" Type="http://schemas.openxmlformats.org/officeDocument/2006/relationships/image" Target="../media/image138.png"/><Relationship Id="rId13" Type="http://schemas.openxmlformats.org/officeDocument/2006/relationships/image" Target="../media/image141.png"/><Relationship Id="rId12" Type="http://schemas.openxmlformats.org/officeDocument/2006/relationships/image" Target="../media/image148.png"/><Relationship Id="rId15" Type="http://schemas.openxmlformats.org/officeDocument/2006/relationships/image" Target="../media/image154.png"/><Relationship Id="rId14" Type="http://schemas.openxmlformats.org/officeDocument/2006/relationships/image" Target="../media/image143.png"/><Relationship Id="rId17" Type="http://schemas.openxmlformats.org/officeDocument/2006/relationships/image" Target="../media/image150.png"/><Relationship Id="rId16" Type="http://schemas.openxmlformats.org/officeDocument/2006/relationships/image" Target="../media/image145.png"/><Relationship Id="rId19" Type="http://schemas.openxmlformats.org/officeDocument/2006/relationships/image" Target="../media/image153.png"/><Relationship Id="rId18" Type="http://schemas.openxmlformats.org/officeDocument/2006/relationships/image" Target="../media/image1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hyperlink" Target="https://unsplash.com/" TargetMode="External"/><Relationship Id="rId6" Type="http://schemas.openxmlformats.org/officeDocument/2006/relationships/image" Target="../media/image1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32.png"/><Relationship Id="rId7" Type="http://schemas.openxmlformats.org/officeDocument/2006/relationships/image" Target="../media/image26.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13.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87.png"/><Relationship Id="rId7" Type="http://schemas.openxmlformats.org/officeDocument/2006/relationships/image" Target="../media/image25.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15" name="Shape 15"/>
        <p:cNvGrpSpPr/>
        <p:nvPr/>
      </p:nvGrpSpPr>
      <p:grpSpPr>
        <a:xfrm>
          <a:off x="0" y="0"/>
          <a:ext cx="0" cy="0"/>
          <a:chOff x="0" y="0"/>
          <a:chExt cx="0" cy="0"/>
        </a:xfrm>
      </p:grpSpPr>
      <p:pic>
        <p:nvPicPr>
          <p:cNvPr descr=" " id="16" name="Google Shape;16;g2c1fb8d1c0c_0_0"/>
          <p:cNvPicPr preferRelativeResize="0"/>
          <p:nvPr/>
        </p:nvPicPr>
        <p:blipFill rotWithShape="1">
          <a:blip r:embed="rId3">
            <a:alphaModFix/>
          </a:blip>
          <a:srcRect b="0" l="0" r="0" t="0"/>
          <a:stretch/>
        </p:blipFill>
        <p:spPr>
          <a:xfrm>
            <a:off x="0" y="7302500"/>
            <a:ext cx="24234629" cy="6413500"/>
          </a:xfrm>
          <a:prstGeom prst="rect">
            <a:avLst/>
          </a:prstGeom>
          <a:noFill/>
          <a:ln>
            <a:noFill/>
          </a:ln>
        </p:spPr>
      </p:pic>
      <p:pic>
        <p:nvPicPr>
          <p:cNvPr descr=" " id="17" name="Google Shape;17;g2c1fb8d1c0c_0_0"/>
          <p:cNvPicPr preferRelativeResize="0"/>
          <p:nvPr/>
        </p:nvPicPr>
        <p:blipFill rotWithShape="1">
          <a:blip r:embed="rId4">
            <a:alphaModFix/>
          </a:blip>
          <a:srcRect b="0" l="0" r="0" t="0"/>
          <a:stretch/>
        </p:blipFill>
        <p:spPr>
          <a:xfrm>
            <a:off x="15965895" y="0"/>
            <a:ext cx="8421153" cy="4191000"/>
          </a:xfrm>
          <a:prstGeom prst="rect">
            <a:avLst/>
          </a:prstGeom>
          <a:noFill/>
          <a:ln>
            <a:noFill/>
          </a:ln>
        </p:spPr>
      </p:pic>
      <p:sp>
        <p:nvSpPr>
          <p:cNvPr id="18" name="Google Shape;18;g2c1fb8d1c0c_0_0"/>
          <p:cNvSpPr/>
          <p:nvPr/>
        </p:nvSpPr>
        <p:spPr>
          <a:xfrm>
            <a:off x="3607251" y="1219200"/>
            <a:ext cx="18188700" cy="490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24000"/>
              <a:buFont typeface="Days One"/>
              <a:buNone/>
            </a:pPr>
            <a:r>
              <a:rPr b="0" i="0" lang="en-US" sz="24000" u="none" cap="none" strike="noStrike">
                <a:solidFill>
                  <a:srgbClr val="1096FF"/>
                </a:solidFill>
                <a:latin typeface="Days One"/>
                <a:ea typeface="Days One"/>
                <a:cs typeface="Days One"/>
                <a:sym typeface="Days One"/>
              </a:rPr>
              <a:t>CHOLERA </a:t>
            </a:r>
            <a:endParaRPr b="0" i="0" sz="24000" u="none" cap="none" strike="noStrike">
              <a:solidFill>
                <a:schemeClr val="dk1"/>
              </a:solidFill>
              <a:latin typeface="Calibri"/>
              <a:ea typeface="Calibri"/>
              <a:cs typeface="Calibri"/>
              <a:sym typeface="Calibri"/>
            </a:endParaRPr>
          </a:p>
        </p:txBody>
      </p:sp>
      <p:sp>
        <p:nvSpPr>
          <p:cNvPr id="19" name="Google Shape;19;g2c1fb8d1c0c_0_0"/>
          <p:cNvSpPr/>
          <p:nvPr/>
        </p:nvSpPr>
        <p:spPr>
          <a:xfrm>
            <a:off x="3569146" y="254000"/>
            <a:ext cx="175959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c1fb8d1c0c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c1fb8d1c0c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c1fb8d1c0c_0_0"/>
          <p:cNvPicPr preferRelativeResize="0"/>
          <p:nvPr/>
        </p:nvPicPr>
        <p:blipFill rotWithShape="1">
          <a:blip r:embed="rId6">
            <a:alphaModFix/>
          </a:blip>
          <a:srcRect b="0" l="0" r="0" t="0"/>
          <a:stretch/>
        </p:blipFill>
        <p:spPr>
          <a:xfrm>
            <a:off x="7659057" y="4686300"/>
            <a:ext cx="9068933" cy="8572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194" name="Shape 194"/>
        <p:cNvGrpSpPr/>
        <p:nvPr/>
      </p:nvGrpSpPr>
      <p:grpSpPr>
        <a:xfrm>
          <a:off x="0" y="0"/>
          <a:ext cx="0" cy="0"/>
          <a:chOff x="0" y="0"/>
          <a:chExt cx="0" cy="0"/>
        </a:xfrm>
      </p:grpSpPr>
      <p:pic>
        <p:nvPicPr>
          <p:cNvPr descr=" " id="195" name="Google Shape;195;g2c1fb8d1c0c_0_170"/>
          <p:cNvPicPr preferRelativeResize="0"/>
          <p:nvPr/>
        </p:nvPicPr>
        <p:blipFill rotWithShape="1">
          <a:blip r:embed="rId3">
            <a:alphaModFix/>
          </a:blip>
          <a:srcRect b="0" l="0" r="0" t="0"/>
          <a:stretch/>
        </p:blipFill>
        <p:spPr>
          <a:xfrm>
            <a:off x="17566296" y="8890000"/>
            <a:ext cx="6820752" cy="4826000"/>
          </a:xfrm>
          <a:prstGeom prst="rect">
            <a:avLst/>
          </a:prstGeom>
          <a:noFill/>
          <a:ln>
            <a:noFill/>
          </a:ln>
        </p:spPr>
      </p:pic>
      <p:pic>
        <p:nvPicPr>
          <p:cNvPr descr=" " id="196" name="Google Shape;196;g2c1fb8d1c0c_0_170"/>
          <p:cNvPicPr preferRelativeResize="0"/>
          <p:nvPr/>
        </p:nvPicPr>
        <p:blipFill rotWithShape="1">
          <a:blip r:embed="rId4">
            <a:alphaModFix/>
          </a:blip>
          <a:srcRect b="0" l="0" r="0" t="0"/>
          <a:stretch/>
        </p:blipFill>
        <p:spPr>
          <a:xfrm>
            <a:off x="0" y="0"/>
            <a:ext cx="7138292" cy="4864100"/>
          </a:xfrm>
          <a:prstGeom prst="rect">
            <a:avLst/>
          </a:prstGeom>
          <a:noFill/>
          <a:ln>
            <a:noFill/>
          </a:ln>
        </p:spPr>
      </p:pic>
      <p:sp>
        <p:nvSpPr>
          <p:cNvPr id="197" name="Google Shape;197;g2c1fb8d1c0c_0_1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c1fb8d1c0c_0_1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9" name="Google Shape;199;g2c1fb8d1c0c_0_170"/>
          <p:cNvSpPr/>
          <p:nvPr/>
        </p:nvSpPr>
        <p:spPr>
          <a:xfrm>
            <a:off x="9107038" y="469900"/>
            <a:ext cx="88488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PRICING PLAN</a:t>
            </a:r>
            <a:endParaRPr b="0" i="0" sz="8000" u="none" cap="none" strike="noStrike">
              <a:solidFill>
                <a:schemeClr val="dk1"/>
              </a:solidFill>
              <a:latin typeface="Calibri"/>
              <a:ea typeface="Calibri"/>
              <a:cs typeface="Calibri"/>
              <a:sym typeface="Calibri"/>
            </a:endParaRPr>
          </a:p>
        </p:txBody>
      </p:sp>
      <p:sp>
        <p:nvSpPr>
          <p:cNvPr id="200" name="Google Shape;200;g2c1fb8d1c0c_0_170"/>
          <p:cNvSpPr/>
          <p:nvPr/>
        </p:nvSpPr>
        <p:spPr>
          <a:xfrm>
            <a:off x="1778222" y="2489200"/>
            <a:ext cx="20843400" cy="1028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1fb8d1c0c_0_170"/>
          <p:cNvSpPr/>
          <p:nvPr/>
        </p:nvSpPr>
        <p:spPr>
          <a:xfrm>
            <a:off x="1778222" y="2489200"/>
            <a:ext cx="6439800" cy="10287000"/>
          </a:xfrm>
          <a:prstGeom prst="roundRect">
            <a:avLst>
              <a:gd fmla="val 3124" name="adj"/>
            </a:avLst>
          </a:prstGeom>
          <a:noFill/>
          <a:ln cap="flat" cmpd="sng" w="12700">
            <a:solidFill>
              <a:srgbClr val="010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c1fb8d1c0c_0_170"/>
          <p:cNvPicPr preferRelativeResize="0"/>
          <p:nvPr/>
        </p:nvPicPr>
        <p:blipFill rotWithShape="1">
          <a:blip r:embed="rId6">
            <a:alphaModFix/>
          </a:blip>
          <a:srcRect b="0" l="0" r="0" t="0"/>
          <a:stretch/>
        </p:blipFill>
        <p:spPr>
          <a:xfrm>
            <a:off x="4319616" y="2946400"/>
            <a:ext cx="1356915" cy="1625600"/>
          </a:xfrm>
          <a:prstGeom prst="rect">
            <a:avLst/>
          </a:prstGeom>
          <a:noFill/>
          <a:ln>
            <a:noFill/>
          </a:ln>
        </p:spPr>
      </p:pic>
      <p:sp>
        <p:nvSpPr>
          <p:cNvPr id="203" name="Google Shape;203;g2c1fb8d1c0c_0_170"/>
          <p:cNvSpPr/>
          <p:nvPr/>
        </p:nvSpPr>
        <p:spPr>
          <a:xfrm>
            <a:off x="3804125" y="4876800"/>
            <a:ext cx="2388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BASIC</a:t>
            </a:r>
            <a:endParaRPr b="0" i="0" sz="4800" u="none" cap="none" strike="noStrike">
              <a:solidFill>
                <a:schemeClr val="dk1"/>
              </a:solidFill>
              <a:latin typeface="Calibri"/>
              <a:ea typeface="Calibri"/>
              <a:cs typeface="Calibri"/>
              <a:sym typeface="Calibri"/>
            </a:endParaRPr>
          </a:p>
        </p:txBody>
      </p:sp>
      <p:sp>
        <p:nvSpPr>
          <p:cNvPr id="204" name="Google Shape;204;g2c1fb8d1c0c_0_170"/>
          <p:cNvSpPr/>
          <p:nvPr/>
        </p:nvSpPr>
        <p:spPr>
          <a:xfrm>
            <a:off x="2235479"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5" name="Google Shape;205;g2c1fb8d1c0c_0_170"/>
          <p:cNvSpPr/>
          <p:nvPr/>
        </p:nvSpPr>
        <p:spPr>
          <a:xfrm>
            <a:off x="2813402" y="11544300"/>
            <a:ext cx="43692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$10/MONTH</a:t>
            </a:r>
            <a:endParaRPr b="0" i="0" sz="4800" u="none" cap="none" strike="noStrike">
              <a:solidFill>
                <a:schemeClr val="dk1"/>
              </a:solidFill>
              <a:latin typeface="Calibri"/>
              <a:ea typeface="Calibri"/>
              <a:cs typeface="Calibri"/>
              <a:sym typeface="Calibri"/>
            </a:endParaRPr>
          </a:p>
        </p:txBody>
      </p:sp>
      <p:sp>
        <p:nvSpPr>
          <p:cNvPr id="206" name="Google Shape;206;g2c1fb8d1c0c_0_170"/>
          <p:cNvSpPr/>
          <p:nvPr/>
        </p:nvSpPr>
        <p:spPr>
          <a:xfrm>
            <a:off x="8980022" y="2489200"/>
            <a:ext cx="6439800" cy="10287000"/>
          </a:xfrm>
          <a:prstGeom prst="roundRect">
            <a:avLst>
              <a:gd fmla="val 3124" name="adj"/>
            </a:avLst>
          </a:prstGeom>
          <a:noFill/>
          <a:ln cap="flat" cmpd="sng" w="12700">
            <a:solidFill>
              <a:srgbClr val="010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c1fb8d1c0c_0_170"/>
          <p:cNvPicPr preferRelativeResize="0"/>
          <p:nvPr/>
        </p:nvPicPr>
        <p:blipFill rotWithShape="1">
          <a:blip r:embed="rId7">
            <a:alphaModFix/>
          </a:blip>
          <a:srcRect b="0" l="0" r="0" t="0"/>
          <a:stretch/>
        </p:blipFill>
        <p:spPr>
          <a:xfrm>
            <a:off x="11386961" y="2946400"/>
            <a:ext cx="1625828" cy="1625600"/>
          </a:xfrm>
          <a:prstGeom prst="rect">
            <a:avLst/>
          </a:prstGeom>
          <a:noFill/>
          <a:ln>
            <a:noFill/>
          </a:ln>
        </p:spPr>
      </p:pic>
      <p:sp>
        <p:nvSpPr>
          <p:cNvPr id="208" name="Google Shape;208;g2c1fb8d1c0c_0_170"/>
          <p:cNvSpPr/>
          <p:nvPr/>
        </p:nvSpPr>
        <p:spPr>
          <a:xfrm>
            <a:off x="11094837" y="4876800"/>
            <a:ext cx="2210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ELITE</a:t>
            </a:r>
            <a:endParaRPr b="0" i="0" sz="4800" u="none" cap="none" strike="noStrike">
              <a:solidFill>
                <a:schemeClr val="dk1"/>
              </a:solidFill>
              <a:latin typeface="Calibri"/>
              <a:ea typeface="Calibri"/>
              <a:cs typeface="Calibri"/>
              <a:sym typeface="Calibri"/>
            </a:endParaRPr>
          </a:p>
        </p:txBody>
      </p:sp>
      <p:sp>
        <p:nvSpPr>
          <p:cNvPr id="209" name="Google Shape;209;g2c1fb8d1c0c_0_170"/>
          <p:cNvSpPr/>
          <p:nvPr/>
        </p:nvSpPr>
        <p:spPr>
          <a:xfrm>
            <a:off x="9437280"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2c1fb8d1c0c_0_170"/>
          <p:cNvSpPr/>
          <p:nvPr/>
        </p:nvSpPr>
        <p:spPr>
          <a:xfrm>
            <a:off x="9919940" y="11544300"/>
            <a:ext cx="456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$50/MONTH</a:t>
            </a:r>
            <a:endParaRPr b="0" i="0" sz="4800" u="none" cap="none" strike="noStrike">
              <a:solidFill>
                <a:schemeClr val="dk1"/>
              </a:solidFill>
              <a:latin typeface="Calibri"/>
              <a:ea typeface="Calibri"/>
              <a:cs typeface="Calibri"/>
              <a:sym typeface="Calibri"/>
            </a:endParaRPr>
          </a:p>
        </p:txBody>
      </p:sp>
      <p:sp>
        <p:nvSpPr>
          <p:cNvPr id="211" name="Google Shape;211;g2c1fb8d1c0c_0_170"/>
          <p:cNvSpPr/>
          <p:nvPr/>
        </p:nvSpPr>
        <p:spPr>
          <a:xfrm>
            <a:off x="16181822" y="2489200"/>
            <a:ext cx="6439800" cy="10287000"/>
          </a:xfrm>
          <a:prstGeom prst="roundRect">
            <a:avLst>
              <a:gd fmla="val 3124" name="adj"/>
            </a:avLst>
          </a:prstGeom>
          <a:noFill/>
          <a:ln cap="flat" cmpd="sng" w="12700">
            <a:solidFill>
              <a:srgbClr val="010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c1fb8d1c0c_0_170"/>
          <p:cNvPicPr preferRelativeResize="0"/>
          <p:nvPr/>
        </p:nvPicPr>
        <p:blipFill rotWithShape="1">
          <a:blip r:embed="rId8">
            <a:alphaModFix/>
          </a:blip>
          <a:srcRect b="0" l="0" r="0" t="0"/>
          <a:stretch/>
        </p:blipFill>
        <p:spPr>
          <a:xfrm>
            <a:off x="18626850" y="2946400"/>
            <a:ext cx="1549649" cy="1625600"/>
          </a:xfrm>
          <a:prstGeom prst="rect">
            <a:avLst/>
          </a:prstGeom>
          <a:noFill/>
          <a:ln>
            <a:noFill/>
          </a:ln>
        </p:spPr>
      </p:pic>
      <p:sp>
        <p:nvSpPr>
          <p:cNvPr id="213" name="Google Shape;213;g2c1fb8d1c0c_0_170"/>
          <p:cNvSpPr/>
          <p:nvPr/>
        </p:nvSpPr>
        <p:spPr>
          <a:xfrm>
            <a:off x="17128091" y="4876800"/>
            <a:ext cx="4547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LEGENDARY</a:t>
            </a:r>
            <a:endParaRPr b="0" i="0" sz="4800" u="none" cap="none" strike="noStrike">
              <a:solidFill>
                <a:schemeClr val="dk1"/>
              </a:solidFill>
              <a:latin typeface="Calibri"/>
              <a:ea typeface="Calibri"/>
              <a:cs typeface="Calibri"/>
              <a:sym typeface="Calibri"/>
            </a:endParaRPr>
          </a:p>
        </p:txBody>
      </p:sp>
      <p:sp>
        <p:nvSpPr>
          <p:cNvPr id="214" name="Google Shape;214;g2c1fb8d1c0c_0_170"/>
          <p:cNvSpPr/>
          <p:nvPr/>
        </p:nvSpPr>
        <p:spPr>
          <a:xfrm>
            <a:off x="16639080"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c1fb8d1c0c_0_170"/>
          <p:cNvSpPr/>
          <p:nvPr/>
        </p:nvSpPr>
        <p:spPr>
          <a:xfrm>
            <a:off x="16975672" y="11544300"/>
            <a:ext cx="4851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220" name="Shape 220"/>
        <p:cNvGrpSpPr/>
        <p:nvPr/>
      </p:nvGrpSpPr>
      <p:grpSpPr>
        <a:xfrm>
          <a:off x="0" y="0"/>
          <a:ext cx="0" cy="0"/>
          <a:chOff x="0" y="0"/>
          <a:chExt cx="0" cy="0"/>
        </a:xfrm>
      </p:grpSpPr>
      <p:pic>
        <p:nvPicPr>
          <p:cNvPr descr=" " id="221" name="Google Shape;221;g2c1fb8d1c0c_0_195"/>
          <p:cNvPicPr preferRelativeResize="0"/>
          <p:nvPr/>
        </p:nvPicPr>
        <p:blipFill rotWithShape="1">
          <a:blip r:embed="rId3">
            <a:alphaModFix/>
          </a:blip>
          <a:srcRect b="0" l="0" r="0" t="0"/>
          <a:stretch/>
        </p:blipFill>
        <p:spPr>
          <a:xfrm>
            <a:off x="0" y="10198100"/>
            <a:ext cx="24387048" cy="3517900"/>
          </a:xfrm>
          <a:prstGeom prst="rect">
            <a:avLst/>
          </a:prstGeom>
          <a:noFill/>
          <a:ln>
            <a:noFill/>
          </a:ln>
        </p:spPr>
      </p:pic>
      <p:sp>
        <p:nvSpPr>
          <p:cNvPr id="222" name="Google Shape;222;g2c1fb8d1c0c_0_1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c1fb8d1c0c_0_19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4" name="Google Shape;224;g2c1fb8d1c0c_0_195"/>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25" name="Google Shape;225;g2c1fb8d1c0c_0_195"/>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26" name="Google Shape;226;g2c1fb8d1c0c_0_195"/>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27" name="Google Shape;227;g2c1fb8d1c0c_0_195"/>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28" name="Google Shape;228;g2c1fb8d1c0c_0_195"/>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29" name="Google Shape;229;g2c1fb8d1c0c_0_195"/>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30" name="Google Shape;230;g2c1fb8d1c0c_0_195"/>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31" name="Google Shape;231;g2c1fb8d1c0c_0_195"/>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32" name="Google Shape;232;g2c1fb8d1c0c_0_195"/>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33" name="Google Shape;233;g2c1fb8d1c0c_0_195"/>
          <p:cNvSpPr/>
          <p:nvPr/>
        </p:nvSpPr>
        <p:spPr>
          <a:xfrm>
            <a:off x="9996149" y="4102100"/>
            <a:ext cx="1812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Days One"/>
              <a:buNone/>
            </a:pPr>
            <a:r>
              <a:rPr b="0" i="0" lang="en-US" sz="12800" u="none" cap="none" strike="noStrike">
                <a:solidFill>
                  <a:srgbClr val="0E0E0E"/>
                </a:solidFill>
                <a:latin typeface="Days One"/>
                <a:ea typeface="Days One"/>
                <a:cs typeface="Days One"/>
                <a:sym typeface="Days One"/>
              </a:rPr>
              <a:t>S</a:t>
            </a:r>
            <a:endParaRPr b="0" i="0" sz="12800" u="none" cap="none" strike="noStrike">
              <a:solidFill>
                <a:schemeClr val="dk1"/>
              </a:solidFill>
              <a:latin typeface="Calibri"/>
              <a:ea typeface="Calibri"/>
              <a:cs typeface="Calibri"/>
              <a:sym typeface="Calibri"/>
            </a:endParaRPr>
          </a:p>
        </p:txBody>
      </p:sp>
      <p:sp>
        <p:nvSpPr>
          <p:cNvPr id="234" name="Google Shape;234;g2c1fb8d1c0c_0_195"/>
          <p:cNvSpPr/>
          <p:nvPr/>
        </p:nvSpPr>
        <p:spPr>
          <a:xfrm>
            <a:off x="12663483" y="4102100"/>
            <a:ext cx="2370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ays One"/>
              <a:buNone/>
            </a:pPr>
            <a:r>
              <a:rPr b="0" i="0" lang="en-US" sz="12800" u="none" cap="none" strike="noStrike">
                <a:solidFill>
                  <a:srgbClr val="FFFFFF"/>
                </a:solidFill>
                <a:latin typeface="Days One"/>
                <a:ea typeface="Days One"/>
                <a:cs typeface="Days One"/>
                <a:sym typeface="Days One"/>
              </a:rPr>
              <a:t>W</a:t>
            </a:r>
            <a:endParaRPr b="0" i="0" sz="12800" u="none" cap="none" strike="noStrike">
              <a:solidFill>
                <a:schemeClr val="dk1"/>
              </a:solidFill>
              <a:latin typeface="Calibri"/>
              <a:ea typeface="Calibri"/>
              <a:cs typeface="Calibri"/>
              <a:sym typeface="Calibri"/>
            </a:endParaRPr>
          </a:p>
        </p:txBody>
      </p:sp>
      <p:sp>
        <p:nvSpPr>
          <p:cNvPr id="235" name="Google Shape;235;g2c1fb8d1c0c_0_195"/>
          <p:cNvSpPr/>
          <p:nvPr/>
        </p:nvSpPr>
        <p:spPr>
          <a:xfrm>
            <a:off x="9856432" y="7518400"/>
            <a:ext cx="1926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Days One"/>
              <a:buNone/>
            </a:pPr>
            <a:r>
              <a:rPr b="0" i="0" lang="en-US" sz="12800" u="none" cap="none" strike="noStrike">
                <a:solidFill>
                  <a:srgbClr val="FFFFFF"/>
                </a:solidFill>
                <a:latin typeface="Days One"/>
                <a:ea typeface="Days One"/>
                <a:cs typeface="Days One"/>
                <a:sym typeface="Days One"/>
              </a:rPr>
              <a:t>O</a:t>
            </a:r>
            <a:endParaRPr b="0" i="0" sz="12800" u="none" cap="none" strike="noStrike">
              <a:solidFill>
                <a:schemeClr val="dk1"/>
              </a:solidFill>
              <a:latin typeface="Calibri"/>
              <a:ea typeface="Calibri"/>
              <a:cs typeface="Calibri"/>
              <a:sym typeface="Calibri"/>
            </a:endParaRPr>
          </a:p>
        </p:txBody>
      </p:sp>
      <p:sp>
        <p:nvSpPr>
          <p:cNvPr id="236" name="Google Shape;236;g2c1fb8d1c0c_0_195"/>
          <p:cNvSpPr/>
          <p:nvPr/>
        </p:nvSpPr>
        <p:spPr>
          <a:xfrm>
            <a:off x="12917514" y="7518400"/>
            <a:ext cx="17358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Days One"/>
              <a:buNone/>
            </a:pPr>
            <a:r>
              <a:rPr b="0" i="0" lang="en-US" sz="12800" u="none" cap="none" strike="noStrike">
                <a:solidFill>
                  <a:srgbClr val="0E0E0E"/>
                </a:solidFill>
                <a:latin typeface="Days One"/>
                <a:ea typeface="Days One"/>
                <a:cs typeface="Days One"/>
                <a:sym typeface="Days One"/>
              </a:rPr>
              <a:t>T</a:t>
            </a:r>
            <a:endParaRPr b="0" i="0" sz="12800" u="none" cap="none" strike="noStrike">
              <a:solidFill>
                <a:schemeClr val="dk1"/>
              </a:solidFill>
              <a:latin typeface="Calibri"/>
              <a:ea typeface="Calibri"/>
              <a:cs typeface="Calibri"/>
              <a:sym typeface="Calibri"/>
            </a:endParaRPr>
          </a:p>
        </p:txBody>
      </p:sp>
      <p:pic>
        <p:nvPicPr>
          <p:cNvPr descr=" " id="237" name="Google Shape;237;g2c1fb8d1c0c_0_195"/>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38" name="Google Shape;238;g2c1fb8d1c0c_0_195"/>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39" name="Google Shape;239;g2c1fb8d1c0c_0_195"/>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40" name="Google Shape;240;g2c1fb8d1c0c_0_195"/>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41" name="Google Shape;241;g2c1fb8d1c0c_0_195"/>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42" name="Google Shape;242;g2c1fb8d1c0c_0_195"/>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43" name="Google Shape;243;g2c1fb8d1c0c_0_195"/>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44" name="Google Shape;244;g2c1fb8d1c0c_0_195"/>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45" name="Google Shape;245;g2c1fb8d1c0c_0_195"/>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1fb8d1c0c_0_195"/>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c1fb8d1c0c_0_195"/>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1fb8d1c0c_0_195"/>
          <p:cNvSpPr/>
          <p:nvPr/>
        </p:nvSpPr>
        <p:spPr>
          <a:xfrm>
            <a:off x="3327816"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STRENGTHS</a:t>
            </a:r>
            <a:endParaRPr b="0" i="0" sz="3600" u="none" cap="none" strike="noStrike">
              <a:solidFill>
                <a:schemeClr val="dk1"/>
              </a:solidFill>
              <a:latin typeface="Calibri"/>
              <a:ea typeface="Calibri"/>
              <a:cs typeface="Calibri"/>
              <a:sym typeface="Calibri"/>
            </a:endParaRPr>
          </a:p>
        </p:txBody>
      </p:sp>
      <p:sp>
        <p:nvSpPr>
          <p:cNvPr id="249" name="Google Shape;249;g2c1fb8d1c0c_0_195"/>
          <p:cNvSpPr/>
          <p:nvPr/>
        </p:nvSpPr>
        <p:spPr>
          <a:xfrm>
            <a:off x="3327816"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0" name="Google Shape;250;g2c1fb8d1c0c_0_195"/>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1fb8d1c0c_0_195"/>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1fb8d1c0c_0_195"/>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1fb8d1c0c_0_195"/>
          <p:cNvSpPr/>
          <p:nvPr/>
        </p:nvSpPr>
        <p:spPr>
          <a:xfrm>
            <a:off x="3327816" y="105791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OPPORTUNITIES</a:t>
            </a:r>
            <a:endParaRPr b="0" i="0" sz="3600" u="none" cap="none" strike="noStrike">
              <a:solidFill>
                <a:schemeClr val="dk1"/>
              </a:solidFill>
              <a:latin typeface="Calibri"/>
              <a:ea typeface="Calibri"/>
              <a:cs typeface="Calibri"/>
              <a:sym typeface="Calibri"/>
            </a:endParaRPr>
          </a:p>
        </p:txBody>
      </p:sp>
      <p:sp>
        <p:nvSpPr>
          <p:cNvPr id="254" name="Google Shape;254;g2c1fb8d1c0c_0_195"/>
          <p:cNvSpPr/>
          <p:nvPr/>
        </p:nvSpPr>
        <p:spPr>
          <a:xfrm>
            <a:off x="3327816" y="11366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2c1fb8d1c0c_0_195"/>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1fb8d1c0c_0_195"/>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1fb8d1c0c_0_195"/>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1fb8d1c0c_0_195"/>
          <p:cNvSpPr/>
          <p:nvPr/>
        </p:nvSpPr>
        <p:spPr>
          <a:xfrm>
            <a:off x="16473959"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WEAKNESSES</a:t>
            </a:r>
            <a:endParaRPr b="0" i="0" sz="3600" u="none" cap="none" strike="noStrike">
              <a:solidFill>
                <a:schemeClr val="dk1"/>
              </a:solidFill>
              <a:latin typeface="Calibri"/>
              <a:ea typeface="Calibri"/>
              <a:cs typeface="Calibri"/>
              <a:sym typeface="Calibri"/>
            </a:endParaRPr>
          </a:p>
        </p:txBody>
      </p:sp>
      <p:sp>
        <p:nvSpPr>
          <p:cNvPr id="259" name="Google Shape;259;g2c1fb8d1c0c_0_195"/>
          <p:cNvSpPr/>
          <p:nvPr/>
        </p:nvSpPr>
        <p:spPr>
          <a:xfrm>
            <a:off x="16473959"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0" name="Google Shape;260;g2c1fb8d1c0c_0_195"/>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1fb8d1c0c_0_195"/>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1fb8d1c0c_0_195"/>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1fb8d1c0c_0_195"/>
          <p:cNvSpPr/>
          <p:nvPr/>
        </p:nvSpPr>
        <p:spPr>
          <a:xfrm>
            <a:off x="16473959" y="105791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THREATS</a:t>
            </a:r>
            <a:endParaRPr b="0" i="0" sz="3600" u="none" cap="none" strike="noStrike">
              <a:solidFill>
                <a:schemeClr val="dk1"/>
              </a:solidFill>
              <a:latin typeface="Calibri"/>
              <a:ea typeface="Calibri"/>
              <a:cs typeface="Calibri"/>
              <a:sym typeface="Calibri"/>
            </a:endParaRPr>
          </a:p>
        </p:txBody>
      </p:sp>
      <p:sp>
        <p:nvSpPr>
          <p:cNvPr id="264" name="Google Shape;264;g2c1fb8d1c0c_0_195"/>
          <p:cNvSpPr/>
          <p:nvPr/>
        </p:nvSpPr>
        <p:spPr>
          <a:xfrm>
            <a:off x="16473959" y="11366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269" name="Shape 269"/>
        <p:cNvGrpSpPr/>
        <p:nvPr/>
      </p:nvGrpSpPr>
      <p:grpSpPr>
        <a:xfrm>
          <a:off x="0" y="0"/>
          <a:ext cx="0" cy="0"/>
          <a:chOff x="0" y="0"/>
          <a:chExt cx="0" cy="0"/>
        </a:xfrm>
      </p:grpSpPr>
      <p:pic>
        <p:nvPicPr>
          <p:cNvPr descr=" " id="270" name="Google Shape;270;g2c1fb8d1c0c_0_243"/>
          <p:cNvPicPr preferRelativeResize="0"/>
          <p:nvPr/>
        </p:nvPicPr>
        <p:blipFill rotWithShape="1">
          <a:blip r:embed="rId3">
            <a:alphaModFix/>
          </a:blip>
          <a:srcRect b="0" l="0" r="0" t="0"/>
          <a:stretch/>
        </p:blipFill>
        <p:spPr>
          <a:xfrm>
            <a:off x="0" y="10668000"/>
            <a:ext cx="13120740" cy="3048000"/>
          </a:xfrm>
          <a:prstGeom prst="rect">
            <a:avLst/>
          </a:prstGeom>
          <a:noFill/>
          <a:ln>
            <a:noFill/>
          </a:ln>
        </p:spPr>
      </p:pic>
      <p:pic>
        <p:nvPicPr>
          <p:cNvPr descr=" " id="271" name="Google Shape;271;g2c1fb8d1c0c_0_243"/>
          <p:cNvPicPr preferRelativeResize="0"/>
          <p:nvPr/>
        </p:nvPicPr>
        <p:blipFill rotWithShape="1">
          <a:blip r:embed="rId4">
            <a:alphaModFix/>
          </a:blip>
          <a:srcRect b="0" l="0" r="0" t="0"/>
          <a:stretch/>
        </p:blipFill>
        <p:spPr>
          <a:xfrm>
            <a:off x="15965895" y="0"/>
            <a:ext cx="8421153" cy="4191000"/>
          </a:xfrm>
          <a:prstGeom prst="rect">
            <a:avLst/>
          </a:prstGeom>
          <a:noFill/>
          <a:ln>
            <a:noFill/>
          </a:ln>
        </p:spPr>
      </p:pic>
      <p:sp>
        <p:nvSpPr>
          <p:cNvPr id="272" name="Google Shape;272;g2c1fb8d1c0c_0_2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3" name="Google Shape;273;g2c1fb8d1c0c_0_24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4" name="Google Shape;274;g2c1fb8d1c0c_0_243"/>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pic>
        <p:nvPicPr>
          <p:cNvPr descr=" " id="275" name="Google Shape;275;g2c1fb8d1c0c_0_243"/>
          <p:cNvPicPr preferRelativeResize="0"/>
          <p:nvPr/>
        </p:nvPicPr>
        <p:blipFill rotWithShape="1">
          <a:blip r:embed="rId7">
            <a:alphaModFix/>
          </a:blip>
          <a:srcRect b="0" l="0" r="0" t="0"/>
          <a:stretch/>
        </p:blipFill>
        <p:spPr>
          <a:xfrm>
            <a:off x="10491511" y="1346200"/>
            <a:ext cx="6084060" cy="12369800"/>
          </a:xfrm>
          <a:prstGeom prst="rect">
            <a:avLst/>
          </a:prstGeom>
          <a:noFill/>
          <a:ln>
            <a:noFill/>
          </a:ln>
        </p:spPr>
      </p:pic>
      <p:sp>
        <p:nvSpPr>
          <p:cNvPr id="276" name="Google Shape;276;g2c1fb8d1c0c_0_243"/>
          <p:cNvSpPr/>
          <p:nvPr/>
        </p:nvSpPr>
        <p:spPr>
          <a:xfrm>
            <a:off x="1397175" y="11430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ays One"/>
              <a:buNone/>
            </a:pPr>
            <a:r>
              <a:rPr b="0" i="0" lang="en-US" sz="8000" u="none" cap="none" strike="noStrike">
                <a:solidFill>
                  <a:srgbClr val="0E0E0E"/>
                </a:solidFill>
                <a:latin typeface="Days One"/>
                <a:ea typeface="Days One"/>
                <a:cs typeface="Days One"/>
                <a:sym typeface="Days One"/>
              </a:rPr>
              <a:t>SOME DATA</a:t>
            </a:r>
            <a:endParaRPr b="0" i="0" sz="8000" u="none" cap="none" strike="noStrike">
              <a:solidFill>
                <a:schemeClr val="dk1"/>
              </a:solidFill>
              <a:latin typeface="Calibri"/>
              <a:ea typeface="Calibri"/>
              <a:cs typeface="Calibri"/>
              <a:sym typeface="Calibri"/>
            </a:endParaRPr>
          </a:p>
        </p:txBody>
      </p:sp>
      <p:sp>
        <p:nvSpPr>
          <p:cNvPr id="277" name="Google Shape;277;g2c1fb8d1c0c_0_243"/>
          <p:cNvSpPr/>
          <p:nvPr/>
        </p:nvSpPr>
        <p:spPr>
          <a:xfrm>
            <a:off x="1244756" y="5029200"/>
            <a:ext cx="85737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1fb8d1c0c_0_243"/>
          <p:cNvSpPr/>
          <p:nvPr/>
        </p:nvSpPr>
        <p:spPr>
          <a:xfrm>
            <a:off x="1244756" y="5029200"/>
            <a:ext cx="85737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1fb8d1c0c_0_243"/>
          <p:cNvSpPr/>
          <p:nvPr/>
        </p:nvSpPr>
        <p:spPr>
          <a:xfrm>
            <a:off x="1244756" y="5626100"/>
            <a:ext cx="2222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1fb8d1c0c_0_243"/>
          <p:cNvSpPr/>
          <p:nvPr/>
        </p:nvSpPr>
        <p:spPr>
          <a:xfrm>
            <a:off x="1244756" y="5626100"/>
            <a:ext cx="25614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75%</a:t>
            </a:r>
            <a:endParaRPr b="0" i="0" sz="8000" u="none" cap="none" strike="noStrike">
              <a:solidFill>
                <a:schemeClr val="dk1"/>
              </a:solidFill>
              <a:latin typeface="Calibri"/>
              <a:ea typeface="Calibri"/>
              <a:cs typeface="Calibri"/>
              <a:sym typeface="Calibri"/>
            </a:endParaRPr>
          </a:p>
        </p:txBody>
      </p:sp>
      <p:sp>
        <p:nvSpPr>
          <p:cNvPr id="281" name="Google Shape;281;g2c1fb8d1c0c_0_243"/>
          <p:cNvSpPr/>
          <p:nvPr/>
        </p:nvSpPr>
        <p:spPr>
          <a:xfrm>
            <a:off x="3670759" y="5029200"/>
            <a:ext cx="61476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1fb8d1c0c_0_243"/>
          <p:cNvSpPr/>
          <p:nvPr/>
        </p:nvSpPr>
        <p:spPr>
          <a:xfrm>
            <a:off x="3670759" y="5029200"/>
            <a:ext cx="6300000" cy="132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ENCHANTED CREATURES</a:t>
            </a:r>
            <a:endParaRPr b="0" i="0" sz="3600" u="none" cap="none" strike="noStrike">
              <a:solidFill>
                <a:schemeClr val="dk1"/>
              </a:solidFill>
              <a:latin typeface="Calibri"/>
              <a:ea typeface="Calibri"/>
              <a:cs typeface="Calibri"/>
              <a:sym typeface="Calibri"/>
            </a:endParaRPr>
          </a:p>
        </p:txBody>
      </p:sp>
      <p:sp>
        <p:nvSpPr>
          <p:cNvPr id="283" name="Google Shape;283;g2c1fb8d1c0c_0_243"/>
          <p:cNvSpPr/>
          <p:nvPr/>
        </p:nvSpPr>
        <p:spPr>
          <a:xfrm>
            <a:off x="3670759" y="6299200"/>
            <a:ext cx="6283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4" name="Google Shape;284;g2c1fb8d1c0c_0_243"/>
          <p:cNvSpPr/>
          <p:nvPr/>
        </p:nvSpPr>
        <p:spPr>
          <a:xfrm>
            <a:off x="1244756" y="81280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1fb8d1c0c_0_243"/>
          <p:cNvSpPr/>
          <p:nvPr/>
        </p:nvSpPr>
        <p:spPr>
          <a:xfrm>
            <a:off x="1244756" y="8420100"/>
            <a:ext cx="2400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1fb8d1c0c_0_243"/>
          <p:cNvSpPr/>
          <p:nvPr/>
        </p:nvSpPr>
        <p:spPr>
          <a:xfrm>
            <a:off x="1244756" y="8420100"/>
            <a:ext cx="2739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60%</a:t>
            </a:r>
            <a:endParaRPr b="0" i="0" sz="8000" u="none" cap="none" strike="noStrike">
              <a:solidFill>
                <a:schemeClr val="dk1"/>
              </a:solidFill>
              <a:latin typeface="Calibri"/>
              <a:ea typeface="Calibri"/>
              <a:cs typeface="Calibri"/>
              <a:sym typeface="Calibri"/>
            </a:endParaRPr>
          </a:p>
        </p:txBody>
      </p:sp>
      <p:sp>
        <p:nvSpPr>
          <p:cNvPr id="287" name="Google Shape;287;g2c1fb8d1c0c_0_243"/>
          <p:cNvSpPr/>
          <p:nvPr/>
        </p:nvSpPr>
        <p:spPr>
          <a:xfrm>
            <a:off x="3848581" y="8128000"/>
            <a:ext cx="5969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1fb8d1c0c_0_243"/>
          <p:cNvSpPr/>
          <p:nvPr/>
        </p:nvSpPr>
        <p:spPr>
          <a:xfrm>
            <a:off x="3848581" y="8128000"/>
            <a:ext cx="6122100" cy="132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MAGIC-WIELDING INDIVIDUALS</a:t>
            </a:r>
            <a:endParaRPr b="0" i="0" sz="3600" u="none" cap="none" strike="noStrike">
              <a:solidFill>
                <a:schemeClr val="dk1"/>
              </a:solidFill>
              <a:latin typeface="Calibri"/>
              <a:ea typeface="Calibri"/>
              <a:cs typeface="Calibri"/>
              <a:sym typeface="Calibri"/>
            </a:endParaRPr>
          </a:p>
        </p:txBody>
      </p:sp>
      <p:sp>
        <p:nvSpPr>
          <p:cNvPr id="289" name="Google Shape;289;g2c1fb8d1c0c_0_243"/>
          <p:cNvSpPr/>
          <p:nvPr/>
        </p:nvSpPr>
        <p:spPr>
          <a:xfrm>
            <a:off x="3848581" y="9398000"/>
            <a:ext cx="610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0" name="Google Shape;290;g2c1fb8d1c0c_0_243"/>
          <p:cNvSpPr/>
          <p:nvPr/>
        </p:nvSpPr>
        <p:spPr>
          <a:xfrm>
            <a:off x="1244756" y="10617200"/>
            <a:ext cx="8573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1fb8d1c0c_0_243"/>
          <p:cNvSpPr/>
          <p:nvPr/>
        </p:nvSpPr>
        <p:spPr>
          <a:xfrm>
            <a:off x="1244756" y="10922000"/>
            <a:ext cx="2400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c1fb8d1c0c_0_243"/>
          <p:cNvSpPr/>
          <p:nvPr/>
        </p:nvSpPr>
        <p:spPr>
          <a:xfrm>
            <a:off x="1244756" y="10922000"/>
            <a:ext cx="2739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90%</a:t>
            </a:r>
            <a:endParaRPr b="0" i="0" sz="8000" u="none" cap="none" strike="noStrike">
              <a:solidFill>
                <a:schemeClr val="dk1"/>
              </a:solidFill>
              <a:latin typeface="Calibri"/>
              <a:ea typeface="Calibri"/>
              <a:cs typeface="Calibri"/>
              <a:sym typeface="Calibri"/>
            </a:endParaRPr>
          </a:p>
        </p:txBody>
      </p:sp>
      <p:sp>
        <p:nvSpPr>
          <p:cNvPr id="293" name="Google Shape;293;g2c1fb8d1c0c_0_243"/>
          <p:cNvSpPr/>
          <p:nvPr/>
        </p:nvSpPr>
        <p:spPr>
          <a:xfrm>
            <a:off x="3848581" y="10617200"/>
            <a:ext cx="5969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1fb8d1c0c_0_243"/>
          <p:cNvSpPr/>
          <p:nvPr/>
        </p:nvSpPr>
        <p:spPr>
          <a:xfrm>
            <a:off x="3848581" y="10617200"/>
            <a:ext cx="61221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SPELLS CAST</a:t>
            </a:r>
            <a:endParaRPr b="0" i="0" sz="3600" u="none" cap="none" strike="noStrike">
              <a:solidFill>
                <a:schemeClr val="dk1"/>
              </a:solidFill>
              <a:latin typeface="Calibri"/>
              <a:ea typeface="Calibri"/>
              <a:cs typeface="Calibri"/>
              <a:sym typeface="Calibri"/>
            </a:endParaRPr>
          </a:p>
        </p:txBody>
      </p:sp>
      <p:sp>
        <p:nvSpPr>
          <p:cNvPr id="295" name="Google Shape;295;g2c1fb8d1c0c_0_243"/>
          <p:cNvSpPr/>
          <p:nvPr/>
        </p:nvSpPr>
        <p:spPr>
          <a:xfrm>
            <a:off x="3848581" y="11303000"/>
            <a:ext cx="6105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300" name="Shape 300"/>
        <p:cNvGrpSpPr/>
        <p:nvPr/>
      </p:nvGrpSpPr>
      <p:grpSpPr>
        <a:xfrm>
          <a:off x="0" y="0"/>
          <a:ext cx="0" cy="0"/>
          <a:chOff x="0" y="0"/>
          <a:chExt cx="0" cy="0"/>
        </a:xfrm>
      </p:grpSpPr>
      <p:pic>
        <p:nvPicPr>
          <p:cNvPr descr=" " id="301" name="Google Shape;301;g2c1fb8d1c0c_0_273"/>
          <p:cNvPicPr preferRelativeResize="0"/>
          <p:nvPr/>
        </p:nvPicPr>
        <p:blipFill rotWithShape="1">
          <a:blip r:embed="rId3">
            <a:alphaModFix/>
          </a:blip>
          <a:srcRect b="0" l="0" r="0" t="0"/>
          <a:stretch/>
        </p:blipFill>
        <p:spPr>
          <a:xfrm>
            <a:off x="3543743" y="0"/>
            <a:ext cx="17303776" cy="13716000"/>
          </a:xfrm>
          <a:prstGeom prst="rect">
            <a:avLst/>
          </a:prstGeom>
          <a:noFill/>
          <a:ln>
            <a:noFill/>
          </a:ln>
        </p:spPr>
      </p:pic>
      <p:sp>
        <p:nvSpPr>
          <p:cNvPr id="302" name="Google Shape;302;g2c1fb8d1c0c_0_2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3" name="Google Shape;303;g2c1fb8d1c0c_0_27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4" name="Google Shape;304;g2c1fb8d1c0c_0_273"/>
          <p:cNvSpPr/>
          <p:nvPr/>
        </p:nvSpPr>
        <p:spPr>
          <a:xfrm>
            <a:off x="4305838" y="3403600"/>
            <a:ext cx="15762600" cy="693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1fb8d1c0c_0_273"/>
          <p:cNvSpPr/>
          <p:nvPr/>
        </p:nvSpPr>
        <p:spPr>
          <a:xfrm>
            <a:off x="4305838" y="3403600"/>
            <a:ext cx="15762600" cy="530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1fb8d1c0c_0_273"/>
          <p:cNvSpPr/>
          <p:nvPr/>
        </p:nvSpPr>
        <p:spPr>
          <a:xfrm>
            <a:off x="4750394" y="3403600"/>
            <a:ext cx="14873700" cy="490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096FF"/>
              </a:buClr>
              <a:buSzPts val="24000"/>
              <a:buFont typeface="Days One"/>
              <a:buNone/>
            </a:pPr>
            <a:r>
              <a:rPr b="0" i="0" lang="en-US" sz="24000" u="none" cap="none" strike="noStrike">
                <a:solidFill>
                  <a:srgbClr val="1096FF"/>
                </a:solidFill>
                <a:latin typeface="Days One"/>
                <a:ea typeface="Days One"/>
                <a:cs typeface="Days One"/>
                <a:sym typeface="Days One"/>
              </a:rPr>
              <a:t>234,567</a:t>
            </a:r>
            <a:endParaRPr b="0" i="0" sz="24000" u="none" cap="none" strike="noStrike">
              <a:solidFill>
                <a:schemeClr val="dk1"/>
              </a:solidFill>
              <a:latin typeface="Calibri"/>
              <a:ea typeface="Calibri"/>
              <a:cs typeface="Calibri"/>
              <a:sym typeface="Calibri"/>
            </a:endParaRPr>
          </a:p>
        </p:txBody>
      </p:sp>
      <p:sp>
        <p:nvSpPr>
          <p:cNvPr id="307" name="Google Shape;307;g2c1fb8d1c0c_0_273"/>
          <p:cNvSpPr/>
          <p:nvPr/>
        </p:nvSpPr>
        <p:spPr>
          <a:xfrm>
            <a:off x="4170355" y="7493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08" name="Google Shape;308;g2c1fb8d1c0c_0_273"/>
          <p:cNvSpPr/>
          <p:nvPr/>
        </p:nvSpPr>
        <p:spPr>
          <a:xfrm>
            <a:off x="7483352" y="9118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313" name="Shape 313"/>
        <p:cNvGrpSpPr/>
        <p:nvPr/>
      </p:nvGrpSpPr>
      <p:grpSpPr>
        <a:xfrm>
          <a:off x="0" y="0"/>
          <a:ext cx="0" cy="0"/>
          <a:chOff x="0" y="0"/>
          <a:chExt cx="0" cy="0"/>
        </a:xfrm>
      </p:grpSpPr>
      <p:pic>
        <p:nvPicPr>
          <p:cNvPr descr=" " id="314" name="Google Shape;314;g2c1fb8d1c0c_0_285"/>
          <p:cNvPicPr preferRelativeResize="0"/>
          <p:nvPr/>
        </p:nvPicPr>
        <p:blipFill rotWithShape="1">
          <a:blip r:embed="rId3">
            <a:alphaModFix/>
          </a:blip>
          <a:srcRect b="0" l="0" r="0" t="0"/>
          <a:stretch/>
        </p:blipFill>
        <p:spPr>
          <a:xfrm>
            <a:off x="0" y="10198100"/>
            <a:ext cx="24387048" cy="3517900"/>
          </a:xfrm>
          <a:prstGeom prst="rect">
            <a:avLst/>
          </a:prstGeom>
          <a:noFill/>
          <a:ln>
            <a:noFill/>
          </a:ln>
        </p:spPr>
      </p:pic>
      <p:sp>
        <p:nvSpPr>
          <p:cNvPr id="315" name="Google Shape;315;g2c1fb8d1c0c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6" name="Google Shape;316;g2c1fb8d1c0c_0_28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7" name="Google Shape;317;g2c1fb8d1c0c_0_285"/>
          <p:cNvSpPr/>
          <p:nvPr/>
        </p:nvSpPr>
        <p:spPr>
          <a:xfrm>
            <a:off x="339132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1fb8d1c0c_0_285"/>
          <p:cNvSpPr/>
          <p:nvPr/>
        </p:nvSpPr>
        <p:spPr>
          <a:xfrm>
            <a:off x="2337092" y="3263900"/>
            <a:ext cx="99834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1fb8d1c0c_0_285"/>
          <p:cNvSpPr/>
          <p:nvPr/>
        </p:nvSpPr>
        <p:spPr>
          <a:xfrm>
            <a:off x="2337092" y="3263900"/>
            <a:ext cx="105255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233 COINS</a:t>
            </a:r>
            <a:endParaRPr b="0" i="0" sz="12800" u="none" cap="none" strike="noStrike">
              <a:solidFill>
                <a:schemeClr val="dk1"/>
              </a:solidFill>
              <a:latin typeface="Calibri"/>
              <a:ea typeface="Calibri"/>
              <a:cs typeface="Calibri"/>
              <a:sym typeface="Calibri"/>
            </a:endParaRPr>
          </a:p>
        </p:txBody>
      </p:sp>
      <p:sp>
        <p:nvSpPr>
          <p:cNvPr id="320" name="Google Shape;320;g2c1fb8d1c0c_0_285"/>
          <p:cNvSpPr/>
          <p:nvPr/>
        </p:nvSpPr>
        <p:spPr>
          <a:xfrm>
            <a:off x="3391324"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1fb8d1c0c_0_285"/>
          <p:cNvSpPr/>
          <p:nvPr/>
        </p:nvSpPr>
        <p:spPr>
          <a:xfrm>
            <a:off x="3323582"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2" name="Google Shape;322;g2c1fb8d1c0c_0_285"/>
          <p:cNvSpPr/>
          <p:nvPr/>
        </p:nvSpPr>
        <p:spPr>
          <a:xfrm>
            <a:off x="339132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1fb8d1c0c_0_285"/>
          <p:cNvSpPr/>
          <p:nvPr/>
        </p:nvSpPr>
        <p:spPr>
          <a:xfrm>
            <a:off x="1911589" y="6985000"/>
            <a:ext cx="108345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1fb8d1c0c_0_285"/>
          <p:cNvSpPr/>
          <p:nvPr/>
        </p:nvSpPr>
        <p:spPr>
          <a:xfrm>
            <a:off x="1911589" y="6985000"/>
            <a:ext cx="11376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456 HOURS</a:t>
            </a:r>
            <a:endParaRPr b="0" i="0" sz="12800" u="none" cap="none" strike="noStrike">
              <a:solidFill>
                <a:schemeClr val="dk1"/>
              </a:solidFill>
              <a:latin typeface="Calibri"/>
              <a:ea typeface="Calibri"/>
              <a:cs typeface="Calibri"/>
              <a:sym typeface="Calibri"/>
            </a:endParaRPr>
          </a:p>
        </p:txBody>
      </p:sp>
      <p:sp>
        <p:nvSpPr>
          <p:cNvPr id="325" name="Google Shape;325;g2c1fb8d1c0c_0_285"/>
          <p:cNvSpPr/>
          <p:nvPr/>
        </p:nvSpPr>
        <p:spPr>
          <a:xfrm>
            <a:off x="3391324"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1fb8d1c0c_0_285"/>
          <p:cNvSpPr/>
          <p:nvPr/>
        </p:nvSpPr>
        <p:spPr>
          <a:xfrm>
            <a:off x="3323582"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7" name="Google Shape;327;g2c1fb8d1c0c_0_285"/>
          <p:cNvSpPr/>
          <p:nvPr/>
        </p:nvSpPr>
        <p:spPr>
          <a:xfrm>
            <a:off x="1355259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c1fb8d1c0c_0_285"/>
          <p:cNvSpPr/>
          <p:nvPr/>
        </p:nvSpPr>
        <p:spPr>
          <a:xfrm>
            <a:off x="15629303" y="3263900"/>
            <a:ext cx="37215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1fb8d1c0c_0_285"/>
          <p:cNvSpPr/>
          <p:nvPr/>
        </p:nvSpPr>
        <p:spPr>
          <a:xfrm>
            <a:off x="15629303" y="3263900"/>
            <a:ext cx="42636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85%</a:t>
            </a:r>
            <a:endParaRPr b="0" i="0" sz="12800" u="none" cap="none" strike="noStrike">
              <a:solidFill>
                <a:schemeClr val="dk1"/>
              </a:solidFill>
              <a:latin typeface="Calibri"/>
              <a:ea typeface="Calibri"/>
              <a:cs typeface="Calibri"/>
              <a:sym typeface="Calibri"/>
            </a:endParaRPr>
          </a:p>
        </p:txBody>
      </p:sp>
      <p:sp>
        <p:nvSpPr>
          <p:cNvPr id="330" name="Google Shape;330;g2c1fb8d1c0c_0_285"/>
          <p:cNvSpPr/>
          <p:nvPr/>
        </p:nvSpPr>
        <p:spPr>
          <a:xfrm>
            <a:off x="13552594"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1fb8d1c0c_0_285"/>
          <p:cNvSpPr/>
          <p:nvPr/>
        </p:nvSpPr>
        <p:spPr>
          <a:xfrm>
            <a:off x="13484852"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2" name="Google Shape;332;g2c1fb8d1c0c_0_285"/>
          <p:cNvSpPr/>
          <p:nvPr/>
        </p:nvSpPr>
        <p:spPr>
          <a:xfrm>
            <a:off x="1355259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c1fb8d1c0c_0_285"/>
          <p:cNvSpPr/>
          <p:nvPr/>
        </p:nvSpPr>
        <p:spPr>
          <a:xfrm>
            <a:off x="14009851" y="6985000"/>
            <a:ext cx="69606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1fb8d1c0c_0_285"/>
          <p:cNvSpPr/>
          <p:nvPr/>
        </p:nvSpPr>
        <p:spPr>
          <a:xfrm>
            <a:off x="14009851" y="6985000"/>
            <a:ext cx="75024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765 KM</a:t>
            </a:r>
            <a:endParaRPr b="0" i="0" sz="12800" u="none" cap="none" strike="noStrike">
              <a:solidFill>
                <a:schemeClr val="dk1"/>
              </a:solidFill>
              <a:latin typeface="Calibri"/>
              <a:ea typeface="Calibri"/>
              <a:cs typeface="Calibri"/>
              <a:sym typeface="Calibri"/>
            </a:endParaRPr>
          </a:p>
        </p:txBody>
      </p:sp>
      <p:sp>
        <p:nvSpPr>
          <p:cNvPr id="335" name="Google Shape;335;g2c1fb8d1c0c_0_285"/>
          <p:cNvSpPr/>
          <p:nvPr/>
        </p:nvSpPr>
        <p:spPr>
          <a:xfrm>
            <a:off x="13552594"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c1fb8d1c0c_0_285"/>
          <p:cNvSpPr/>
          <p:nvPr/>
        </p:nvSpPr>
        <p:spPr>
          <a:xfrm>
            <a:off x="13484852"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341" name="Shape 341"/>
        <p:cNvGrpSpPr/>
        <p:nvPr/>
      </p:nvGrpSpPr>
      <p:grpSpPr>
        <a:xfrm>
          <a:off x="0" y="0"/>
          <a:ext cx="0" cy="0"/>
          <a:chOff x="0" y="0"/>
          <a:chExt cx="0" cy="0"/>
        </a:xfrm>
      </p:grpSpPr>
      <p:pic>
        <p:nvPicPr>
          <p:cNvPr descr=" " id="342" name="Google Shape;342;g2c1fb8d1c0c_0_312"/>
          <p:cNvPicPr preferRelativeResize="0"/>
          <p:nvPr/>
        </p:nvPicPr>
        <p:blipFill rotWithShape="1">
          <a:blip r:embed="rId3">
            <a:alphaModFix/>
          </a:blip>
          <a:srcRect b="0" l="0" r="0" t="0"/>
          <a:stretch/>
        </p:blipFill>
        <p:spPr>
          <a:xfrm>
            <a:off x="17566296" y="8890000"/>
            <a:ext cx="6820752" cy="4826000"/>
          </a:xfrm>
          <a:prstGeom prst="rect">
            <a:avLst/>
          </a:prstGeom>
          <a:noFill/>
          <a:ln>
            <a:noFill/>
          </a:ln>
        </p:spPr>
      </p:pic>
      <p:pic>
        <p:nvPicPr>
          <p:cNvPr descr=" " id="343" name="Google Shape;343;g2c1fb8d1c0c_0_312"/>
          <p:cNvPicPr preferRelativeResize="0"/>
          <p:nvPr/>
        </p:nvPicPr>
        <p:blipFill rotWithShape="1">
          <a:blip r:embed="rId4">
            <a:alphaModFix/>
          </a:blip>
          <a:srcRect b="0" l="0" r="0" t="0"/>
          <a:stretch/>
        </p:blipFill>
        <p:spPr>
          <a:xfrm>
            <a:off x="0" y="0"/>
            <a:ext cx="7138292" cy="4864100"/>
          </a:xfrm>
          <a:prstGeom prst="rect">
            <a:avLst/>
          </a:prstGeom>
          <a:noFill/>
          <a:ln>
            <a:noFill/>
          </a:ln>
        </p:spPr>
      </p:pic>
      <p:sp>
        <p:nvSpPr>
          <p:cNvPr id="344" name="Google Shape;344;g2c1fb8d1c0c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g2c1fb8d1c0c_0_3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6" name="Google Shape;346;g2c1fb8d1c0c_0_312"/>
          <p:cNvSpPr/>
          <p:nvPr/>
        </p:nvSpPr>
        <p:spPr>
          <a:xfrm>
            <a:off x="6841922" y="1143000"/>
            <a:ext cx="106905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SOME GRAPH</a:t>
            </a:r>
            <a:endParaRPr b="0" i="0" sz="8000" u="none" cap="none" strike="noStrike">
              <a:solidFill>
                <a:schemeClr val="dk1"/>
              </a:solidFill>
              <a:latin typeface="Calibri"/>
              <a:ea typeface="Calibri"/>
              <a:cs typeface="Calibri"/>
              <a:sym typeface="Calibri"/>
            </a:endParaRPr>
          </a:p>
        </p:txBody>
      </p:sp>
      <p:sp>
        <p:nvSpPr>
          <p:cNvPr id="347" name="Google Shape;347;g2c1fb8d1c0c_0_31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1fb8d1c0c_0_31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9" name="Google Shape;349;g2c1fb8d1c0c_0_31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0" name="Google Shape;350;g2c1fb8d1c0c_0_31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1" name="Google Shape;351;g2c1fb8d1c0c_0_31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2" name="Google Shape;352;g2c1fb8d1c0c_0_31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3" name="Google Shape;353;g2c1fb8d1c0c_0_31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4" name="Google Shape;354;g2c1fb8d1c0c_0_31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5" name="Google Shape;355;g2c1fb8d1c0c_0_31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6" name="Google Shape;356;g2c1fb8d1c0c_0_31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2185"/>
              <a:buFont typeface="Lato"/>
              <a:buNone/>
            </a:pPr>
            <a:r>
              <a:rPr b="0" i="0" lang="en-US" sz="2185" u="none" cap="none" strike="noStrike">
                <a:solidFill>
                  <a:srgbClr val="01046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7" name="Google Shape;357;g2c1fb8d1c0c_0_31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8" name="Google Shape;358;g2c1fb8d1c0c_0_31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9" name="Google Shape;359;g2c1fb8d1c0c_0_31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0" name="Google Shape;360;g2c1fb8d1c0c_0_31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1" name="Google Shape;361;g2c1fb8d1c0c_0_31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2" name="Google Shape;362;g2c1fb8d1c0c_0_31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3" name="Google Shape;363;g2c1fb8d1c0c_0_31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4" name="Google Shape;364;g2c1fb8d1c0c_0_31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5" name="Google Shape;365;g2c1fb8d1c0c_0_31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6" name="Google Shape;366;g2c1fb8d1c0c_0_31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0464"/>
              </a:buClr>
              <a:buSzPts val="1820"/>
              <a:buFont typeface="Lato"/>
              <a:buNone/>
            </a:pPr>
            <a:r>
              <a:rPr b="0" i="0" lang="en-US" sz="1820" u="none" cap="none" strike="noStrike">
                <a:solidFill>
                  <a:srgbClr val="01046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7" name="Google Shape;367;g2c1fb8d1c0c_0_312"/>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68" name="Google Shape;368;g2c1fb8d1c0c_0_312"/>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69" name="Google Shape;369;g2c1fb8d1c0c_0_312"/>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0" name="Google Shape;370;g2c1fb8d1c0c_0_312"/>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1" name="Google Shape;371;g2c1fb8d1c0c_0_312"/>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2" name="Google Shape;372;g2c1fb8d1c0c_0_312"/>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3" name="Google Shape;373;g2c1fb8d1c0c_0_312"/>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74" name="Google Shape;374;g2c1fb8d1c0c_0_312"/>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75" name="Google Shape;375;g2c1fb8d1c0c_0_312"/>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76" name="Google Shape;376;g2c1fb8d1c0c_0_312"/>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77" name="Google Shape;377;g2c1fb8d1c0c_0_312"/>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78" name="Google Shape;378;g2c1fb8d1c0c_0_312"/>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79" name="Google Shape;379;g2c1fb8d1c0c_0_312"/>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0" name="Google Shape;380;g2c1fb8d1c0c_0_312"/>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1" name="Google Shape;381;g2c1fb8d1c0c_0_312"/>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2" name="Google Shape;382;g2c1fb8d1c0c_0_312"/>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3" name="Google Shape;383;g2c1fb8d1c0c_0_312"/>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84" name="Google Shape;384;g2c1fb8d1c0c_0_312"/>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85" name="Google Shape;385;g2c1fb8d1c0c_0_312"/>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86" name="Google Shape;386;g2c1fb8d1c0c_0_312"/>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87" name="Google Shape;387;g2c1fb8d1c0c_0_312"/>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88" name="Google Shape;388;g2c1fb8d1c0c_0_312"/>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89" name="Google Shape;389;g2c1fb8d1c0c_0_31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c1fb8d1c0c_0_31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1" name="Google Shape;391;g2c1fb8d1c0c_0_31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2" name="Google Shape;392;g2c1fb8d1c0c_0_31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3" name="Google Shape;393;g2c1fb8d1c0c_0_312"/>
          <p:cNvSpPr/>
          <p:nvPr/>
        </p:nvSpPr>
        <p:spPr>
          <a:xfrm>
            <a:off x="16035754" y="6365379"/>
            <a:ext cx="2324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c1fb8d1c0c_0_312"/>
          <p:cNvSpPr/>
          <p:nvPr/>
        </p:nvSpPr>
        <p:spPr>
          <a:xfrm>
            <a:off x="16035754" y="6286500"/>
            <a:ext cx="25275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34.574</a:t>
            </a:r>
            <a:endParaRPr b="0" i="0" sz="4800" u="none" cap="none" strike="noStrike">
              <a:solidFill>
                <a:schemeClr val="dk1"/>
              </a:solidFill>
              <a:latin typeface="Calibri"/>
              <a:ea typeface="Calibri"/>
              <a:cs typeface="Calibri"/>
              <a:sym typeface="Calibri"/>
            </a:endParaRPr>
          </a:p>
        </p:txBody>
      </p:sp>
      <p:sp>
        <p:nvSpPr>
          <p:cNvPr id="395" name="Google Shape;395;g2c1fb8d1c0c_0_312"/>
          <p:cNvSpPr/>
          <p:nvPr/>
        </p:nvSpPr>
        <p:spPr>
          <a:xfrm>
            <a:off x="16696237" y="70612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96" name="Google Shape;396;g2c1fb8d1c0c_0_312"/>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c1fb8d1c0c_0_312"/>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1fb8d1c0c_0_312"/>
          <p:cNvSpPr/>
          <p:nvPr/>
        </p:nvSpPr>
        <p:spPr>
          <a:xfrm>
            <a:off x="13158845"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TREASURE FOUND</a:t>
            </a:r>
            <a:endParaRPr b="0" i="0" sz="4800" u="none" cap="none" strike="noStrike">
              <a:solidFill>
                <a:schemeClr val="dk1"/>
              </a:solidFill>
              <a:latin typeface="Calibri"/>
              <a:ea typeface="Calibri"/>
              <a:cs typeface="Calibri"/>
              <a:sym typeface="Calibri"/>
            </a:endParaRPr>
          </a:p>
        </p:txBody>
      </p:sp>
      <p:sp>
        <p:nvSpPr>
          <p:cNvPr id="399" name="Google Shape;399;g2c1fb8d1c0c_0_312"/>
          <p:cNvSpPr/>
          <p:nvPr/>
        </p:nvSpPr>
        <p:spPr>
          <a:xfrm>
            <a:off x="13192716"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0" name="Google Shape;400;g2c1fb8d1c0c_0_312"/>
          <p:cNvSpPr/>
          <p:nvPr/>
        </p:nvSpPr>
        <p:spPr>
          <a:xfrm>
            <a:off x="3251606" y="105156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c1fb8d1c0c_0_312"/>
          <p:cNvSpPr/>
          <p:nvPr/>
        </p:nvSpPr>
        <p:spPr>
          <a:xfrm>
            <a:off x="3251606" y="105156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c1fb8d1c0c_0_312"/>
          <p:cNvSpPr/>
          <p:nvPr/>
        </p:nvSpPr>
        <p:spPr>
          <a:xfrm>
            <a:off x="3149994" y="10515600"/>
            <a:ext cx="80781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SPELLCASTING PROGRESS</a:t>
            </a:r>
            <a:endParaRPr b="0" i="0" sz="4800" u="none" cap="none" strike="noStrike">
              <a:solidFill>
                <a:schemeClr val="dk1"/>
              </a:solidFill>
              <a:latin typeface="Calibri"/>
              <a:ea typeface="Calibri"/>
              <a:cs typeface="Calibri"/>
              <a:sym typeface="Calibri"/>
            </a:endParaRPr>
          </a:p>
        </p:txBody>
      </p:sp>
      <p:sp>
        <p:nvSpPr>
          <p:cNvPr id="403" name="Google Shape;403;g2c1fb8d1c0c_0_312"/>
          <p:cNvSpPr/>
          <p:nvPr/>
        </p:nvSpPr>
        <p:spPr>
          <a:xfrm>
            <a:off x="3183865" y="12166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408" name="Shape 408"/>
        <p:cNvGrpSpPr/>
        <p:nvPr/>
      </p:nvGrpSpPr>
      <p:grpSpPr>
        <a:xfrm>
          <a:off x="0" y="0"/>
          <a:ext cx="0" cy="0"/>
          <a:chOff x="0" y="0"/>
          <a:chExt cx="0" cy="0"/>
        </a:xfrm>
      </p:grpSpPr>
      <p:pic>
        <p:nvPicPr>
          <p:cNvPr descr=" " id="409" name="Google Shape;409;g2c1fb8d1c0c_0_378"/>
          <p:cNvPicPr preferRelativeResize="0"/>
          <p:nvPr/>
        </p:nvPicPr>
        <p:blipFill rotWithShape="1">
          <a:blip r:embed="rId3">
            <a:alphaModFix/>
          </a:blip>
          <a:srcRect b="0" l="0" r="0" t="0"/>
          <a:stretch/>
        </p:blipFill>
        <p:spPr>
          <a:xfrm>
            <a:off x="0" y="10668000"/>
            <a:ext cx="13120740" cy="3048000"/>
          </a:xfrm>
          <a:prstGeom prst="rect">
            <a:avLst/>
          </a:prstGeom>
          <a:noFill/>
          <a:ln>
            <a:noFill/>
          </a:ln>
        </p:spPr>
      </p:pic>
      <p:pic>
        <p:nvPicPr>
          <p:cNvPr descr=" " id="410" name="Google Shape;410;g2c1fb8d1c0c_0_378"/>
          <p:cNvPicPr preferRelativeResize="0"/>
          <p:nvPr/>
        </p:nvPicPr>
        <p:blipFill rotWithShape="1">
          <a:blip r:embed="rId4">
            <a:alphaModFix/>
          </a:blip>
          <a:srcRect b="0" l="0" r="0" t="0"/>
          <a:stretch/>
        </p:blipFill>
        <p:spPr>
          <a:xfrm>
            <a:off x="15965895" y="0"/>
            <a:ext cx="8421153" cy="4191000"/>
          </a:xfrm>
          <a:prstGeom prst="rect">
            <a:avLst/>
          </a:prstGeom>
          <a:noFill/>
          <a:ln>
            <a:noFill/>
          </a:ln>
        </p:spPr>
      </p:pic>
      <p:sp>
        <p:nvSpPr>
          <p:cNvPr id="411" name="Google Shape;411;g2c1fb8d1c0c_0_3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c1fb8d1c0c_0_3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3" name="Google Shape;413;g2c1fb8d1c0c_0_378"/>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c1fb8d1c0c_0_378"/>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c1fb8d1c0c_0_378"/>
          <p:cNvSpPr/>
          <p:nvPr/>
        </p:nvSpPr>
        <p:spPr>
          <a:xfrm>
            <a:off x="13450981" y="57531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A WEB APPLICATION</a:t>
            </a:r>
            <a:endParaRPr b="0" i="0" sz="4800" u="none" cap="none" strike="noStrike">
              <a:solidFill>
                <a:schemeClr val="dk1"/>
              </a:solidFill>
              <a:latin typeface="Calibri"/>
              <a:ea typeface="Calibri"/>
              <a:cs typeface="Calibri"/>
              <a:sym typeface="Calibri"/>
            </a:endParaRPr>
          </a:p>
        </p:txBody>
      </p:sp>
      <p:sp>
        <p:nvSpPr>
          <p:cNvPr id="416" name="Google Shape;416;g2c1fb8d1c0c_0_378"/>
          <p:cNvSpPr/>
          <p:nvPr/>
        </p:nvSpPr>
        <p:spPr>
          <a:xfrm>
            <a:off x="13450981" y="67310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7" name="Google Shape;417;g2c1fb8d1c0c_0_378"/>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8" name="Google Shape;418;g2c1fb8d1c0c_0_378"/>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9" name="Google Shape;419;g2c1fb8d1c0c_0_378"/>
          <p:cNvSpPr/>
          <p:nvPr/>
        </p:nvSpPr>
        <p:spPr>
          <a:xfrm>
            <a:off x="4098379" y="1219200"/>
            <a:ext cx="162030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424" name="Shape 424"/>
        <p:cNvGrpSpPr/>
        <p:nvPr/>
      </p:nvGrpSpPr>
      <p:grpSpPr>
        <a:xfrm>
          <a:off x="0" y="0"/>
          <a:ext cx="0" cy="0"/>
          <a:chOff x="0" y="0"/>
          <a:chExt cx="0" cy="0"/>
        </a:xfrm>
      </p:grpSpPr>
      <p:pic>
        <p:nvPicPr>
          <p:cNvPr descr=" " id="425" name="Google Shape;425;g2c1fb8d1c0c_0_393"/>
          <p:cNvPicPr preferRelativeResize="0"/>
          <p:nvPr/>
        </p:nvPicPr>
        <p:blipFill rotWithShape="1">
          <a:blip r:embed="rId3">
            <a:alphaModFix/>
          </a:blip>
          <a:srcRect b="0" l="0" r="0" t="0"/>
          <a:stretch/>
        </p:blipFill>
        <p:spPr>
          <a:xfrm>
            <a:off x="0" y="10198100"/>
            <a:ext cx="24387048" cy="3517900"/>
          </a:xfrm>
          <a:prstGeom prst="rect">
            <a:avLst/>
          </a:prstGeom>
          <a:noFill/>
          <a:ln>
            <a:noFill/>
          </a:ln>
        </p:spPr>
      </p:pic>
      <p:sp>
        <p:nvSpPr>
          <p:cNvPr id="426" name="Google Shape;426;g2c1fb8d1c0c_0_3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c1fb8d1c0c_0_39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8" name="Google Shape;428;g2c1fb8d1c0c_0_393"/>
          <p:cNvSpPr/>
          <p:nvPr/>
        </p:nvSpPr>
        <p:spPr>
          <a:xfrm>
            <a:off x="2946768" y="49022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c1fb8d1c0c_0_393"/>
          <p:cNvSpPr/>
          <p:nvPr/>
        </p:nvSpPr>
        <p:spPr>
          <a:xfrm>
            <a:off x="2946768" y="49022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c1fb8d1c0c_0_393"/>
          <p:cNvSpPr/>
          <p:nvPr/>
        </p:nvSpPr>
        <p:spPr>
          <a:xfrm>
            <a:off x="2946768" y="49022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AN MOBILE APP</a:t>
            </a:r>
            <a:endParaRPr b="0" i="0" sz="4800" u="none" cap="none" strike="noStrike">
              <a:solidFill>
                <a:schemeClr val="dk1"/>
              </a:solidFill>
              <a:latin typeface="Calibri"/>
              <a:ea typeface="Calibri"/>
              <a:cs typeface="Calibri"/>
              <a:sym typeface="Calibri"/>
            </a:endParaRPr>
          </a:p>
        </p:txBody>
      </p:sp>
      <p:sp>
        <p:nvSpPr>
          <p:cNvPr id="431" name="Google Shape;431;g2c1fb8d1c0c_0_393"/>
          <p:cNvSpPr/>
          <p:nvPr/>
        </p:nvSpPr>
        <p:spPr>
          <a:xfrm>
            <a:off x="2946768" y="5880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2" name="Google Shape;432;g2c1fb8d1c0c_0_393"/>
          <p:cNvSpPr/>
          <p:nvPr/>
        </p:nvSpPr>
        <p:spPr>
          <a:xfrm>
            <a:off x="2946768" y="84074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33" name="Google Shape;433;g2c1fb8d1c0c_0_393"/>
          <p:cNvSpPr/>
          <p:nvPr/>
        </p:nvSpPr>
        <p:spPr>
          <a:xfrm>
            <a:off x="2895962" y="1854200"/>
            <a:ext cx="129006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THE FUTURE OF FANTASY</a:t>
            </a:r>
            <a:endParaRPr b="0" i="0" sz="8000" u="none" cap="none" strike="noStrike">
              <a:solidFill>
                <a:schemeClr val="dk1"/>
              </a:solidFill>
              <a:latin typeface="Calibri"/>
              <a:ea typeface="Calibri"/>
              <a:cs typeface="Calibri"/>
              <a:sym typeface="Calibri"/>
            </a:endParaRPr>
          </a:p>
        </p:txBody>
      </p:sp>
      <p:pic>
        <p:nvPicPr>
          <p:cNvPr descr=" " id="434" name="Google Shape;434;g2c1fb8d1c0c_0_393"/>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35" name="Google Shape;435;g2c1fb8d1c0c_0_393"/>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440" name="Shape 440"/>
        <p:cNvGrpSpPr/>
        <p:nvPr/>
      </p:nvGrpSpPr>
      <p:grpSpPr>
        <a:xfrm>
          <a:off x="0" y="0"/>
          <a:ext cx="0" cy="0"/>
          <a:chOff x="0" y="0"/>
          <a:chExt cx="0" cy="0"/>
        </a:xfrm>
      </p:grpSpPr>
      <p:pic>
        <p:nvPicPr>
          <p:cNvPr descr=" " id="441" name="Google Shape;441;g2c1fb8d1c0c_0_408"/>
          <p:cNvPicPr preferRelativeResize="0"/>
          <p:nvPr/>
        </p:nvPicPr>
        <p:blipFill rotWithShape="1">
          <a:blip r:embed="rId3">
            <a:alphaModFix/>
          </a:blip>
          <a:srcRect b="0" l="0" r="0" t="0"/>
          <a:stretch/>
        </p:blipFill>
        <p:spPr>
          <a:xfrm>
            <a:off x="17566296" y="8890000"/>
            <a:ext cx="6820752" cy="4826000"/>
          </a:xfrm>
          <a:prstGeom prst="rect">
            <a:avLst/>
          </a:prstGeom>
          <a:noFill/>
          <a:ln>
            <a:noFill/>
          </a:ln>
        </p:spPr>
      </p:pic>
      <p:pic>
        <p:nvPicPr>
          <p:cNvPr descr=" " id="442" name="Google Shape;442;g2c1fb8d1c0c_0_408"/>
          <p:cNvPicPr preferRelativeResize="0"/>
          <p:nvPr/>
        </p:nvPicPr>
        <p:blipFill rotWithShape="1">
          <a:blip r:embed="rId4">
            <a:alphaModFix/>
          </a:blip>
          <a:srcRect b="0" l="0" r="0" t="0"/>
          <a:stretch/>
        </p:blipFill>
        <p:spPr>
          <a:xfrm>
            <a:off x="0" y="0"/>
            <a:ext cx="7138292" cy="4864100"/>
          </a:xfrm>
          <a:prstGeom prst="rect">
            <a:avLst/>
          </a:prstGeom>
          <a:noFill/>
          <a:ln>
            <a:noFill/>
          </a:ln>
        </p:spPr>
      </p:pic>
      <p:sp>
        <p:nvSpPr>
          <p:cNvPr id="443" name="Google Shape;443;g2c1fb8d1c0c_0_4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c1fb8d1c0c_0_40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5" name="Google Shape;445;g2c1fb8d1c0c_0_408"/>
          <p:cNvSpPr/>
          <p:nvPr/>
        </p:nvSpPr>
        <p:spPr>
          <a:xfrm>
            <a:off x="825603" y="2324100"/>
            <a:ext cx="7007100" cy="940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6" name="Google Shape;446;g2c1fb8d1c0c_0_408"/>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7" name="Google Shape;447;g2c1fb8d1c0c_0_408"/>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48" name="Google Shape;448;g2c1fb8d1c0c_0_408"/>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453" name="Shape 453"/>
        <p:cNvGrpSpPr/>
        <p:nvPr/>
      </p:nvGrpSpPr>
      <p:grpSpPr>
        <a:xfrm>
          <a:off x="0" y="0"/>
          <a:ext cx="0" cy="0"/>
          <a:chOff x="0" y="0"/>
          <a:chExt cx="0" cy="0"/>
        </a:xfrm>
      </p:grpSpPr>
      <p:pic>
        <p:nvPicPr>
          <p:cNvPr descr=" " id="454" name="Google Shape;454;g2c1fb8d1c0c_0_4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5" name="Google Shape;455;g2c1fb8d1c0c_0_4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g2c1fb8d1c0c_0_4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7" name="Google Shape;457;g2c1fb8d1c0c_0_420"/>
          <p:cNvSpPr/>
          <p:nvPr/>
        </p:nvSpPr>
        <p:spPr>
          <a:xfrm>
            <a:off x="15690694" y="698500"/>
            <a:ext cx="7464300" cy="2929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27" name="Shape 27"/>
        <p:cNvGrpSpPr/>
        <p:nvPr/>
      </p:nvGrpSpPr>
      <p:grpSpPr>
        <a:xfrm>
          <a:off x="0" y="0"/>
          <a:ext cx="0" cy="0"/>
          <a:chOff x="0" y="0"/>
          <a:chExt cx="0" cy="0"/>
        </a:xfrm>
      </p:grpSpPr>
      <p:pic>
        <p:nvPicPr>
          <p:cNvPr descr=" " id="28" name="Google Shape;28;g2c1fb8d1c0c_0_11"/>
          <p:cNvPicPr preferRelativeResize="0"/>
          <p:nvPr/>
        </p:nvPicPr>
        <p:blipFill rotWithShape="1">
          <a:blip r:embed="rId3">
            <a:alphaModFix/>
          </a:blip>
          <a:srcRect b="0" l="0" r="0" t="0"/>
          <a:stretch/>
        </p:blipFill>
        <p:spPr>
          <a:xfrm>
            <a:off x="3543743" y="0"/>
            <a:ext cx="17303776" cy="13716000"/>
          </a:xfrm>
          <a:prstGeom prst="rect">
            <a:avLst/>
          </a:prstGeom>
          <a:noFill/>
          <a:ln>
            <a:noFill/>
          </a:ln>
        </p:spPr>
      </p:pic>
      <p:sp>
        <p:nvSpPr>
          <p:cNvPr id="29" name="Google Shape;29;g2c1fb8d1c0c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c1fb8d1c0c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 name="Google Shape;31;g2c1fb8d1c0c_0_11"/>
          <p:cNvSpPr/>
          <p:nvPr/>
        </p:nvSpPr>
        <p:spPr>
          <a:xfrm>
            <a:off x="7019744" y="4394200"/>
            <a:ext cx="103476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WELCOME</a:t>
            </a:r>
            <a:endParaRPr b="0" i="0" sz="12800" u="none" cap="none" strike="noStrike">
              <a:solidFill>
                <a:schemeClr val="dk1"/>
              </a:solidFill>
              <a:latin typeface="Calibri"/>
              <a:ea typeface="Calibri"/>
              <a:cs typeface="Calibri"/>
              <a:sym typeface="Calibri"/>
            </a:endParaRPr>
          </a:p>
        </p:txBody>
      </p:sp>
      <p:sp>
        <p:nvSpPr>
          <p:cNvPr id="32" name="Google Shape;32;g2c1fb8d1c0c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462" name="Shape 462"/>
        <p:cNvGrpSpPr/>
        <p:nvPr/>
      </p:nvGrpSpPr>
      <p:grpSpPr>
        <a:xfrm>
          <a:off x="0" y="0"/>
          <a:ext cx="0" cy="0"/>
          <a:chOff x="0" y="0"/>
          <a:chExt cx="0" cy="0"/>
        </a:xfrm>
      </p:grpSpPr>
      <p:pic>
        <p:nvPicPr>
          <p:cNvPr descr=" " id="463" name="Google Shape;463;g2c1fb8d1c0c_0_428"/>
          <p:cNvPicPr preferRelativeResize="0"/>
          <p:nvPr/>
        </p:nvPicPr>
        <p:blipFill rotWithShape="1">
          <a:blip r:embed="rId3">
            <a:alphaModFix/>
          </a:blip>
          <a:srcRect b="0" l="0" r="0" t="0"/>
          <a:stretch/>
        </p:blipFill>
        <p:spPr>
          <a:xfrm>
            <a:off x="0" y="10668000"/>
            <a:ext cx="13120740" cy="3048000"/>
          </a:xfrm>
          <a:prstGeom prst="rect">
            <a:avLst/>
          </a:prstGeom>
          <a:noFill/>
          <a:ln>
            <a:noFill/>
          </a:ln>
        </p:spPr>
      </p:pic>
      <p:pic>
        <p:nvPicPr>
          <p:cNvPr descr=" " id="464" name="Google Shape;464;g2c1fb8d1c0c_0_428"/>
          <p:cNvPicPr preferRelativeResize="0"/>
          <p:nvPr/>
        </p:nvPicPr>
        <p:blipFill rotWithShape="1">
          <a:blip r:embed="rId4">
            <a:alphaModFix/>
          </a:blip>
          <a:srcRect b="0" l="0" r="0" t="0"/>
          <a:stretch/>
        </p:blipFill>
        <p:spPr>
          <a:xfrm>
            <a:off x="15965895" y="0"/>
            <a:ext cx="8421153" cy="4191000"/>
          </a:xfrm>
          <a:prstGeom prst="rect">
            <a:avLst/>
          </a:prstGeom>
          <a:noFill/>
          <a:ln>
            <a:noFill/>
          </a:ln>
        </p:spPr>
      </p:pic>
      <p:sp>
        <p:nvSpPr>
          <p:cNvPr id="465" name="Google Shape;465;g2c1fb8d1c0c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c1fb8d1c0c_0_42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7" name="Google Shape;467;g2c1fb8d1c0c_0_428"/>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68" name="Google Shape;468;g2c1fb8d1c0c_0_428"/>
          <p:cNvSpPr/>
          <p:nvPr/>
        </p:nvSpPr>
        <p:spPr>
          <a:xfrm>
            <a:off x="8675184"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1fb8d1c0c_0_428"/>
          <p:cNvSpPr/>
          <p:nvPr/>
        </p:nvSpPr>
        <p:spPr>
          <a:xfrm>
            <a:off x="8675184" y="3282950"/>
            <a:ext cx="6477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1fb8d1c0c_0_428"/>
          <p:cNvSpPr/>
          <p:nvPr/>
        </p:nvSpPr>
        <p:spPr>
          <a:xfrm>
            <a:off x="8675184" y="3282950"/>
            <a:ext cx="11898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1</a:t>
            </a:r>
            <a:endParaRPr b="0" i="0" sz="12800" u="none" cap="none" strike="noStrike">
              <a:solidFill>
                <a:schemeClr val="dk1"/>
              </a:solidFill>
              <a:latin typeface="Calibri"/>
              <a:ea typeface="Calibri"/>
              <a:cs typeface="Calibri"/>
              <a:sym typeface="Calibri"/>
            </a:endParaRPr>
          </a:p>
        </p:txBody>
      </p:sp>
      <p:sp>
        <p:nvSpPr>
          <p:cNvPr id="471" name="Google Shape;471;g2c1fb8d1c0c_0_428"/>
          <p:cNvSpPr/>
          <p:nvPr/>
        </p:nvSpPr>
        <p:spPr>
          <a:xfrm>
            <a:off x="9526191" y="2578100"/>
            <a:ext cx="57537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c1fb8d1c0c_0_428"/>
          <p:cNvSpPr/>
          <p:nvPr/>
        </p:nvSpPr>
        <p:spPr>
          <a:xfrm>
            <a:off x="9526191" y="2578100"/>
            <a:ext cx="59571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DISCOVER THE SECRETS</a:t>
            </a:r>
            <a:endParaRPr b="0" i="0" sz="4800" u="none" cap="none" strike="noStrike">
              <a:solidFill>
                <a:schemeClr val="dk1"/>
              </a:solidFill>
              <a:latin typeface="Calibri"/>
              <a:ea typeface="Calibri"/>
              <a:cs typeface="Calibri"/>
              <a:sym typeface="Calibri"/>
            </a:endParaRPr>
          </a:p>
        </p:txBody>
      </p:sp>
      <p:sp>
        <p:nvSpPr>
          <p:cNvPr id="473" name="Google Shape;473;g2c1fb8d1c0c_0_428"/>
          <p:cNvSpPr/>
          <p:nvPr/>
        </p:nvSpPr>
        <p:spPr>
          <a:xfrm>
            <a:off x="9526191" y="4229100"/>
            <a:ext cx="5889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74" name="Google Shape;474;g2c1fb8d1c0c_0_428"/>
          <p:cNvSpPr/>
          <p:nvPr/>
        </p:nvSpPr>
        <p:spPr>
          <a:xfrm>
            <a:off x="8675184"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c1fb8d1c0c_0_428"/>
          <p:cNvSpPr/>
          <p:nvPr/>
        </p:nvSpPr>
        <p:spPr>
          <a:xfrm>
            <a:off x="8675184" y="8007350"/>
            <a:ext cx="1181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1fb8d1c0c_0_428"/>
          <p:cNvSpPr/>
          <p:nvPr/>
        </p:nvSpPr>
        <p:spPr>
          <a:xfrm>
            <a:off x="8675184" y="8007350"/>
            <a:ext cx="1723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3</a:t>
            </a:r>
            <a:endParaRPr b="0" i="0" sz="12800" u="none" cap="none" strike="noStrike">
              <a:solidFill>
                <a:schemeClr val="dk1"/>
              </a:solidFill>
              <a:latin typeface="Calibri"/>
              <a:ea typeface="Calibri"/>
              <a:cs typeface="Calibri"/>
              <a:sym typeface="Calibri"/>
            </a:endParaRPr>
          </a:p>
        </p:txBody>
      </p:sp>
      <p:sp>
        <p:nvSpPr>
          <p:cNvPr id="477" name="Google Shape;477;g2c1fb8d1c0c_0_428"/>
          <p:cNvSpPr/>
          <p:nvPr/>
        </p:nvSpPr>
        <p:spPr>
          <a:xfrm>
            <a:off x="10059657" y="6997700"/>
            <a:ext cx="52203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c1fb8d1c0c_0_428"/>
          <p:cNvSpPr/>
          <p:nvPr/>
        </p:nvSpPr>
        <p:spPr>
          <a:xfrm>
            <a:off x="10059657" y="6997700"/>
            <a:ext cx="54237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MEET THE CREATURES</a:t>
            </a:r>
            <a:endParaRPr b="0" i="0" sz="4800" u="none" cap="none" strike="noStrike">
              <a:solidFill>
                <a:schemeClr val="dk1"/>
              </a:solidFill>
              <a:latin typeface="Calibri"/>
              <a:ea typeface="Calibri"/>
              <a:cs typeface="Calibri"/>
              <a:sym typeface="Calibri"/>
            </a:endParaRPr>
          </a:p>
        </p:txBody>
      </p:sp>
      <p:sp>
        <p:nvSpPr>
          <p:cNvPr id="479" name="Google Shape;479;g2c1fb8d1c0c_0_428"/>
          <p:cNvSpPr/>
          <p:nvPr/>
        </p:nvSpPr>
        <p:spPr>
          <a:xfrm>
            <a:off x="10059657" y="8648700"/>
            <a:ext cx="5355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80" name="Google Shape;480;g2c1fb8d1c0c_0_428"/>
          <p:cNvSpPr/>
          <p:nvPr/>
        </p:nvSpPr>
        <p:spPr>
          <a:xfrm>
            <a:off x="16181822"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c1fb8d1c0c_0_428"/>
          <p:cNvSpPr/>
          <p:nvPr/>
        </p:nvSpPr>
        <p:spPr>
          <a:xfrm>
            <a:off x="16181822" y="8007350"/>
            <a:ext cx="12195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1fb8d1c0c_0_428"/>
          <p:cNvSpPr/>
          <p:nvPr/>
        </p:nvSpPr>
        <p:spPr>
          <a:xfrm>
            <a:off x="16181822" y="8007350"/>
            <a:ext cx="1761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4</a:t>
            </a:r>
            <a:endParaRPr b="0" i="0" sz="12800" u="none" cap="none" strike="noStrike">
              <a:solidFill>
                <a:schemeClr val="dk1"/>
              </a:solidFill>
              <a:latin typeface="Calibri"/>
              <a:ea typeface="Calibri"/>
              <a:cs typeface="Calibri"/>
              <a:sym typeface="Calibri"/>
            </a:endParaRPr>
          </a:p>
        </p:txBody>
      </p:sp>
      <p:sp>
        <p:nvSpPr>
          <p:cNvPr id="483" name="Google Shape;483;g2c1fb8d1c0c_0_428"/>
          <p:cNvSpPr/>
          <p:nvPr/>
        </p:nvSpPr>
        <p:spPr>
          <a:xfrm>
            <a:off x="17604400" y="6997700"/>
            <a:ext cx="51822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c1fb8d1c0c_0_428"/>
          <p:cNvSpPr/>
          <p:nvPr/>
        </p:nvSpPr>
        <p:spPr>
          <a:xfrm>
            <a:off x="17604400" y="6997700"/>
            <a:ext cx="53856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UNCOVER THE MAGIC</a:t>
            </a:r>
            <a:endParaRPr b="0" i="0" sz="4800" u="none" cap="none" strike="noStrike">
              <a:solidFill>
                <a:schemeClr val="dk1"/>
              </a:solidFill>
              <a:latin typeface="Calibri"/>
              <a:ea typeface="Calibri"/>
              <a:cs typeface="Calibri"/>
              <a:sym typeface="Calibri"/>
            </a:endParaRPr>
          </a:p>
        </p:txBody>
      </p:sp>
      <p:sp>
        <p:nvSpPr>
          <p:cNvPr id="485" name="Google Shape;485;g2c1fb8d1c0c_0_428"/>
          <p:cNvSpPr/>
          <p:nvPr/>
        </p:nvSpPr>
        <p:spPr>
          <a:xfrm>
            <a:off x="17604400" y="8648700"/>
            <a:ext cx="5317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86" name="Google Shape;486;g2c1fb8d1c0c_0_428"/>
          <p:cNvSpPr/>
          <p:nvPr/>
        </p:nvSpPr>
        <p:spPr>
          <a:xfrm>
            <a:off x="16181822"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c1fb8d1c0c_0_428"/>
          <p:cNvSpPr/>
          <p:nvPr/>
        </p:nvSpPr>
        <p:spPr>
          <a:xfrm>
            <a:off x="16181822" y="3282950"/>
            <a:ext cx="1143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c1fb8d1c0c_0_428"/>
          <p:cNvSpPr/>
          <p:nvPr/>
        </p:nvSpPr>
        <p:spPr>
          <a:xfrm>
            <a:off x="16181822" y="3282950"/>
            <a:ext cx="1685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2</a:t>
            </a:r>
            <a:endParaRPr b="0" i="0" sz="12800" u="none" cap="none" strike="noStrike">
              <a:solidFill>
                <a:schemeClr val="dk1"/>
              </a:solidFill>
              <a:latin typeface="Calibri"/>
              <a:ea typeface="Calibri"/>
              <a:cs typeface="Calibri"/>
              <a:sym typeface="Calibri"/>
            </a:endParaRPr>
          </a:p>
        </p:txBody>
      </p:sp>
      <p:sp>
        <p:nvSpPr>
          <p:cNvPr id="489" name="Google Shape;489;g2c1fb8d1c0c_0_428"/>
          <p:cNvSpPr/>
          <p:nvPr/>
        </p:nvSpPr>
        <p:spPr>
          <a:xfrm>
            <a:off x="17528191" y="2578100"/>
            <a:ext cx="52584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c1fb8d1c0c_0_428"/>
          <p:cNvSpPr/>
          <p:nvPr/>
        </p:nvSpPr>
        <p:spPr>
          <a:xfrm>
            <a:off x="17528191" y="2578100"/>
            <a:ext cx="54618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FIND YOUR OWN PATH</a:t>
            </a:r>
            <a:endParaRPr b="0" i="0" sz="4800" u="none" cap="none" strike="noStrike">
              <a:solidFill>
                <a:schemeClr val="dk1"/>
              </a:solidFill>
              <a:latin typeface="Calibri"/>
              <a:ea typeface="Calibri"/>
              <a:cs typeface="Calibri"/>
              <a:sym typeface="Calibri"/>
            </a:endParaRPr>
          </a:p>
        </p:txBody>
      </p:sp>
      <p:sp>
        <p:nvSpPr>
          <p:cNvPr id="491" name="Google Shape;491;g2c1fb8d1c0c_0_428"/>
          <p:cNvSpPr/>
          <p:nvPr/>
        </p:nvSpPr>
        <p:spPr>
          <a:xfrm>
            <a:off x="17528191" y="4229100"/>
            <a:ext cx="5394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496" name="Shape 496"/>
        <p:cNvGrpSpPr/>
        <p:nvPr/>
      </p:nvGrpSpPr>
      <p:grpSpPr>
        <a:xfrm>
          <a:off x="0" y="0"/>
          <a:ext cx="0" cy="0"/>
          <a:chOff x="0" y="0"/>
          <a:chExt cx="0" cy="0"/>
        </a:xfrm>
      </p:grpSpPr>
      <p:pic>
        <p:nvPicPr>
          <p:cNvPr descr=" " id="497" name="Google Shape;497;g2c1fb8d1c0c_0_461"/>
          <p:cNvPicPr preferRelativeResize="0"/>
          <p:nvPr/>
        </p:nvPicPr>
        <p:blipFill rotWithShape="1">
          <a:blip r:embed="rId3">
            <a:alphaModFix/>
          </a:blip>
          <a:srcRect b="0" l="0" r="0" t="0"/>
          <a:stretch/>
        </p:blipFill>
        <p:spPr>
          <a:xfrm>
            <a:off x="0" y="10198100"/>
            <a:ext cx="24387048" cy="3517900"/>
          </a:xfrm>
          <a:prstGeom prst="rect">
            <a:avLst/>
          </a:prstGeom>
          <a:noFill/>
          <a:ln>
            <a:noFill/>
          </a:ln>
        </p:spPr>
      </p:pic>
      <p:sp>
        <p:nvSpPr>
          <p:cNvPr id="498" name="Google Shape;498;g2c1fb8d1c0c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g2c1fb8d1c0c_0_4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00" name="Google Shape;500;g2c1fb8d1c0c_0_461"/>
          <p:cNvPicPr preferRelativeResize="0"/>
          <p:nvPr/>
        </p:nvPicPr>
        <p:blipFill rotWithShape="1">
          <a:blip r:embed="rId5">
            <a:alphaModFix/>
          </a:blip>
          <a:srcRect b="0" l="0" r="0" t="0"/>
          <a:stretch/>
        </p:blipFill>
        <p:spPr>
          <a:xfrm>
            <a:off x="508063" y="2933700"/>
            <a:ext cx="14479810" cy="7861300"/>
          </a:xfrm>
          <a:prstGeom prst="rect">
            <a:avLst/>
          </a:prstGeom>
          <a:noFill/>
          <a:ln>
            <a:noFill/>
          </a:ln>
        </p:spPr>
      </p:pic>
      <p:sp>
        <p:nvSpPr>
          <p:cNvPr id="501" name="Google Shape;501;g2c1fb8d1c0c_0_461"/>
          <p:cNvSpPr/>
          <p:nvPr/>
        </p:nvSpPr>
        <p:spPr>
          <a:xfrm>
            <a:off x="1405642" y="11696700"/>
            <a:ext cx="215886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FANTASY REALM AT A GLANCE</a:t>
            </a:r>
            <a:endParaRPr b="0" i="0" sz="8000" u="none" cap="none" strike="noStrike">
              <a:solidFill>
                <a:schemeClr val="dk1"/>
              </a:solidFill>
              <a:latin typeface="Calibri"/>
              <a:ea typeface="Calibri"/>
              <a:cs typeface="Calibri"/>
              <a:sym typeface="Calibri"/>
            </a:endParaRPr>
          </a:p>
        </p:txBody>
      </p:sp>
      <p:sp>
        <p:nvSpPr>
          <p:cNvPr id="502" name="Google Shape;502;g2c1fb8d1c0c_0_461"/>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c1fb8d1c0c_0_461"/>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c1fb8d1c0c_0_461"/>
          <p:cNvSpPr/>
          <p:nvPr/>
        </p:nvSpPr>
        <p:spPr>
          <a:xfrm>
            <a:off x="15724565" y="1936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THE FOREST</a:t>
            </a:r>
            <a:endParaRPr b="0" i="0" sz="4800" u="none" cap="none" strike="noStrike">
              <a:solidFill>
                <a:schemeClr val="dk1"/>
              </a:solidFill>
              <a:latin typeface="Calibri"/>
              <a:ea typeface="Calibri"/>
              <a:cs typeface="Calibri"/>
              <a:sym typeface="Calibri"/>
            </a:endParaRPr>
          </a:p>
        </p:txBody>
      </p:sp>
      <p:sp>
        <p:nvSpPr>
          <p:cNvPr id="505" name="Google Shape;505;g2c1fb8d1c0c_0_461"/>
          <p:cNvSpPr/>
          <p:nvPr/>
        </p:nvSpPr>
        <p:spPr>
          <a:xfrm>
            <a:off x="15724565" y="2813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06" name="Google Shape;506;g2c1fb8d1c0c_0_461"/>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c1fb8d1c0c_0_461"/>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c1fb8d1c0c_0_461"/>
          <p:cNvSpPr/>
          <p:nvPr/>
        </p:nvSpPr>
        <p:spPr>
          <a:xfrm>
            <a:off x="15724565" y="5238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THE CAVES</a:t>
            </a:r>
            <a:endParaRPr b="0" i="0" sz="4800" u="none" cap="none" strike="noStrike">
              <a:solidFill>
                <a:schemeClr val="dk1"/>
              </a:solidFill>
              <a:latin typeface="Calibri"/>
              <a:ea typeface="Calibri"/>
              <a:cs typeface="Calibri"/>
              <a:sym typeface="Calibri"/>
            </a:endParaRPr>
          </a:p>
        </p:txBody>
      </p:sp>
      <p:sp>
        <p:nvSpPr>
          <p:cNvPr id="509" name="Google Shape;509;g2c1fb8d1c0c_0_461"/>
          <p:cNvSpPr/>
          <p:nvPr/>
        </p:nvSpPr>
        <p:spPr>
          <a:xfrm>
            <a:off x="15724565" y="6115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10" name="Google Shape;510;g2c1fb8d1c0c_0_461"/>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c1fb8d1c0c_0_461"/>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1fb8d1c0c_0_461"/>
          <p:cNvSpPr/>
          <p:nvPr/>
        </p:nvSpPr>
        <p:spPr>
          <a:xfrm>
            <a:off x="15724565" y="82613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THE LAIR</a:t>
            </a:r>
            <a:endParaRPr b="0" i="0" sz="4800" u="none" cap="none" strike="noStrike">
              <a:solidFill>
                <a:schemeClr val="dk1"/>
              </a:solidFill>
              <a:latin typeface="Calibri"/>
              <a:ea typeface="Calibri"/>
              <a:cs typeface="Calibri"/>
              <a:sym typeface="Calibri"/>
            </a:endParaRPr>
          </a:p>
        </p:txBody>
      </p:sp>
      <p:sp>
        <p:nvSpPr>
          <p:cNvPr id="513" name="Google Shape;513;g2c1fb8d1c0c_0_461"/>
          <p:cNvSpPr/>
          <p:nvPr/>
        </p:nvSpPr>
        <p:spPr>
          <a:xfrm>
            <a:off x="15724565" y="91376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518" name="Shape 518"/>
        <p:cNvGrpSpPr/>
        <p:nvPr/>
      </p:nvGrpSpPr>
      <p:grpSpPr>
        <a:xfrm>
          <a:off x="0" y="0"/>
          <a:ext cx="0" cy="0"/>
          <a:chOff x="0" y="0"/>
          <a:chExt cx="0" cy="0"/>
        </a:xfrm>
      </p:grpSpPr>
      <p:pic>
        <p:nvPicPr>
          <p:cNvPr descr=" " id="519" name="Google Shape;519;g2c1fb8d1c0c_0_482"/>
          <p:cNvPicPr preferRelativeResize="0"/>
          <p:nvPr/>
        </p:nvPicPr>
        <p:blipFill rotWithShape="1">
          <a:blip r:embed="rId3">
            <a:alphaModFix/>
          </a:blip>
          <a:srcRect b="0" l="0" r="0" t="0"/>
          <a:stretch/>
        </p:blipFill>
        <p:spPr>
          <a:xfrm>
            <a:off x="17566296" y="8890000"/>
            <a:ext cx="6820752" cy="4826000"/>
          </a:xfrm>
          <a:prstGeom prst="rect">
            <a:avLst/>
          </a:prstGeom>
          <a:noFill/>
          <a:ln>
            <a:noFill/>
          </a:ln>
        </p:spPr>
      </p:pic>
      <p:pic>
        <p:nvPicPr>
          <p:cNvPr descr=" " id="520" name="Google Shape;520;g2c1fb8d1c0c_0_482"/>
          <p:cNvPicPr preferRelativeResize="0"/>
          <p:nvPr/>
        </p:nvPicPr>
        <p:blipFill rotWithShape="1">
          <a:blip r:embed="rId4">
            <a:alphaModFix/>
          </a:blip>
          <a:srcRect b="0" l="0" r="0" t="0"/>
          <a:stretch/>
        </p:blipFill>
        <p:spPr>
          <a:xfrm>
            <a:off x="0" y="0"/>
            <a:ext cx="7138292" cy="4864100"/>
          </a:xfrm>
          <a:prstGeom prst="rect">
            <a:avLst/>
          </a:prstGeom>
          <a:noFill/>
          <a:ln>
            <a:noFill/>
          </a:ln>
        </p:spPr>
      </p:pic>
      <p:sp>
        <p:nvSpPr>
          <p:cNvPr id="521" name="Google Shape;521;g2c1fb8d1c0c_0_4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2c1fb8d1c0c_0_48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23" name="Google Shape;523;g2c1fb8d1c0c_0_482"/>
          <p:cNvSpPr/>
          <p:nvPr/>
        </p:nvSpPr>
        <p:spPr>
          <a:xfrm>
            <a:off x="6054423" y="965200"/>
            <a:ext cx="122781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THE TIMELINE</a:t>
            </a:r>
            <a:endParaRPr b="0" i="0" sz="8000" u="none" cap="none" strike="noStrike">
              <a:solidFill>
                <a:schemeClr val="dk1"/>
              </a:solidFill>
              <a:latin typeface="Calibri"/>
              <a:ea typeface="Calibri"/>
              <a:cs typeface="Calibri"/>
              <a:sym typeface="Calibri"/>
            </a:endParaRPr>
          </a:p>
        </p:txBody>
      </p:sp>
      <p:pic>
        <p:nvPicPr>
          <p:cNvPr descr=" " id="524" name="Google Shape;524;g2c1fb8d1c0c_0_482"/>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25" name="Google Shape;525;g2c1fb8d1c0c_0_482"/>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c1fb8d1c0c_0_482"/>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27" name="Google Shape;527;g2c1fb8d1c0c_0_482"/>
          <p:cNvSpPr/>
          <p:nvPr/>
        </p:nvSpPr>
        <p:spPr>
          <a:xfrm>
            <a:off x="3035679" y="7200900"/>
            <a:ext cx="1625700" cy="1625700"/>
          </a:xfrm>
          <a:prstGeom prst="roundRect">
            <a:avLst>
              <a:gd fmla="val 781313" name="adj"/>
            </a:avLst>
          </a:prstGeom>
          <a:noFill/>
          <a:ln cap="flat" cmpd="sng" w="12700">
            <a:solidFill>
              <a:srgbClr val="010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c1fb8d1c0c_0_482"/>
          <p:cNvSpPr/>
          <p:nvPr/>
        </p:nvSpPr>
        <p:spPr>
          <a:xfrm>
            <a:off x="3315114" y="7524750"/>
            <a:ext cx="10668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22</a:t>
            </a:r>
            <a:endParaRPr b="0" i="0" sz="4800" u="none" cap="none" strike="noStrike">
              <a:solidFill>
                <a:schemeClr val="dk1"/>
              </a:solidFill>
              <a:latin typeface="Calibri"/>
              <a:ea typeface="Calibri"/>
              <a:cs typeface="Calibri"/>
              <a:sym typeface="Calibri"/>
            </a:endParaRPr>
          </a:p>
        </p:txBody>
      </p:sp>
      <p:sp>
        <p:nvSpPr>
          <p:cNvPr id="529" name="Google Shape;529;g2c1fb8d1c0c_0_482"/>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c1fb8d1c0c_0_482"/>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31" name="Google Shape;531;g2c1fb8d1c0c_0_482"/>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32" name="Google Shape;532;g2c1fb8d1c0c_0_482"/>
          <p:cNvSpPr/>
          <p:nvPr/>
        </p:nvSpPr>
        <p:spPr>
          <a:xfrm>
            <a:off x="8522765" y="7200900"/>
            <a:ext cx="1625700" cy="1625700"/>
          </a:xfrm>
          <a:prstGeom prst="roundRect">
            <a:avLst>
              <a:gd fmla="val 781313" name="adj"/>
            </a:avLst>
          </a:prstGeom>
          <a:noFill/>
          <a:ln cap="flat" cmpd="sng" w="12700">
            <a:solidFill>
              <a:srgbClr val="010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1fb8d1c0c_0_482"/>
          <p:cNvSpPr/>
          <p:nvPr/>
        </p:nvSpPr>
        <p:spPr>
          <a:xfrm>
            <a:off x="8795849" y="7524750"/>
            <a:ext cx="1079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23</a:t>
            </a:r>
            <a:endParaRPr b="0" i="0" sz="4800" u="none" cap="none" strike="noStrike">
              <a:solidFill>
                <a:schemeClr val="dk1"/>
              </a:solidFill>
              <a:latin typeface="Calibri"/>
              <a:ea typeface="Calibri"/>
              <a:cs typeface="Calibri"/>
              <a:sym typeface="Calibri"/>
            </a:endParaRPr>
          </a:p>
        </p:txBody>
      </p:sp>
      <p:sp>
        <p:nvSpPr>
          <p:cNvPr id="534" name="Google Shape;534;g2c1fb8d1c0c_0_482"/>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c1fb8d1c0c_0_482"/>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36" name="Google Shape;536;g2c1fb8d1c0c_0_482"/>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37" name="Google Shape;537;g2c1fb8d1c0c_0_482"/>
          <p:cNvSpPr/>
          <p:nvPr/>
        </p:nvSpPr>
        <p:spPr>
          <a:xfrm>
            <a:off x="14009851" y="7200900"/>
            <a:ext cx="1625700" cy="1625700"/>
          </a:xfrm>
          <a:prstGeom prst="roundRect">
            <a:avLst>
              <a:gd fmla="val 781313" name="adj"/>
            </a:avLst>
          </a:prstGeom>
          <a:noFill/>
          <a:ln cap="flat" cmpd="sng" w="12700">
            <a:solidFill>
              <a:srgbClr val="010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1fb8d1c0c_0_482"/>
          <p:cNvSpPr/>
          <p:nvPr/>
        </p:nvSpPr>
        <p:spPr>
          <a:xfrm>
            <a:off x="14282935" y="7524750"/>
            <a:ext cx="1079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24</a:t>
            </a:r>
            <a:endParaRPr b="0" i="0" sz="4800" u="none" cap="none" strike="noStrike">
              <a:solidFill>
                <a:schemeClr val="dk1"/>
              </a:solidFill>
              <a:latin typeface="Calibri"/>
              <a:ea typeface="Calibri"/>
              <a:cs typeface="Calibri"/>
              <a:sym typeface="Calibri"/>
            </a:endParaRPr>
          </a:p>
        </p:txBody>
      </p:sp>
      <p:sp>
        <p:nvSpPr>
          <p:cNvPr id="539" name="Google Shape;539;g2c1fb8d1c0c_0_482"/>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c1fb8d1c0c_0_482"/>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41" name="Google Shape;541;g2c1fb8d1c0c_0_482"/>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42" name="Google Shape;542;g2c1fb8d1c0c_0_482"/>
          <p:cNvSpPr/>
          <p:nvPr/>
        </p:nvSpPr>
        <p:spPr>
          <a:xfrm>
            <a:off x="19496937" y="7200900"/>
            <a:ext cx="1625700" cy="1625700"/>
          </a:xfrm>
          <a:prstGeom prst="roundRect">
            <a:avLst>
              <a:gd fmla="val 781313" name="adj"/>
            </a:avLst>
          </a:prstGeom>
          <a:noFill/>
          <a:ln cap="flat" cmpd="sng" w="12700">
            <a:solidFill>
              <a:srgbClr val="0104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c1fb8d1c0c_0_482"/>
          <p:cNvSpPr/>
          <p:nvPr/>
        </p:nvSpPr>
        <p:spPr>
          <a:xfrm>
            <a:off x="19770021" y="7524750"/>
            <a:ext cx="1079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25</a:t>
            </a:r>
            <a:endParaRPr b="0" i="0" sz="4800" u="none" cap="none" strike="noStrike">
              <a:solidFill>
                <a:schemeClr val="dk1"/>
              </a:solidFill>
              <a:latin typeface="Calibri"/>
              <a:ea typeface="Calibri"/>
              <a:cs typeface="Calibri"/>
              <a:sym typeface="Calibri"/>
            </a:endParaRPr>
          </a:p>
        </p:txBody>
      </p:sp>
      <p:sp>
        <p:nvSpPr>
          <p:cNvPr id="544" name="Google Shape;544;g2c1fb8d1c0c_0_482"/>
          <p:cNvSpPr/>
          <p:nvPr/>
        </p:nvSpPr>
        <p:spPr>
          <a:xfrm>
            <a:off x="927216"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c1fb8d1c0c_0_482"/>
          <p:cNvSpPr/>
          <p:nvPr/>
        </p:nvSpPr>
        <p:spPr>
          <a:xfrm>
            <a:off x="927216"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c1fb8d1c0c_0_482"/>
          <p:cNvSpPr/>
          <p:nvPr/>
        </p:nvSpPr>
        <p:spPr>
          <a:xfrm>
            <a:off x="825603" y="41529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TAMING</a:t>
            </a:r>
            <a:endParaRPr b="0" i="0" sz="4800" u="none" cap="none" strike="noStrike">
              <a:solidFill>
                <a:schemeClr val="dk1"/>
              </a:solidFill>
              <a:latin typeface="Calibri"/>
              <a:ea typeface="Calibri"/>
              <a:cs typeface="Calibri"/>
              <a:sym typeface="Calibri"/>
            </a:endParaRPr>
          </a:p>
        </p:txBody>
      </p:sp>
      <p:sp>
        <p:nvSpPr>
          <p:cNvPr id="547" name="Google Shape;547;g2c1fb8d1c0c_0_482"/>
          <p:cNvSpPr/>
          <p:nvPr/>
        </p:nvSpPr>
        <p:spPr>
          <a:xfrm>
            <a:off x="859474" y="5803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48" name="Google Shape;548;g2c1fb8d1c0c_0_482"/>
          <p:cNvSpPr/>
          <p:nvPr/>
        </p:nvSpPr>
        <p:spPr>
          <a:xfrm>
            <a:off x="11926791"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1fb8d1c0c_0_482"/>
          <p:cNvSpPr/>
          <p:nvPr/>
        </p:nvSpPr>
        <p:spPr>
          <a:xfrm>
            <a:off x="11926791" y="41529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c1fb8d1c0c_0_482"/>
          <p:cNvSpPr/>
          <p:nvPr/>
        </p:nvSpPr>
        <p:spPr>
          <a:xfrm>
            <a:off x="11825178" y="41529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UNICORN MIGRATION</a:t>
            </a:r>
            <a:endParaRPr b="0" i="0" sz="4800" u="none" cap="none" strike="noStrike">
              <a:solidFill>
                <a:schemeClr val="dk1"/>
              </a:solidFill>
              <a:latin typeface="Calibri"/>
              <a:ea typeface="Calibri"/>
              <a:cs typeface="Calibri"/>
              <a:sym typeface="Calibri"/>
            </a:endParaRPr>
          </a:p>
        </p:txBody>
      </p:sp>
      <p:sp>
        <p:nvSpPr>
          <p:cNvPr id="551" name="Google Shape;551;g2c1fb8d1c0c_0_482"/>
          <p:cNvSpPr/>
          <p:nvPr/>
        </p:nvSpPr>
        <p:spPr>
          <a:xfrm>
            <a:off x="11859049" y="5803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52" name="Google Shape;552;g2c1fb8d1c0c_0_482"/>
          <p:cNvSpPr/>
          <p:nvPr/>
        </p:nvSpPr>
        <p:spPr>
          <a:xfrm>
            <a:off x="17363070"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1fb8d1c0c_0_482"/>
          <p:cNvSpPr/>
          <p:nvPr/>
        </p:nvSpPr>
        <p:spPr>
          <a:xfrm>
            <a:off x="17363070"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c1fb8d1c0c_0_482"/>
          <p:cNvSpPr/>
          <p:nvPr/>
        </p:nvSpPr>
        <p:spPr>
          <a:xfrm>
            <a:off x="17261457" y="91694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RAINBOW SIGHTINGS</a:t>
            </a:r>
            <a:endParaRPr b="0" i="0" sz="4800" u="none" cap="none" strike="noStrike">
              <a:solidFill>
                <a:schemeClr val="dk1"/>
              </a:solidFill>
              <a:latin typeface="Calibri"/>
              <a:ea typeface="Calibri"/>
              <a:cs typeface="Calibri"/>
              <a:sym typeface="Calibri"/>
            </a:endParaRPr>
          </a:p>
        </p:txBody>
      </p:sp>
      <p:sp>
        <p:nvSpPr>
          <p:cNvPr id="555" name="Google Shape;555;g2c1fb8d1c0c_0_482"/>
          <p:cNvSpPr/>
          <p:nvPr/>
        </p:nvSpPr>
        <p:spPr>
          <a:xfrm>
            <a:off x="17295328" y="10820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56" name="Google Shape;556;g2c1fb8d1c0c_0_482"/>
          <p:cNvSpPr/>
          <p:nvPr/>
        </p:nvSpPr>
        <p:spPr>
          <a:xfrm>
            <a:off x="6490511"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c1fb8d1c0c_0_482"/>
          <p:cNvSpPr/>
          <p:nvPr/>
        </p:nvSpPr>
        <p:spPr>
          <a:xfrm>
            <a:off x="6490511" y="9169400"/>
            <a:ext cx="6096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1fb8d1c0c_0_482"/>
          <p:cNvSpPr/>
          <p:nvPr/>
        </p:nvSpPr>
        <p:spPr>
          <a:xfrm>
            <a:off x="6388899" y="9169400"/>
            <a:ext cx="63000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ENCHANTED POOL</a:t>
            </a:r>
            <a:endParaRPr b="0" i="0" sz="4800" u="none" cap="none" strike="noStrike">
              <a:solidFill>
                <a:schemeClr val="dk1"/>
              </a:solidFill>
              <a:latin typeface="Calibri"/>
              <a:ea typeface="Calibri"/>
              <a:cs typeface="Calibri"/>
              <a:sym typeface="Calibri"/>
            </a:endParaRPr>
          </a:p>
        </p:txBody>
      </p:sp>
      <p:sp>
        <p:nvSpPr>
          <p:cNvPr id="559" name="Google Shape;559;g2c1fb8d1c0c_0_482"/>
          <p:cNvSpPr/>
          <p:nvPr/>
        </p:nvSpPr>
        <p:spPr>
          <a:xfrm>
            <a:off x="6422769" y="10820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564" name="Shape 564"/>
        <p:cNvGrpSpPr/>
        <p:nvPr/>
      </p:nvGrpSpPr>
      <p:grpSpPr>
        <a:xfrm>
          <a:off x="0" y="0"/>
          <a:ext cx="0" cy="0"/>
          <a:chOff x="0" y="0"/>
          <a:chExt cx="0" cy="0"/>
        </a:xfrm>
      </p:grpSpPr>
      <p:pic>
        <p:nvPicPr>
          <p:cNvPr descr=" " id="565" name="Google Shape;565;g2c1fb8d1c0c_0_527"/>
          <p:cNvPicPr preferRelativeResize="0"/>
          <p:nvPr/>
        </p:nvPicPr>
        <p:blipFill rotWithShape="1">
          <a:blip r:embed="rId3">
            <a:alphaModFix/>
          </a:blip>
          <a:srcRect b="0" l="0" r="0" t="0"/>
          <a:stretch/>
        </p:blipFill>
        <p:spPr>
          <a:xfrm>
            <a:off x="0" y="10668000"/>
            <a:ext cx="13120740" cy="3048000"/>
          </a:xfrm>
          <a:prstGeom prst="rect">
            <a:avLst/>
          </a:prstGeom>
          <a:noFill/>
          <a:ln>
            <a:noFill/>
          </a:ln>
        </p:spPr>
      </p:pic>
      <p:pic>
        <p:nvPicPr>
          <p:cNvPr descr=" " id="566" name="Google Shape;566;g2c1fb8d1c0c_0_527"/>
          <p:cNvPicPr preferRelativeResize="0"/>
          <p:nvPr/>
        </p:nvPicPr>
        <p:blipFill rotWithShape="1">
          <a:blip r:embed="rId4">
            <a:alphaModFix/>
          </a:blip>
          <a:srcRect b="0" l="0" r="0" t="0"/>
          <a:stretch/>
        </p:blipFill>
        <p:spPr>
          <a:xfrm>
            <a:off x="15965895" y="0"/>
            <a:ext cx="8421153" cy="4191000"/>
          </a:xfrm>
          <a:prstGeom prst="rect">
            <a:avLst/>
          </a:prstGeom>
          <a:noFill/>
          <a:ln>
            <a:noFill/>
          </a:ln>
        </p:spPr>
      </p:pic>
      <p:sp>
        <p:nvSpPr>
          <p:cNvPr id="567" name="Google Shape;567;g2c1fb8d1c0c_0_5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c1fb8d1c0c_0_52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9" name="Google Shape;569;g2c1fb8d1c0c_0_527"/>
          <p:cNvSpPr/>
          <p:nvPr/>
        </p:nvSpPr>
        <p:spPr>
          <a:xfrm>
            <a:off x="3581848" y="711200"/>
            <a:ext cx="10258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OUR TEAM</a:t>
            </a:r>
            <a:endParaRPr b="0" i="0" sz="8000" u="none" cap="none" strike="noStrike">
              <a:solidFill>
                <a:schemeClr val="dk1"/>
              </a:solidFill>
              <a:latin typeface="Calibri"/>
              <a:ea typeface="Calibri"/>
              <a:cs typeface="Calibri"/>
              <a:sym typeface="Calibri"/>
            </a:endParaRPr>
          </a:p>
        </p:txBody>
      </p:sp>
      <p:sp>
        <p:nvSpPr>
          <p:cNvPr id="570" name="Google Shape;570;g2c1fb8d1c0c_0_527"/>
          <p:cNvSpPr/>
          <p:nvPr/>
        </p:nvSpPr>
        <p:spPr>
          <a:xfrm>
            <a:off x="35564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c1fb8d1c0c_0_527"/>
          <p:cNvPicPr preferRelativeResize="0"/>
          <p:nvPr/>
        </p:nvPicPr>
        <p:blipFill rotWithShape="1">
          <a:blip r:embed="rId6">
            <a:alphaModFix/>
          </a:blip>
          <a:srcRect b="0" l="0" r="0" t="0"/>
          <a:stretch/>
        </p:blipFill>
        <p:spPr>
          <a:xfrm>
            <a:off x="3556445" y="2825750"/>
            <a:ext cx="4788498" cy="8229601"/>
          </a:xfrm>
          <a:prstGeom prst="rect">
            <a:avLst/>
          </a:prstGeom>
          <a:noFill/>
          <a:ln>
            <a:noFill/>
          </a:ln>
        </p:spPr>
      </p:pic>
      <p:sp>
        <p:nvSpPr>
          <p:cNvPr id="572" name="Google Shape;572;g2c1fb8d1c0c_0_527"/>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1fb8d1c0c_0_527"/>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c1fb8d1c0c_0_527"/>
          <p:cNvSpPr/>
          <p:nvPr/>
        </p:nvSpPr>
        <p:spPr>
          <a:xfrm>
            <a:off x="34548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ELDRUIN</a:t>
            </a:r>
            <a:endParaRPr b="0" i="0" sz="4800" u="none" cap="none" strike="noStrike">
              <a:solidFill>
                <a:schemeClr val="dk1"/>
              </a:solidFill>
              <a:latin typeface="Calibri"/>
              <a:ea typeface="Calibri"/>
              <a:cs typeface="Calibri"/>
              <a:sym typeface="Calibri"/>
            </a:endParaRPr>
          </a:p>
        </p:txBody>
      </p:sp>
      <p:sp>
        <p:nvSpPr>
          <p:cNvPr id="575" name="Google Shape;575;g2c1fb8d1c0c_0_527"/>
          <p:cNvSpPr/>
          <p:nvPr/>
        </p:nvSpPr>
        <p:spPr>
          <a:xfrm>
            <a:off x="34887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6" name="Google Shape;576;g2c1fb8d1c0c_0_527"/>
          <p:cNvSpPr/>
          <p:nvPr/>
        </p:nvSpPr>
        <p:spPr>
          <a:xfrm>
            <a:off x="91578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c1fb8d1c0c_0_527"/>
          <p:cNvPicPr preferRelativeResize="0"/>
          <p:nvPr/>
        </p:nvPicPr>
        <p:blipFill rotWithShape="1">
          <a:blip r:embed="rId7">
            <a:alphaModFix/>
          </a:blip>
          <a:srcRect b="0" l="0" r="0" t="0"/>
          <a:stretch/>
        </p:blipFill>
        <p:spPr>
          <a:xfrm>
            <a:off x="9157845" y="2825750"/>
            <a:ext cx="4788498" cy="8229601"/>
          </a:xfrm>
          <a:prstGeom prst="rect">
            <a:avLst/>
          </a:prstGeom>
          <a:noFill/>
          <a:ln>
            <a:noFill/>
          </a:ln>
        </p:spPr>
      </p:pic>
      <p:sp>
        <p:nvSpPr>
          <p:cNvPr id="578" name="Google Shape;578;g2c1fb8d1c0c_0_527"/>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1fb8d1c0c_0_527"/>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1fb8d1c0c_0_527"/>
          <p:cNvSpPr/>
          <p:nvPr/>
        </p:nvSpPr>
        <p:spPr>
          <a:xfrm>
            <a:off x="90562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ELEMENT</a:t>
            </a:r>
            <a:endParaRPr b="0" i="0" sz="4800" u="none" cap="none" strike="noStrike">
              <a:solidFill>
                <a:schemeClr val="dk1"/>
              </a:solidFill>
              <a:latin typeface="Calibri"/>
              <a:ea typeface="Calibri"/>
              <a:cs typeface="Calibri"/>
              <a:sym typeface="Calibri"/>
            </a:endParaRPr>
          </a:p>
        </p:txBody>
      </p:sp>
      <p:sp>
        <p:nvSpPr>
          <p:cNvPr id="581" name="Google Shape;581;g2c1fb8d1c0c_0_527"/>
          <p:cNvSpPr/>
          <p:nvPr/>
        </p:nvSpPr>
        <p:spPr>
          <a:xfrm>
            <a:off x="90901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2" name="Google Shape;582;g2c1fb8d1c0c_0_527"/>
          <p:cNvSpPr/>
          <p:nvPr/>
        </p:nvSpPr>
        <p:spPr>
          <a:xfrm>
            <a:off x="147592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c1fb8d1c0c_0_527"/>
          <p:cNvPicPr preferRelativeResize="0"/>
          <p:nvPr/>
        </p:nvPicPr>
        <p:blipFill rotWithShape="1">
          <a:blip r:embed="rId8">
            <a:alphaModFix/>
          </a:blip>
          <a:srcRect b="0" l="0" r="0" t="0"/>
          <a:stretch/>
        </p:blipFill>
        <p:spPr>
          <a:xfrm>
            <a:off x="14759245" y="2825750"/>
            <a:ext cx="4788498" cy="8229601"/>
          </a:xfrm>
          <a:prstGeom prst="rect">
            <a:avLst/>
          </a:prstGeom>
          <a:noFill/>
          <a:ln>
            <a:noFill/>
          </a:ln>
        </p:spPr>
      </p:pic>
      <p:sp>
        <p:nvSpPr>
          <p:cNvPr id="584" name="Google Shape;584;g2c1fb8d1c0c_0_527"/>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1fb8d1c0c_0_527"/>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c1fb8d1c0c_0_527"/>
          <p:cNvSpPr/>
          <p:nvPr/>
        </p:nvSpPr>
        <p:spPr>
          <a:xfrm>
            <a:off x="146576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LUNARIA</a:t>
            </a:r>
            <a:endParaRPr b="0" i="0" sz="4800" u="none" cap="none" strike="noStrike">
              <a:solidFill>
                <a:schemeClr val="dk1"/>
              </a:solidFill>
              <a:latin typeface="Calibri"/>
              <a:ea typeface="Calibri"/>
              <a:cs typeface="Calibri"/>
              <a:sym typeface="Calibri"/>
            </a:endParaRPr>
          </a:p>
        </p:txBody>
      </p:sp>
      <p:sp>
        <p:nvSpPr>
          <p:cNvPr id="587" name="Google Shape;587;g2c1fb8d1c0c_0_527"/>
          <p:cNvSpPr/>
          <p:nvPr/>
        </p:nvSpPr>
        <p:spPr>
          <a:xfrm>
            <a:off x="146915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592" name="Shape 592"/>
        <p:cNvGrpSpPr/>
        <p:nvPr/>
      </p:nvGrpSpPr>
      <p:grpSpPr>
        <a:xfrm>
          <a:off x="0" y="0"/>
          <a:ext cx="0" cy="0"/>
          <a:chOff x="0" y="0"/>
          <a:chExt cx="0" cy="0"/>
        </a:xfrm>
      </p:grpSpPr>
      <p:pic>
        <p:nvPicPr>
          <p:cNvPr descr=" " id="593" name="Google Shape;593;g2c1fb8d1c0c_0_554"/>
          <p:cNvPicPr preferRelativeResize="0"/>
          <p:nvPr/>
        </p:nvPicPr>
        <p:blipFill rotWithShape="1">
          <a:blip r:embed="rId3">
            <a:alphaModFix/>
          </a:blip>
          <a:srcRect b="0" l="0" r="0" t="0"/>
          <a:stretch/>
        </p:blipFill>
        <p:spPr>
          <a:xfrm>
            <a:off x="17566296" y="8890000"/>
            <a:ext cx="6820752" cy="4826000"/>
          </a:xfrm>
          <a:prstGeom prst="rect">
            <a:avLst/>
          </a:prstGeom>
          <a:noFill/>
          <a:ln>
            <a:noFill/>
          </a:ln>
        </p:spPr>
      </p:pic>
      <p:pic>
        <p:nvPicPr>
          <p:cNvPr descr=" " id="594" name="Google Shape;594;g2c1fb8d1c0c_0_554"/>
          <p:cNvPicPr preferRelativeResize="0"/>
          <p:nvPr/>
        </p:nvPicPr>
        <p:blipFill rotWithShape="1">
          <a:blip r:embed="rId4">
            <a:alphaModFix/>
          </a:blip>
          <a:srcRect b="0" l="0" r="0" t="0"/>
          <a:stretch/>
        </p:blipFill>
        <p:spPr>
          <a:xfrm>
            <a:off x="0" y="0"/>
            <a:ext cx="7138292" cy="4864100"/>
          </a:xfrm>
          <a:prstGeom prst="rect">
            <a:avLst/>
          </a:prstGeom>
          <a:noFill/>
          <a:ln>
            <a:noFill/>
          </a:ln>
        </p:spPr>
      </p:pic>
      <p:sp>
        <p:nvSpPr>
          <p:cNvPr id="595" name="Google Shape;595;g2c1fb8d1c0c_0_5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c1fb8d1c0c_0_5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7" name="Google Shape;597;g2c1fb8d1c0c_0_554"/>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c1fb8d1c0c_0_554"/>
          <p:cNvSpPr/>
          <p:nvPr/>
        </p:nvSpPr>
        <p:spPr>
          <a:xfrm>
            <a:off x="10173972" y="31242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c1fb8d1c0c_0_554"/>
          <p:cNvPicPr preferRelativeResize="0"/>
          <p:nvPr/>
        </p:nvPicPr>
        <p:blipFill rotWithShape="1">
          <a:blip r:embed="rId6">
            <a:alphaModFix/>
          </a:blip>
          <a:srcRect b="0" l="0" r="0" t="0"/>
          <a:stretch/>
        </p:blipFill>
        <p:spPr>
          <a:xfrm>
            <a:off x="10478810" y="3416300"/>
            <a:ext cx="1117740" cy="1117600"/>
          </a:xfrm>
          <a:prstGeom prst="rect">
            <a:avLst/>
          </a:prstGeom>
          <a:noFill/>
          <a:ln>
            <a:noFill/>
          </a:ln>
        </p:spPr>
      </p:pic>
      <p:sp>
        <p:nvSpPr>
          <p:cNvPr id="600" name="Google Shape;600;g2c1fb8d1c0c_0_554"/>
          <p:cNvSpPr/>
          <p:nvPr/>
        </p:nvSpPr>
        <p:spPr>
          <a:xfrm>
            <a:off x="11799775" y="3327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c1fb8d1c0c_0_554"/>
          <p:cNvSpPr/>
          <p:nvPr/>
        </p:nvSpPr>
        <p:spPr>
          <a:xfrm>
            <a:off x="11799775" y="33274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CHLOE NG</a:t>
            </a:r>
            <a:endParaRPr b="0" i="0" sz="3600" u="none" cap="none" strike="noStrike">
              <a:solidFill>
                <a:schemeClr val="dk1"/>
              </a:solidFill>
              <a:latin typeface="Calibri"/>
              <a:ea typeface="Calibri"/>
              <a:cs typeface="Calibri"/>
              <a:sym typeface="Calibri"/>
            </a:endParaRPr>
          </a:p>
        </p:txBody>
      </p:sp>
      <p:sp>
        <p:nvSpPr>
          <p:cNvPr id="602" name="Google Shape;602;g2c1fb8d1c0c_0_554"/>
          <p:cNvSpPr/>
          <p:nvPr/>
        </p:nvSpPr>
        <p:spPr>
          <a:xfrm>
            <a:off x="11799775" y="4013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03" name="Google Shape;603;g2c1fb8d1c0c_0_554"/>
          <p:cNvSpPr/>
          <p:nvPr/>
        </p:nvSpPr>
        <p:spPr>
          <a:xfrm>
            <a:off x="787498"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c1fb8d1c0c_0_554"/>
          <p:cNvPicPr preferRelativeResize="0"/>
          <p:nvPr/>
        </p:nvPicPr>
        <p:blipFill rotWithShape="1">
          <a:blip r:embed="rId7">
            <a:alphaModFix/>
          </a:blip>
          <a:srcRect b="0" l="0" r="0" t="0"/>
          <a:stretch/>
        </p:blipFill>
        <p:spPr>
          <a:xfrm>
            <a:off x="1092337" y="5778500"/>
            <a:ext cx="1117740" cy="1117600"/>
          </a:xfrm>
          <a:prstGeom prst="rect">
            <a:avLst/>
          </a:prstGeom>
          <a:noFill/>
          <a:ln>
            <a:noFill/>
          </a:ln>
        </p:spPr>
      </p:pic>
      <p:sp>
        <p:nvSpPr>
          <p:cNvPr id="605" name="Google Shape;605;g2c1fb8d1c0c_0_554"/>
          <p:cNvSpPr/>
          <p:nvPr/>
        </p:nvSpPr>
        <p:spPr>
          <a:xfrm>
            <a:off x="2413302"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c1fb8d1c0c_0_554"/>
          <p:cNvSpPr/>
          <p:nvPr/>
        </p:nvSpPr>
        <p:spPr>
          <a:xfrm>
            <a:off x="2413302"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VALTORIN</a:t>
            </a:r>
            <a:endParaRPr b="0" i="0" sz="3600" u="none" cap="none" strike="noStrike">
              <a:solidFill>
                <a:schemeClr val="dk1"/>
              </a:solidFill>
              <a:latin typeface="Calibri"/>
              <a:ea typeface="Calibri"/>
              <a:cs typeface="Calibri"/>
              <a:sym typeface="Calibri"/>
            </a:endParaRPr>
          </a:p>
        </p:txBody>
      </p:sp>
      <p:sp>
        <p:nvSpPr>
          <p:cNvPr id="607" name="Google Shape;607;g2c1fb8d1c0c_0_554"/>
          <p:cNvSpPr/>
          <p:nvPr/>
        </p:nvSpPr>
        <p:spPr>
          <a:xfrm>
            <a:off x="2413302"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08" name="Google Shape;608;g2c1fb8d1c0c_0_554"/>
          <p:cNvSpPr/>
          <p:nvPr/>
        </p:nvSpPr>
        <p:spPr>
          <a:xfrm>
            <a:off x="3835879" y="78232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c1fb8d1c0c_0_554"/>
          <p:cNvPicPr preferRelativeResize="0"/>
          <p:nvPr/>
        </p:nvPicPr>
        <p:blipFill rotWithShape="1">
          <a:blip r:embed="rId8">
            <a:alphaModFix/>
          </a:blip>
          <a:srcRect b="0" l="0" r="0" t="0"/>
          <a:stretch/>
        </p:blipFill>
        <p:spPr>
          <a:xfrm>
            <a:off x="4140718" y="8115300"/>
            <a:ext cx="1117740" cy="1117600"/>
          </a:xfrm>
          <a:prstGeom prst="rect">
            <a:avLst/>
          </a:prstGeom>
          <a:noFill/>
          <a:ln>
            <a:noFill/>
          </a:ln>
        </p:spPr>
      </p:pic>
      <p:sp>
        <p:nvSpPr>
          <p:cNvPr id="610" name="Google Shape;610;g2c1fb8d1c0c_0_554"/>
          <p:cNvSpPr/>
          <p:nvPr/>
        </p:nvSpPr>
        <p:spPr>
          <a:xfrm>
            <a:off x="5461683" y="8026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c1fb8d1c0c_0_554"/>
          <p:cNvSpPr/>
          <p:nvPr/>
        </p:nvSpPr>
        <p:spPr>
          <a:xfrm>
            <a:off x="5461683" y="80264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LUCIAN</a:t>
            </a:r>
            <a:endParaRPr b="0" i="0" sz="3600" u="none" cap="none" strike="noStrike">
              <a:solidFill>
                <a:schemeClr val="dk1"/>
              </a:solidFill>
              <a:latin typeface="Calibri"/>
              <a:ea typeface="Calibri"/>
              <a:cs typeface="Calibri"/>
              <a:sym typeface="Calibri"/>
            </a:endParaRPr>
          </a:p>
        </p:txBody>
      </p:sp>
      <p:sp>
        <p:nvSpPr>
          <p:cNvPr id="612" name="Google Shape;612;g2c1fb8d1c0c_0_554"/>
          <p:cNvSpPr/>
          <p:nvPr/>
        </p:nvSpPr>
        <p:spPr>
          <a:xfrm>
            <a:off x="5461683" y="8712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13" name="Google Shape;613;g2c1fb8d1c0c_0_554"/>
          <p:cNvSpPr/>
          <p:nvPr/>
        </p:nvSpPr>
        <p:spPr>
          <a:xfrm>
            <a:off x="3835879" y="102108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c1fb8d1c0c_0_554"/>
          <p:cNvPicPr preferRelativeResize="0"/>
          <p:nvPr/>
        </p:nvPicPr>
        <p:blipFill rotWithShape="1">
          <a:blip r:embed="rId9">
            <a:alphaModFix/>
          </a:blip>
          <a:srcRect b="0" l="0" r="0" t="0"/>
          <a:stretch/>
        </p:blipFill>
        <p:spPr>
          <a:xfrm>
            <a:off x="4140718" y="10502900"/>
            <a:ext cx="1117740" cy="1117600"/>
          </a:xfrm>
          <a:prstGeom prst="rect">
            <a:avLst/>
          </a:prstGeom>
          <a:noFill/>
          <a:ln>
            <a:noFill/>
          </a:ln>
        </p:spPr>
      </p:pic>
      <p:sp>
        <p:nvSpPr>
          <p:cNvPr id="615" name="Google Shape;615;g2c1fb8d1c0c_0_554"/>
          <p:cNvSpPr/>
          <p:nvPr/>
        </p:nvSpPr>
        <p:spPr>
          <a:xfrm>
            <a:off x="5461683" y="104140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c1fb8d1c0c_0_554"/>
          <p:cNvSpPr/>
          <p:nvPr/>
        </p:nvSpPr>
        <p:spPr>
          <a:xfrm>
            <a:off x="5461683" y="104140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CEDRIC</a:t>
            </a:r>
            <a:endParaRPr b="0" i="0" sz="3600" u="none" cap="none" strike="noStrike">
              <a:solidFill>
                <a:schemeClr val="dk1"/>
              </a:solidFill>
              <a:latin typeface="Calibri"/>
              <a:ea typeface="Calibri"/>
              <a:cs typeface="Calibri"/>
              <a:sym typeface="Calibri"/>
            </a:endParaRPr>
          </a:p>
        </p:txBody>
      </p:sp>
      <p:sp>
        <p:nvSpPr>
          <p:cNvPr id="617" name="Google Shape;617;g2c1fb8d1c0c_0_554"/>
          <p:cNvSpPr/>
          <p:nvPr/>
        </p:nvSpPr>
        <p:spPr>
          <a:xfrm>
            <a:off x="5461683" y="11099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18" name="Google Shape;618;g2c1fb8d1c0c_0_554"/>
          <p:cNvSpPr/>
          <p:nvPr/>
        </p:nvSpPr>
        <p:spPr>
          <a:xfrm>
            <a:off x="15343518" y="78486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c1fb8d1c0c_0_554"/>
          <p:cNvPicPr preferRelativeResize="0"/>
          <p:nvPr/>
        </p:nvPicPr>
        <p:blipFill rotWithShape="1">
          <a:blip r:embed="rId10">
            <a:alphaModFix/>
          </a:blip>
          <a:srcRect b="0" l="0" r="0" t="0"/>
          <a:stretch/>
        </p:blipFill>
        <p:spPr>
          <a:xfrm>
            <a:off x="15648356" y="8140700"/>
            <a:ext cx="1117740" cy="1117600"/>
          </a:xfrm>
          <a:prstGeom prst="rect">
            <a:avLst/>
          </a:prstGeom>
          <a:noFill/>
          <a:ln>
            <a:noFill/>
          </a:ln>
        </p:spPr>
      </p:pic>
      <p:sp>
        <p:nvSpPr>
          <p:cNvPr id="620" name="Google Shape;620;g2c1fb8d1c0c_0_554"/>
          <p:cNvSpPr/>
          <p:nvPr/>
        </p:nvSpPr>
        <p:spPr>
          <a:xfrm>
            <a:off x="16969321" y="80518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c1fb8d1c0c_0_554"/>
          <p:cNvSpPr/>
          <p:nvPr/>
        </p:nvSpPr>
        <p:spPr>
          <a:xfrm>
            <a:off x="16969321" y="80518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ELVINA</a:t>
            </a:r>
            <a:endParaRPr b="0" i="0" sz="3600" u="none" cap="none" strike="noStrike">
              <a:solidFill>
                <a:schemeClr val="dk1"/>
              </a:solidFill>
              <a:latin typeface="Calibri"/>
              <a:ea typeface="Calibri"/>
              <a:cs typeface="Calibri"/>
              <a:sym typeface="Calibri"/>
            </a:endParaRPr>
          </a:p>
        </p:txBody>
      </p:sp>
      <p:sp>
        <p:nvSpPr>
          <p:cNvPr id="622" name="Google Shape;622;g2c1fb8d1c0c_0_554"/>
          <p:cNvSpPr/>
          <p:nvPr/>
        </p:nvSpPr>
        <p:spPr>
          <a:xfrm>
            <a:off x="16969321" y="873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23" name="Google Shape;623;g2c1fb8d1c0c_0_554"/>
          <p:cNvSpPr/>
          <p:nvPr/>
        </p:nvSpPr>
        <p:spPr>
          <a:xfrm>
            <a:off x="15343518" y="102108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c1fb8d1c0c_0_554"/>
          <p:cNvPicPr preferRelativeResize="0"/>
          <p:nvPr/>
        </p:nvPicPr>
        <p:blipFill rotWithShape="1">
          <a:blip r:embed="rId11">
            <a:alphaModFix/>
          </a:blip>
          <a:srcRect b="0" l="0" r="0" t="0"/>
          <a:stretch/>
        </p:blipFill>
        <p:spPr>
          <a:xfrm>
            <a:off x="15648356" y="10502900"/>
            <a:ext cx="1117740" cy="1117600"/>
          </a:xfrm>
          <a:prstGeom prst="rect">
            <a:avLst/>
          </a:prstGeom>
          <a:noFill/>
          <a:ln>
            <a:noFill/>
          </a:ln>
        </p:spPr>
      </p:pic>
      <p:sp>
        <p:nvSpPr>
          <p:cNvPr id="625" name="Google Shape;625;g2c1fb8d1c0c_0_554"/>
          <p:cNvSpPr/>
          <p:nvPr/>
        </p:nvSpPr>
        <p:spPr>
          <a:xfrm>
            <a:off x="16969321" y="104140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1fb8d1c0c_0_554"/>
          <p:cNvSpPr/>
          <p:nvPr/>
        </p:nvSpPr>
        <p:spPr>
          <a:xfrm>
            <a:off x="16969321" y="104140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SERAPHINA</a:t>
            </a:r>
            <a:endParaRPr b="0" i="0" sz="3600" u="none" cap="none" strike="noStrike">
              <a:solidFill>
                <a:schemeClr val="dk1"/>
              </a:solidFill>
              <a:latin typeface="Calibri"/>
              <a:ea typeface="Calibri"/>
              <a:cs typeface="Calibri"/>
              <a:sym typeface="Calibri"/>
            </a:endParaRPr>
          </a:p>
        </p:txBody>
      </p:sp>
      <p:sp>
        <p:nvSpPr>
          <p:cNvPr id="627" name="Google Shape;627;g2c1fb8d1c0c_0_554"/>
          <p:cNvSpPr/>
          <p:nvPr/>
        </p:nvSpPr>
        <p:spPr>
          <a:xfrm>
            <a:off x="16969321" y="11099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28" name="Google Shape;628;g2c1fb8d1c0c_0_554"/>
          <p:cNvSpPr/>
          <p:nvPr/>
        </p:nvSpPr>
        <p:spPr>
          <a:xfrm>
            <a:off x="6681035"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c1fb8d1c0c_0_554"/>
          <p:cNvPicPr preferRelativeResize="0"/>
          <p:nvPr/>
        </p:nvPicPr>
        <p:blipFill rotWithShape="1">
          <a:blip r:embed="rId12">
            <a:alphaModFix/>
          </a:blip>
          <a:srcRect b="0" l="0" r="0" t="0"/>
          <a:stretch/>
        </p:blipFill>
        <p:spPr>
          <a:xfrm>
            <a:off x="6985873" y="5778500"/>
            <a:ext cx="1117740" cy="1117600"/>
          </a:xfrm>
          <a:prstGeom prst="rect">
            <a:avLst/>
          </a:prstGeom>
          <a:noFill/>
          <a:ln>
            <a:noFill/>
          </a:ln>
        </p:spPr>
      </p:pic>
      <p:sp>
        <p:nvSpPr>
          <p:cNvPr id="630" name="Google Shape;630;g2c1fb8d1c0c_0_554"/>
          <p:cNvSpPr/>
          <p:nvPr/>
        </p:nvSpPr>
        <p:spPr>
          <a:xfrm>
            <a:off x="8306838"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1fb8d1c0c_0_554"/>
          <p:cNvSpPr/>
          <p:nvPr/>
        </p:nvSpPr>
        <p:spPr>
          <a:xfrm>
            <a:off x="8306838"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AURIELLE</a:t>
            </a:r>
            <a:endParaRPr b="0" i="0" sz="3600" u="none" cap="none" strike="noStrike">
              <a:solidFill>
                <a:schemeClr val="dk1"/>
              </a:solidFill>
              <a:latin typeface="Calibri"/>
              <a:ea typeface="Calibri"/>
              <a:cs typeface="Calibri"/>
              <a:sym typeface="Calibri"/>
            </a:endParaRPr>
          </a:p>
        </p:txBody>
      </p:sp>
      <p:sp>
        <p:nvSpPr>
          <p:cNvPr id="632" name="Google Shape;632;g2c1fb8d1c0c_0_554"/>
          <p:cNvSpPr/>
          <p:nvPr/>
        </p:nvSpPr>
        <p:spPr>
          <a:xfrm>
            <a:off x="8306838"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33" name="Google Shape;633;g2c1fb8d1c0c_0_554"/>
          <p:cNvSpPr/>
          <p:nvPr/>
        </p:nvSpPr>
        <p:spPr>
          <a:xfrm>
            <a:off x="18468108"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c1fb8d1c0c_0_554"/>
          <p:cNvPicPr preferRelativeResize="0"/>
          <p:nvPr/>
        </p:nvPicPr>
        <p:blipFill rotWithShape="1">
          <a:blip r:embed="rId13">
            <a:alphaModFix/>
          </a:blip>
          <a:srcRect b="0" l="0" r="0" t="0"/>
          <a:stretch/>
        </p:blipFill>
        <p:spPr>
          <a:xfrm>
            <a:off x="18772946" y="5778500"/>
            <a:ext cx="1117740" cy="1117600"/>
          </a:xfrm>
          <a:prstGeom prst="rect">
            <a:avLst/>
          </a:prstGeom>
          <a:noFill/>
          <a:ln>
            <a:noFill/>
          </a:ln>
        </p:spPr>
      </p:pic>
      <p:sp>
        <p:nvSpPr>
          <p:cNvPr id="635" name="Google Shape;635;g2c1fb8d1c0c_0_554"/>
          <p:cNvSpPr/>
          <p:nvPr/>
        </p:nvSpPr>
        <p:spPr>
          <a:xfrm>
            <a:off x="20093911"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1fb8d1c0c_0_554"/>
          <p:cNvSpPr/>
          <p:nvPr/>
        </p:nvSpPr>
        <p:spPr>
          <a:xfrm>
            <a:off x="20093911"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DARIANA</a:t>
            </a:r>
            <a:endParaRPr b="0" i="0" sz="3600" u="none" cap="none" strike="noStrike">
              <a:solidFill>
                <a:schemeClr val="dk1"/>
              </a:solidFill>
              <a:latin typeface="Calibri"/>
              <a:ea typeface="Calibri"/>
              <a:cs typeface="Calibri"/>
              <a:sym typeface="Calibri"/>
            </a:endParaRPr>
          </a:p>
        </p:txBody>
      </p:sp>
      <p:sp>
        <p:nvSpPr>
          <p:cNvPr id="637" name="Google Shape;637;g2c1fb8d1c0c_0_554"/>
          <p:cNvSpPr/>
          <p:nvPr/>
        </p:nvSpPr>
        <p:spPr>
          <a:xfrm>
            <a:off x="20093911"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38" name="Google Shape;638;g2c1fb8d1c0c_0_554"/>
          <p:cNvSpPr/>
          <p:nvPr/>
        </p:nvSpPr>
        <p:spPr>
          <a:xfrm>
            <a:off x="12574572"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c1fb8d1c0c_0_554"/>
          <p:cNvPicPr preferRelativeResize="0"/>
          <p:nvPr/>
        </p:nvPicPr>
        <p:blipFill rotWithShape="1">
          <a:blip r:embed="rId14">
            <a:alphaModFix/>
          </a:blip>
          <a:srcRect b="0" l="0" r="0" t="0"/>
          <a:stretch/>
        </p:blipFill>
        <p:spPr>
          <a:xfrm>
            <a:off x="12879410" y="5778500"/>
            <a:ext cx="1117740" cy="1117600"/>
          </a:xfrm>
          <a:prstGeom prst="rect">
            <a:avLst/>
          </a:prstGeom>
          <a:noFill/>
          <a:ln>
            <a:noFill/>
          </a:ln>
        </p:spPr>
      </p:pic>
      <p:sp>
        <p:nvSpPr>
          <p:cNvPr id="640" name="Google Shape;640;g2c1fb8d1c0c_0_554"/>
          <p:cNvSpPr/>
          <p:nvPr/>
        </p:nvSpPr>
        <p:spPr>
          <a:xfrm>
            <a:off x="14200375"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1fb8d1c0c_0_554"/>
          <p:cNvSpPr/>
          <p:nvPr/>
        </p:nvSpPr>
        <p:spPr>
          <a:xfrm>
            <a:off x="14200375"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THERONIS</a:t>
            </a:r>
            <a:endParaRPr b="0" i="0" sz="3600" u="none" cap="none" strike="noStrike">
              <a:solidFill>
                <a:schemeClr val="dk1"/>
              </a:solidFill>
              <a:latin typeface="Calibri"/>
              <a:ea typeface="Calibri"/>
              <a:cs typeface="Calibri"/>
              <a:sym typeface="Calibri"/>
            </a:endParaRPr>
          </a:p>
        </p:txBody>
      </p:sp>
      <p:sp>
        <p:nvSpPr>
          <p:cNvPr id="642" name="Google Shape;642;g2c1fb8d1c0c_0_554"/>
          <p:cNvSpPr/>
          <p:nvPr/>
        </p:nvSpPr>
        <p:spPr>
          <a:xfrm>
            <a:off x="14200375"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43" name="Google Shape;643;g2c1fb8d1c0c_0_554"/>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44" name="Google Shape;644;g2c1fb8d1c0c_0_554"/>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45" name="Google Shape;645;g2c1fb8d1c0c_0_554"/>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46" name="Google Shape;646;g2c1fb8d1c0c_0_554"/>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47" name="Google Shape;647;g2c1fb8d1c0c_0_554"/>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48" name="Google Shape;648;g2c1fb8d1c0c_0_554"/>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49" name="Google Shape;649;g2c1fb8d1c0c_0_554"/>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50" name="Google Shape;650;g2c1fb8d1c0c_0_554"/>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51" name="Google Shape;651;g2c1fb8d1c0c_0_554"/>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52" name="Google Shape;652;g2c1fb8d1c0c_0_554"/>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53" name="Google Shape;653;g2c1fb8d1c0c_0_554"/>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54" name="Google Shape;654;g2c1fb8d1c0c_0_554"/>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55" name="Google Shape;655;g2c1fb8d1c0c_0_554"/>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6" name="Google Shape;656;g2c1fb8d1c0c_0_554"/>
          <p:cNvSpPr/>
          <p:nvPr/>
        </p:nvSpPr>
        <p:spPr>
          <a:xfrm>
            <a:off x="6985873" y="571500"/>
            <a:ext cx="107541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661" name="Shape 661"/>
        <p:cNvGrpSpPr/>
        <p:nvPr/>
      </p:nvGrpSpPr>
      <p:grpSpPr>
        <a:xfrm>
          <a:off x="0" y="0"/>
          <a:ext cx="0" cy="0"/>
          <a:chOff x="0" y="0"/>
          <a:chExt cx="0" cy="0"/>
        </a:xfrm>
      </p:grpSpPr>
      <p:pic>
        <p:nvPicPr>
          <p:cNvPr descr=" " id="662" name="Google Shape;662;g2c1fb8d1c0c_0_622"/>
          <p:cNvPicPr preferRelativeResize="0"/>
          <p:nvPr/>
        </p:nvPicPr>
        <p:blipFill rotWithShape="1">
          <a:blip r:embed="rId3">
            <a:alphaModFix/>
          </a:blip>
          <a:srcRect b="0" l="0" r="0" t="0"/>
          <a:stretch/>
        </p:blipFill>
        <p:spPr>
          <a:xfrm>
            <a:off x="1752819" y="0"/>
            <a:ext cx="17303776" cy="13716000"/>
          </a:xfrm>
          <a:prstGeom prst="rect">
            <a:avLst/>
          </a:prstGeom>
          <a:noFill/>
          <a:ln>
            <a:noFill/>
          </a:ln>
        </p:spPr>
      </p:pic>
      <p:sp>
        <p:nvSpPr>
          <p:cNvPr id="663" name="Google Shape;663;g2c1fb8d1c0c_0_6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c1fb8d1c0c_0_6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65" name="Google Shape;665;g2c1fb8d1c0c_0_622"/>
          <p:cNvSpPr/>
          <p:nvPr/>
        </p:nvSpPr>
        <p:spPr>
          <a:xfrm>
            <a:off x="3785073" y="2641600"/>
            <a:ext cx="121005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THANK YOU FOR CHOOSING EATEMP</a:t>
            </a:r>
            <a:endParaRPr b="0" i="0" sz="8000" u="none" cap="none" strike="noStrike">
              <a:solidFill>
                <a:schemeClr val="dk1"/>
              </a:solidFill>
              <a:latin typeface="Calibri"/>
              <a:ea typeface="Calibri"/>
              <a:cs typeface="Calibri"/>
              <a:sym typeface="Calibri"/>
            </a:endParaRPr>
          </a:p>
        </p:txBody>
      </p:sp>
      <p:sp>
        <p:nvSpPr>
          <p:cNvPr id="666" name="Google Shape;666;g2c1fb8d1c0c_0_622"/>
          <p:cNvSpPr/>
          <p:nvPr/>
        </p:nvSpPr>
        <p:spPr>
          <a:xfrm>
            <a:off x="3785073" y="6299200"/>
            <a:ext cx="118971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7" name="Google Shape;667;g2c1fb8d1c0c_0_62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8" name="Google Shape;668;g2c1fb8d1c0c_0_622"/>
          <p:cNvPicPr preferRelativeResize="0"/>
          <p:nvPr/>
        </p:nvPicPr>
        <p:blipFill rotWithShape="1">
          <a:blip r:embed="rId6">
            <a:alphaModFix/>
          </a:blip>
          <a:srcRect b="0" l="0" r="0" t="0"/>
          <a:stretch/>
        </p:blipFill>
        <p:spPr>
          <a:xfrm>
            <a:off x="15025978" y="2590800"/>
            <a:ext cx="8573572" cy="9512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37" name="Shape 37"/>
        <p:cNvGrpSpPr/>
        <p:nvPr/>
      </p:nvGrpSpPr>
      <p:grpSpPr>
        <a:xfrm>
          <a:off x="0" y="0"/>
          <a:ext cx="0" cy="0"/>
          <a:chOff x="0" y="0"/>
          <a:chExt cx="0" cy="0"/>
        </a:xfrm>
      </p:grpSpPr>
      <p:pic>
        <p:nvPicPr>
          <p:cNvPr descr=" " id="38" name="Google Shape;38;g2c1fb8d1c0c_0_20"/>
          <p:cNvPicPr preferRelativeResize="0"/>
          <p:nvPr/>
        </p:nvPicPr>
        <p:blipFill rotWithShape="1">
          <a:blip r:embed="rId3">
            <a:alphaModFix/>
          </a:blip>
          <a:srcRect b="0" l="0" r="0" t="0"/>
          <a:stretch/>
        </p:blipFill>
        <p:spPr>
          <a:xfrm>
            <a:off x="0" y="10198100"/>
            <a:ext cx="24387048" cy="3517900"/>
          </a:xfrm>
          <a:prstGeom prst="rect">
            <a:avLst/>
          </a:prstGeom>
          <a:noFill/>
          <a:ln>
            <a:noFill/>
          </a:ln>
        </p:spPr>
      </p:pic>
      <p:sp>
        <p:nvSpPr>
          <p:cNvPr id="39" name="Google Shape;39;g2c1fb8d1c0c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c1fb8d1c0c_0_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 name="Google Shape;41;g2c1fb8d1c0c_0_20"/>
          <p:cNvSpPr/>
          <p:nvPr/>
        </p:nvSpPr>
        <p:spPr>
          <a:xfrm>
            <a:off x="2032254" y="1130300"/>
            <a:ext cx="208644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12800"/>
              <a:buFont typeface="Days One"/>
              <a:buNone/>
            </a:pPr>
            <a:r>
              <a:rPr b="0" i="0" lang="en-US" sz="12800" u="none" cap="none" strike="noStrike">
                <a:solidFill>
                  <a:srgbClr val="1096FF"/>
                </a:solidFill>
                <a:latin typeface="Days One"/>
                <a:ea typeface="Days One"/>
                <a:cs typeface="Days One"/>
                <a:sym typeface="Days One"/>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c1fb8d1c0c_0_20"/>
          <p:cNvSpPr/>
          <p:nvPr/>
        </p:nvSpPr>
        <p:spPr>
          <a:xfrm>
            <a:off x="8738692"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c1fb8d1c0c_0_20"/>
          <p:cNvSpPr/>
          <p:nvPr/>
        </p:nvSpPr>
        <p:spPr>
          <a:xfrm>
            <a:off x="8738692" y="4521200"/>
            <a:ext cx="1625700" cy="1625700"/>
          </a:xfrm>
          <a:prstGeom prst="roundRect">
            <a:avLst>
              <a:gd fmla="val 781313" name="adj"/>
            </a:avLst>
          </a:prstGeom>
          <a:solidFill>
            <a:srgbClr val="109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c1fb8d1c0c_0_20"/>
          <p:cNvSpPr/>
          <p:nvPr/>
        </p:nvSpPr>
        <p:spPr>
          <a:xfrm>
            <a:off x="9081635" y="4845050"/>
            <a:ext cx="9399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01</a:t>
            </a:r>
            <a:endParaRPr b="0" i="0" sz="4800" u="none" cap="none" strike="noStrike">
              <a:solidFill>
                <a:schemeClr val="dk1"/>
              </a:solidFill>
              <a:latin typeface="Calibri"/>
              <a:ea typeface="Calibri"/>
              <a:cs typeface="Calibri"/>
              <a:sym typeface="Calibri"/>
            </a:endParaRPr>
          </a:p>
        </p:txBody>
      </p:sp>
      <p:sp>
        <p:nvSpPr>
          <p:cNvPr id="45" name="Google Shape;45;g2c1fb8d1c0c_0_20"/>
          <p:cNvSpPr/>
          <p:nvPr/>
        </p:nvSpPr>
        <p:spPr>
          <a:xfrm>
            <a:off x="10567721" y="4591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c1fb8d1c0c_0_20"/>
          <p:cNvSpPr/>
          <p:nvPr/>
        </p:nvSpPr>
        <p:spPr>
          <a:xfrm>
            <a:off x="10567721" y="4591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INTRODUCTION</a:t>
            </a:r>
            <a:endParaRPr b="0" i="0" sz="4800" u="none" cap="none" strike="noStrike">
              <a:solidFill>
                <a:schemeClr val="dk1"/>
              </a:solidFill>
              <a:latin typeface="Calibri"/>
              <a:ea typeface="Calibri"/>
              <a:cs typeface="Calibri"/>
              <a:sym typeface="Calibri"/>
            </a:endParaRPr>
          </a:p>
        </p:txBody>
      </p:sp>
      <p:sp>
        <p:nvSpPr>
          <p:cNvPr id="47" name="Google Shape;47;g2c1fb8d1c0c_0_20"/>
          <p:cNvSpPr/>
          <p:nvPr/>
        </p:nvSpPr>
        <p:spPr>
          <a:xfrm>
            <a:off x="10567721" y="5467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c1fb8d1c0c_0_20"/>
          <p:cNvSpPr/>
          <p:nvPr/>
        </p:nvSpPr>
        <p:spPr>
          <a:xfrm>
            <a:off x="16207226"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c1fb8d1c0c_0_20"/>
          <p:cNvSpPr/>
          <p:nvPr/>
        </p:nvSpPr>
        <p:spPr>
          <a:xfrm>
            <a:off x="16207226" y="4521200"/>
            <a:ext cx="1625700" cy="1625700"/>
          </a:xfrm>
          <a:prstGeom prst="roundRect">
            <a:avLst>
              <a:gd fmla="val 781313" name="adj"/>
            </a:avLst>
          </a:prstGeom>
          <a:solidFill>
            <a:srgbClr val="010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1fb8d1c0c_0_20"/>
          <p:cNvSpPr/>
          <p:nvPr/>
        </p:nvSpPr>
        <p:spPr>
          <a:xfrm>
            <a:off x="16461257" y="4845050"/>
            <a:ext cx="11178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02</a:t>
            </a:r>
            <a:endParaRPr b="0" i="0" sz="4800" u="none" cap="none" strike="noStrike">
              <a:solidFill>
                <a:schemeClr val="dk1"/>
              </a:solidFill>
              <a:latin typeface="Calibri"/>
              <a:ea typeface="Calibri"/>
              <a:cs typeface="Calibri"/>
              <a:sym typeface="Calibri"/>
            </a:endParaRPr>
          </a:p>
        </p:txBody>
      </p:sp>
      <p:sp>
        <p:nvSpPr>
          <p:cNvPr id="51" name="Google Shape;51;g2c1fb8d1c0c_0_20"/>
          <p:cNvSpPr/>
          <p:nvPr/>
        </p:nvSpPr>
        <p:spPr>
          <a:xfrm>
            <a:off x="18036254" y="4591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1fb8d1c0c_0_20"/>
          <p:cNvSpPr/>
          <p:nvPr/>
        </p:nvSpPr>
        <p:spPr>
          <a:xfrm>
            <a:off x="18036254" y="4591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ENCOUNTERS</a:t>
            </a:r>
            <a:endParaRPr b="0" i="0" sz="4800" u="none" cap="none" strike="noStrike">
              <a:solidFill>
                <a:schemeClr val="dk1"/>
              </a:solidFill>
              <a:latin typeface="Calibri"/>
              <a:ea typeface="Calibri"/>
              <a:cs typeface="Calibri"/>
              <a:sym typeface="Calibri"/>
            </a:endParaRPr>
          </a:p>
        </p:txBody>
      </p:sp>
      <p:sp>
        <p:nvSpPr>
          <p:cNvPr id="53" name="Google Shape;53;g2c1fb8d1c0c_0_20"/>
          <p:cNvSpPr/>
          <p:nvPr/>
        </p:nvSpPr>
        <p:spPr>
          <a:xfrm>
            <a:off x="18036254" y="5467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c1fb8d1c0c_0_20"/>
          <p:cNvSpPr/>
          <p:nvPr/>
        </p:nvSpPr>
        <p:spPr>
          <a:xfrm>
            <a:off x="8738692"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c1fb8d1c0c_0_20"/>
          <p:cNvSpPr/>
          <p:nvPr/>
        </p:nvSpPr>
        <p:spPr>
          <a:xfrm>
            <a:off x="8738692" y="7505700"/>
            <a:ext cx="1625700" cy="1625700"/>
          </a:xfrm>
          <a:prstGeom prst="roundRect">
            <a:avLst>
              <a:gd fmla="val 781313" name="adj"/>
            </a:avLst>
          </a:prstGeom>
          <a:solidFill>
            <a:srgbClr val="010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1fb8d1c0c_0_20"/>
          <p:cNvSpPr/>
          <p:nvPr/>
        </p:nvSpPr>
        <p:spPr>
          <a:xfrm>
            <a:off x="8986373" y="7829550"/>
            <a:ext cx="11304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03</a:t>
            </a:r>
            <a:endParaRPr b="0" i="0" sz="4800" u="none" cap="none" strike="noStrike">
              <a:solidFill>
                <a:schemeClr val="dk1"/>
              </a:solidFill>
              <a:latin typeface="Calibri"/>
              <a:ea typeface="Calibri"/>
              <a:cs typeface="Calibri"/>
              <a:sym typeface="Calibri"/>
            </a:endParaRPr>
          </a:p>
        </p:txBody>
      </p:sp>
      <p:sp>
        <p:nvSpPr>
          <p:cNvPr id="57" name="Google Shape;57;g2c1fb8d1c0c_0_20"/>
          <p:cNvSpPr/>
          <p:nvPr/>
        </p:nvSpPr>
        <p:spPr>
          <a:xfrm>
            <a:off x="10567721" y="75755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1fb8d1c0c_0_20"/>
          <p:cNvSpPr/>
          <p:nvPr/>
        </p:nvSpPr>
        <p:spPr>
          <a:xfrm>
            <a:off x="10567721" y="75755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WONDERS</a:t>
            </a:r>
            <a:endParaRPr b="0" i="0" sz="4800" u="none" cap="none" strike="noStrike">
              <a:solidFill>
                <a:schemeClr val="dk1"/>
              </a:solidFill>
              <a:latin typeface="Calibri"/>
              <a:ea typeface="Calibri"/>
              <a:cs typeface="Calibri"/>
              <a:sym typeface="Calibri"/>
            </a:endParaRPr>
          </a:p>
        </p:txBody>
      </p:sp>
      <p:sp>
        <p:nvSpPr>
          <p:cNvPr id="59" name="Google Shape;59;g2c1fb8d1c0c_0_20"/>
          <p:cNvSpPr/>
          <p:nvPr/>
        </p:nvSpPr>
        <p:spPr>
          <a:xfrm>
            <a:off x="10567721" y="8451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0" name="Google Shape;60;g2c1fb8d1c0c_0_20"/>
          <p:cNvSpPr/>
          <p:nvPr/>
        </p:nvSpPr>
        <p:spPr>
          <a:xfrm>
            <a:off x="16207226"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1fb8d1c0c_0_20"/>
          <p:cNvSpPr/>
          <p:nvPr/>
        </p:nvSpPr>
        <p:spPr>
          <a:xfrm>
            <a:off x="16207226" y="7505700"/>
            <a:ext cx="1625700" cy="1625700"/>
          </a:xfrm>
          <a:prstGeom prst="roundRect">
            <a:avLst>
              <a:gd fmla="val 781313" name="adj"/>
            </a:avLst>
          </a:prstGeom>
          <a:solidFill>
            <a:srgbClr val="109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1fb8d1c0c_0_20"/>
          <p:cNvSpPr/>
          <p:nvPr/>
        </p:nvSpPr>
        <p:spPr>
          <a:xfrm>
            <a:off x="16442205" y="7829550"/>
            <a:ext cx="11559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04</a:t>
            </a:r>
            <a:endParaRPr b="0" i="0" sz="4800" u="none" cap="none" strike="noStrike">
              <a:solidFill>
                <a:schemeClr val="dk1"/>
              </a:solidFill>
              <a:latin typeface="Calibri"/>
              <a:ea typeface="Calibri"/>
              <a:cs typeface="Calibri"/>
              <a:sym typeface="Calibri"/>
            </a:endParaRPr>
          </a:p>
        </p:txBody>
      </p:sp>
      <p:sp>
        <p:nvSpPr>
          <p:cNvPr id="63" name="Google Shape;63;g2c1fb8d1c0c_0_20"/>
          <p:cNvSpPr/>
          <p:nvPr/>
        </p:nvSpPr>
        <p:spPr>
          <a:xfrm>
            <a:off x="18036254" y="75755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1fb8d1c0c_0_20"/>
          <p:cNvSpPr/>
          <p:nvPr/>
        </p:nvSpPr>
        <p:spPr>
          <a:xfrm>
            <a:off x="18036254" y="75755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MAGIC</a:t>
            </a:r>
            <a:endParaRPr b="0" i="0" sz="4800" u="none" cap="none" strike="noStrike">
              <a:solidFill>
                <a:schemeClr val="dk1"/>
              </a:solidFill>
              <a:latin typeface="Calibri"/>
              <a:ea typeface="Calibri"/>
              <a:cs typeface="Calibri"/>
              <a:sym typeface="Calibri"/>
            </a:endParaRPr>
          </a:p>
        </p:txBody>
      </p:sp>
      <p:sp>
        <p:nvSpPr>
          <p:cNvPr id="65" name="Google Shape;65;g2c1fb8d1c0c_0_20"/>
          <p:cNvSpPr/>
          <p:nvPr/>
        </p:nvSpPr>
        <p:spPr>
          <a:xfrm>
            <a:off x="18036254" y="8451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6" name="Google Shape;66;g2c1fb8d1c0c_0_20"/>
          <p:cNvSpPr/>
          <p:nvPr/>
        </p:nvSpPr>
        <p:spPr>
          <a:xfrm>
            <a:off x="8738692"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1fb8d1c0c_0_20"/>
          <p:cNvSpPr/>
          <p:nvPr/>
        </p:nvSpPr>
        <p:spPr>
          <a:xfrm>
            <a:off x="8738692" y="10490200"/>
            <a:ext cx="1625700" cy="1625700"/>
          </a:xfrm>
          <a:prstGeom prst="roundRect">
            <a:avLst>
              <a:gd fmla="val 781313" name="adj"/>
            </a:avLst>
          </a:prstGeom>
          <a:solidFill>
            <a:srgbClr val="109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1fb8d1c0c_0_20"/>
          <p:cNvSpPr/>
          <p:nvPr/>
        </p:nvSpPr>
        <p:spPr>
          <a:xfrm>
            <a:off x="8980022" y="10814050"/>
            <a:ext cx="11430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05</a:t>
            </a:r>
            <a:endParaRPr b="0" i="0" sz="4800" u="none" cap="none" strike="noStrike">
              <a:solidFill>
                <a:schemeClr val="dk1"/>
              </a:solidFill>
              <a:latin typeface="Calibri"/>
              <a:ea typeface="Calibri"/>
              <a:cs typeface="Calibri"/>
              <a:sym typeface="Calibri"/>
            </a:endParaRPr>
          </a:p>
        </p:txBody>
      </p:sp>
      <p:sp>
        <p:nvSpPr>
          <p:cNvPr id="69" name="Google Shape;69;g2c1fb8d1c0c_0_20"/>
          <p:cNvSpPr/>
          <p:nvPr/>
        </p:nvSpPr>
        <p:spPr>
          <a:xfrm>
            <a:off x="10567721" y="10560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1fb8d1c0c_0_20"/>
          <p:cNvSpPr/>
          <p:nvPr/>
        </p:nvSpPr>
        <p:spPr>
          <a:xfrm>
            <a:off x="10567721" y="10560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ADVENTURE</a:t>
            </a:r>
            <a:endParaRPr b="0" i="0" sz="4800" u="none" cap="none" strike="noStrike">
              <a:solidFill>
                <a:schemeClr val="dk1"/>
              </a:solidFill>
              <a:latin typeface="Calibri"/>
              <a:ea typeface="Calibri"/>
              <a:cs typeface="Calibri"/>
              <a:sym typeface="Calibri"/>
            </a:endParaRPr>
          </a:p>
        </p:txBody>
      </p:sp>
      <p:sp>
        <p:nvSpPr>
          <p:cNvPr id="71" name="Google Shape;71;g2c1fb8d1c0c_0_20"/>
          <p:cNvSpPr/>
          <p:nvPr/>
        </p:nvSpPr>
        <p:spPr>
          <a:xfrm>
            <a:off x="10567721" y="11436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2" name="Google Shape;72;g2c1fb8d1c0c_0_20"/>
          <p:cNvSpPr/>
          <p:nvPr/>
        </p:nvSpPr>
        <p:spPr>
          <a:xfrm>
            <a:off x="16207226"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1fb8d1c0c_0_20"/>
          <p:cNvSpPr/>
          <p:nvPr/>
        </p:nvSpPr>
        <p:spPr>
          <a:xfrm>
            <a:off x="16207226" y="10490200"/>
            <a:ext cx="1625700" cy="1625700"/>
          </a:xfrm>
          <a:prstGeom prst="roundRect">
            <a:avLst>
              <a:gd fmla="val 781313" name="adj"/>
            </a:avLst>
          </a:prstGeom>
          <a:solidFill>
            <a:srgbClr val="010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c1fb8d1c0c_0_20"/>
          <p:cNvSpPr/>
          <p:nvPr/>
        </p:nvSpPr>
        <p:spPr>
          <a:xfrm>
            <a:off x="16448556" y="10814050"/>
            <a:ext cx="11430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06</a:t>
            </a:r>
            <a:endParaRPr b="0" i="0" sz="4800" u="none" cap="none" strike="noStrike">
              <a:solidFill>
                <a:schemeClr val="dk1"/>
              </a:solidFill>
              <a:latin typeface="Calibri"/>
              <a:ea typeface="Calibri"/>
              <a:cs typeface="Calibri"/>
              <a:sym typeface="Calibri"/>
            </a:endParaRPr>
          </a:p>
        </p:txBody>
      </p:sp>
      <p:sp>
        <p:nvSpPr>
          <p:cNvPr id="75" name="Google Shape;75;g2c1fb8d1c0c_0_20"/>
          <p:cNvSpPr/>
          <p:nvPr/>
        </p:nvSpPr>
        <p:spPr>
          <a:xfrm>
            <a:off x="18036254" y="105600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1fb8d1c0c_0_20"/>
          <p:cNvSpPr/>
          <p:nvPr/>
        </p:nvSpPr>
        <p:spPr>
          <a:xfrm>
            <a:off x="18036254" y="105600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CONCLUSION</a:t>
            </a:r>
            <a:endParaRPr b="0" i="0" sz="4800" u="none" cap="none" strike="noStrike">
              <a:solidFill>
                <a:schemeClr val="dk1"/>
              </a:solidFill>
              <a:latin typeface="Calibri"/>
              <a:ea typeface="Calibri"/>
              <a:cs typeface="Calibri"/>
              <a:sym typeface="Calibri"/>
            </a:endParaRPr>
          </a:p>
        </p:txBody>
      </p:sp>
      <p:sp>
        <p:nvSpPr>
          <p:cNvPr id="77" name="Google Shape;77;g2c1fb8d1c0c_0_20"/>
          <p:cNvSpPr/>
          <p:nvPr/>
        </p:nvSpPr>
        <p:spPr>
          <a:xfrm>
            <a:off x="18036254" y="11436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8" name="Google Shape;78;g2c1fb8d1c0c_0_20"/>
          <p:cNvPicPr preferRelativeResize="0"/>
          <p:nvPr/>
        </p:nvPicPr>
        <p:blipFill rotWithShape="1">
          <a:blip r:embed="rId5">
            <a:alphaModFix/>
          </a:blip>
          <a:srcRect b="0" l="0" r="0" t="0"/>
          <a:stretch/>
        </p:blipFill>
        <p:spPr>
          <a:xfrm>
            <a:off x="787498" y="3200400"/>
            <a:ext cx="7951194" cy="1029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83" name="Shape 83"/>
        <p:cNvGrpSpPr/>
        <p:nvPr/>
      </p:nvGrpSpPr>
      <p:grpSpPr>
        <a:xfrm>
          <a:off x="0" y="0"/>
          <a:ext cx="0" cy="0"/>
          <a:chOff x="0" y="0"/>
          <a:chExt cx="0" cy="0"/>
        </a:xfrm>
      </p:grpSpPr>
      <p:pic>
        <p:nvPicPr>
          <p:cNvPr descr=" " id="84" name="Google Shape;84;g2c1fb8d1c0c_0_65"/>
          <p:cNvPicPr preferRelativeResize="0"/>
          <p:nvPr/>
        </p:nvPicPr>
        <p:blipFill rotWithShape="1">
          <a:blip r:embed="rId3">
            <a:alphaModFix/>
          </a:blip>
          <a:srcRect b="0" l="0" r="0" t="0"/>
          <a:stretch/>
        </p:blipFill>
        <p:spPr>
          <a:xfrm>
            <a:off x="17566296" y="8890000"/>
            <a:ext cx="6820752" cy="4826000"/>
          </a:xfrm>
          <a:prstGeom prst="rect">
            <a:avLst/>
          </a:prstGeom>
          <a:noFill/>
          <a:ln>
            <a:noFill/>
          </a:ln>
        </p:spPr>
      </p:pic>
      <p:pic>
        <p:nvPicPr>
          <p:cNvPr descr=" " id="85" name="Google Shape;85;g2c1fb8d1c0c_0_65"/>
          <p:cNvPicPr preferRelativeResize="0"/>
          <p:nvPr/>
        </p:nvPicPr>
        <p:blipFill rotWithShape="1">
          <a:blip r:embed="rId4">
            <a:alphaModFix/>
          </a:blip>
          <a:srcRect b="0" l="0" r="0" t="0"/>
          <a:stretch/>
        </p:blipFill>
        <p:spPr>
          <a:xfrm>
            <a:off x="0" y="0"/>
            <a:ext cx="7138292" cy="4864100"/>
          </a:xfrm>
          <a:prstGeom prst="rect">
            <a:avLst/>
          </a:prstGeom>
          <a:noFill/>
          <a:ln>
            <a:noFill/>
          </a:ln>
        </p:spPr>
      </p:pic>
      <p:sp>
        <p:nvSpPr>
          <p:cNvPr id="86" name="Google Shape;86;g2c1fb8d1c0c_0_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c1fb8d1c0c_0_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8" name="Google Shape;88;g2c1fb8d1c0c_0_65"/>
          <p:cNvSpPr/>
          <p:nvPr/>
        </p:nvSpPr>
        <p:spPr>
          <a:xfrm>
            <a:off x="2959470" y="2743200"/>
            <a:ext cx="131292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THE EXTRAORDINARY</a:t>
            </a:r>
            <a:endParaRPr b="0" i="0" sz="8000" u="none" cap="none" strike="noStrike">
              <a:solidFill>
                <a:schemeClr val="dk1"/>
              </a:solidFill>
              <a:latin typeface="Calibri"/>
              <a:ea typeface="Calibri"/>
              <a:cs typeface="Calibri"/>
              <a:sym typeface="Calibri"/>
            </a:endParaRPr>
          </a:p>
        </p:txBody>
      </p:sp>
      <p:sp>
        <p:nvSpPr>
          <p:cNvPr id="89" name="Google Shape;89;g2c1fb8d1c0c_0_65"/>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0" name="Google Shape;90;g2c1fb8d1c0c_0_65"/>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95" name="Shape 95"/>
        <p:cNvGrpSpPr/>
        <p:nvPr/>
      </p:nvGrpSpPr>
      <p:grpSpPr>
        <a:xfrm>
          <a:off x="0" y="0"/>
          <a:ext cx="0" cy="0"/>
          <a:chOff x="0" y="0"/>
          <a:chExt cx="0" cy="0"/>
        </a:xfrm>
      </p:grpSpPr>
      <p:pic>
        <p:nvPicPr>
          <p:cNvPr descr=" " id="96" name="Google Shape;96;g2c1fb8d1c0c_0_76"/>
          <p:cNvPicPr preferRelativeResize="0"/>
          <p:nvPr/>
        </p:nvPicPr>
        <p:blipFill rotWithShape="1">
          <a:blip r:embed="rId3">
            <a:alphaModFix/>
          </a:blip>
          <a:srcRect b="0" l="0" r="0" t="0"/>
          <a:stretch/>
        </p:blipFill>
        <p:spPr>
          <a:xfrm>
            <a:off x="0" y="10668000"/>
            <a:ext cx="13120740" cy="3048000"/>
          </a:xfrm>
          <a:prstGeom prst="rect">
            <a:avLst/>
          </a:prstGeom>
          <a:noFill/>
          <a:ln>
            <a:noFill/>
          </a:ln>
        </p:spPr>
      </p:pic>
      <p:pic>
        <p:nvPicPr>
          <p:cNvPr descr=" " id="97" name="Google Shape;97;g2c1fb8d1c0c_0_76"/>
          <p:cNvPicPr preferRelativeResize="0"/>
          <p:nvPr/>
        </p:nvPicPr>
        <p:blipFill rotWithShape="1">
          <a:blip r:embed="rId4">
            <a:alphaModFix/>
          </a:blip>
          <a:srcRect b="0" l="0" r="0" t="0"/>
          <a:stretch/>
        </p:blipFill>
        <p:spPr>
          <a:xfrm>
            <a:off x="15965895" y="0"/>
            <a:ext cx="8421153" cy="4191000"/>
          </a:xfrm>
          <a:prstGeom prst="rect">
            <a:avLst/>
          </a:prstGeom>
          <a:noFill/>
          <a:ln>
            <a:noFill/>
          </a:ln>
        </p:spPr>
      </p:pic>
      <p:sp>
        <p:nvSpPr>
          <p:cNvPr id="98" name="Google Shape;98;g2c1fb8d1c0c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c1fb8d1c0c_0_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0" name="Google Shape;100;g2c1fb8d1c0c_0_76"/>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1" name="Google Shape;101;g2c1fb8d1c0c_0_76"/>
          <p:cNvSpPr/>
          <p:nvPr/>
        </p:nvSpPr>
        <p:spPr>
          <a:xfrm>
            <a:off x="13057232" y="27051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1fb8d1c0c_0_76"/>
          <p:cNvPicPr preferRelativeResize="0"/>
          <p:nvPr/>
        </p:nvPicPr>
        <p:blipFill rotWithShape="1">
          <a:blip r:embed="rId7">
            <a:alphaModFix/>
          </a:blip>
          <a:srcRect b="0" l="0" r="0" t="0"/>
          <a:stretch/>
        </p:blipFill>
        <p:spPr>
          <a:xfrm>
            <a:off x="13057232" y="3600450"/>
            <a:ext cx="1779029" cy="1625600"/>
          </a:xfrm>
          <a:prstGeom prst="rect">
            <a:avLst/>
          </a:prstGeom>
          <a:noFill/>
          <a:ln>
            <a:noFill/>
          </a:ln>
        </p:spPr>
      </p:pic>
      <p:sp>
        <p:nvSpPr>
          <p:cNvPr id="103" name="Google Shape;103;g2c1fb8d1c0c_0_76"/>
          <p:cNvSpPr/>
          <p:nvPr/>
        </p:nvSpPr>
        <p:spPr>
          <a:xfrm>
            <a:off x="15242711" y="2705100"/>
            <a:ext cx="77217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c1fb8d1c0c_0_76"/>
          <p:cNvSpPr/>
          <p:nvPr/>
        </p:nvSpPr>
        <p:spPr>
          <a:xfrm>
            <a:off x="15242711" y="2705100"/>
            <a:ext cx="7925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g2c1fb8d1c0c_0_76"/>
          <p:cNvSpPr/>
          <p:nvPr/>
        </p:nvSpPr>
        <p:spPr>
          <a:xfrm>
            <a:off x="15242711" y="3683000"/>
            <a:ext cx="7857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6" name="Google Shape;106;g2c1fb8d1c0c_0_76"/>
          <p:cNvSpPr/>
          <p:nvPr/>
        </p:nvSpPr>
        <p:spPr>
          <a:xfrm>
            <a:off x="13057232" y="68580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c1fb8d1c0c_0_76"/>
          <p:cNvPicPr preferRelativeResize="0"/>
          <p:nvPr/>
        </p:nvPicPr>
        <p:blipFill rotWithShape="1">
          <a:blip r:embed="rId8">
            <a:alphaModFix/>
          </a:blip>
          <a:srcRect b="0" l="0" r="0" t="0"/>
          <a:stretch/>
        </p:blipFill>
        <p:spPr>
          <a:xfrm>
            <a:off x="13057232" y="7753350"/>
            <a:ext cx="1661080" cy="1625600"/>
          </a:xfrm>
          <a:prstGeom prst="rect">
            <a:avLst/>
          </a:prstGeom>
          <a:noFill/>
          <a:ln>
            <a:noFill/>
          </a:ln>
        </p:spPr>
      </p:pic>
      <p:sp>
        <p:nvSpPr>
          <p:cNvPr id="108" name="Google Shape;108;g2c1fb8d1c0c_0_76"/>
          <p:cNvSpPr/>
          <p:nvPr/>
        </p:nvSpPr>
        <p:spPr>
          <a:xfrm>
            <a:off x="15124763" y="6858000"/>
            <a:ext cx="7839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c1fb8d1c0c_0_76"/>
          <p:cNvSpPr/>
          <p:nvPr/>
        </p:nvSpPr>
        <p:spPr>
          <a:xfrm>
            <a:off x="15124763" y="6858000"/>
            <a:ext cx="8043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DRAGON TAMING</a:t>
            </a:r>
            <a:endParaRPr b="0" i="0" sz="4800" u="none" cap="none" strike="noStrike">
              <a:solidFill>
                <a:schemeClr val="dk1"/>
              </a:solidFill>
              <a:latin typeface="Calibri"/>
              <a:ea typeface="Calibri"/>
              <a:cs typeface="Calibri"/>
              <a:sym typeface="Calibri"/>
            </a:endParaRPr>
          </a:p>
        </p:txBody>
      </p:sp>
      <p:sp>
        <p:nvSpPr>
          <p:cNvPr id="110" name="Google Shape;110;g2c1fb8d1c0c_0_76"/>
          <p:cNvSpPr/>
          <p:nvPr/>
        </p:nvSpPr>
        <p:spPr>
          <a:xfrm>
            <a:off x="15124763" y="7835900"/>
            <a:ext cx="7975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115" name="Shape 115"/>
        <p:cNvGrpSpPr/>
        <p:nvPr/>
      </p:nvGrpSpPr>
      <p:grpSpPr>
        <a:xfrm>
          <a:off x="0" y="0"/>
          <a:ext cx="0" cy="0"/>
          <a:chOff x="0" y="0"/>
          <a:chExt cx="0" cy="0"/>
        </a:xfrm>
      </p:grpSpPr>
      <p:pic>
        <p:nvPicPr>
          <p:cNvPr descr=" " id="116" name="Google Shape;116;g2c1fb8d1c0c_0_95"/>
          <p:cNvPicPr preferRelativeResize="0"/>
          <p:nvPr/>
        </p:nvPicPr>
        <p:blipFill rotWithShape="1">
          <a:blip r:embed="rId3">
            <a:alphaModFix/>
          </a:blip>
          <a:srcRect b="0" l="0" r="0" t="0"/>
          <a:stretch/>
        </p:blipFill>
        <p:spPr>
          <a:xfrm>
            <a:off x="0" y="10198100"/>
            <a:ext cx="24387048" cy="3517900"/>
          </a:xfrm>
          <a:prstGeom prst="rect">
            <a:avLst/>
          </a:prstGeom>
          <a:noFill/>
          <a:ln>
            <a:noFill/>
          </a:ln>
        </p:spPr>
      </p:pic>
      <p:sp>
        <p:nvSpPr>
          <p:cNvPr id="117" name="Google Shape;117;g2c1fb8d1c0c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c1fb8d1c0c_0_9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9" name="Google Shape;119;g2c1fb8d1c0c_0_95"/>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c1fb8d1c0c_0_95"/>
          <p:cNvPicPr preferRelativeResize="0"/>
          <p:nvPr/>
        </p:nvPicPr>
        <p:blipFill rotWithShape="1">
          <a:blip r:embed="rId5">
            <a:alphaModFix/>
          </a:blip>
          <a:srcRect b="0" l="0" r="0" t="0"/>
          <a:stretch/>
        </p:blipFill>
        <p:spPr>
          <a:xfrm>
            <a:off x="6826886" y="1384300"/>
            <a:ext cx="1562726" cy="1625600"/>
          </a:xfrm>
          <a:prstGeom prst="rect">
            <a:avLst/>
          </a:prstGeom>
          <a:noFill/>
          <a:ln>
            <a:noFill/>
          </a:ln>
        </p:spPr>
      </p:pic>
      <p:sp>
        <p:nvSpPr>
          <p:cNvPr id="121" name="Google Shape;121;g2c1fb8d1c0c_0_95"/>
          <p:cNvSpPr/>
          <p:nvPr/>
        </p:nvSpPr>
        <p:spPr>
          <a:xfrm>
            <a:off x="3943843" y="3619500"/>
            <a:ext cx="7328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c1fb8d1c0c_0_95"/>
          <p:cNvSpPr/>
          <p:nvPr/>
        </p:nvSpPr>
        <p:spPr>
          <a:xfrm>
            <a:off x="3943843" y="3619500"/>
            <a:ext cx="7532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UNICORN SIGHTINGS</a:t>
            </a:r>
            <a:endParaRPr b="0" i="0" sz="4800" u="none" cap="none" strike="noStrike">
              <a:solidFill>
                <a:schemeClr val="dk1"/>
              </a:solidFill>
              <a:latin typeface="Calibri"/>
              <a:ea typeface="Calibri"/>
              <a:cs typeface="Calibri"/>
              <a:sym typeface="Calibri"/>
            </a:endParaRPr>
          </a:p>
        </p:txBody>
      </p:sp>
      <p:sp>
        <p:nvSpPr>
          <p:cNvPr id="123" name="Google Shape;123;g2c1fb8d1c0c_0_95"/>
          <p:cNvSpPr/>
          <p:nvPr/>
        </p:nvSpPr>
        <p:spPr>
          <a:xfrm>
            <a:off x="3543743" y="50038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c1fb8d1c0c_0_95"/>
          <p:cNvSpPr/>
          <p:nvPr/>
        </p:nvSpPr>
        <p:spPr>
          <a:xfrm>
            <a:off x="3476001" y="50038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5" name="Google Shape;125;g2c1fb8d1c0c_0_95"/>
          <p:cNvPicPr preferRelativeResize="0"/>
          <p:nvPr/>
        </p:nvPicPr>
        <p:blipFill rotWithShape="1">
          <a:blip r:embed="rId6">
            <a:alphaModFix/>
          </a:blip>
          <a:srcRect b="0" l="0" r="0" t="0"/>
          <a:stretch/>
        </p:blipFill>
        <p:spPr>
          <a:xfrm>
            <a:off x="3543743" y="7442200"/>
            <a:ext cx="8129016" cy="5156200"/>
          </a:xfrm>
          <a:prstGeom prst="rect">
            <a:avLst/>
          </a:prstGeom>
          <a:noFill/>
          <a:ln>
            <a:noFill/>
          </a:ln>
        </p:spPr>
      </p:pic>
      <p:sp>
        <p:nvSpPr>
          <p:cNvPr id="126" name="Google Shape;126;g2c1fb8d1c0c_0_95"/>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c1fb8d1c0c_0_95"/>
          <p:cNvPicPr preferRelativeResize="0"/>
          <p:nvPr/>
        </p:nvPicPr>
        <p:blipFill rotWithShape="1">
          <a:blip r:embed="rId7">
            <a:alphaModFix/>
          </a:blip>
          <a:srcRect b="0" l="0" r="0" t="0"/>
          <a:stretch/>
        </p:blipFill>
        <p:spPr>
          <a:xfrm>
            <a:off x="15922609" y="1384300"/>
            <a:ext cx="1610767" cy="1625600"/>
          </a:xfrm>
          <a:prstGeom prst="rect">
            <a:avLst/>
          </a:prstGeom>
          <a:noFill/>
          <a:ln>
            <a:noFill/>
          </a:ln>
        </p:spPr>
      </p:pic>
      <p:sp>
        <p:nvSpPr>
          <p:cNvPr id="128" name="Google Shape;128;g2c1fb8d1c0c_0_95"/>
          <p:cNvSpPr/>
          <p:nvPr/>
        </p:nvSpPr>
        <p:spPr>
          <a:xfrm>
            <a:off x="13692311" y="3619500"/>
            <a:ext cx="60714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1fb8d1c0c_0_95"/>
          <p:cNvSpPr/>
          <p:nvPr/>
        </p:nvSpPr>
        <p:spPr>
          <a:xfrm>
            <a:off x="13692311" y="3619500"/>
            <a:ext cx="62745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DRAGON TAMING</a:t>
            </a:r>
            <a:endParaRPr b="0" i="0" sz="4800" u="none" cap="none" strike="noStrike">
              <a:solidFill>
                <a:schemeClr val="dk1"/>
              </a:solidFill>
              <a:latin typeface="Calibri"/>
              <a:ea typeface="Calibri"/>
              <a:cs typeface="Calibri"/>
              <a:sym typeface="Calibri"/>
            </a:endParaRPr>
          </a:p>
        </p:txBody>
      </p:sp>
      <p:sp>
        <p:nvSpPr>
          <p:cNvPr id="130" name="Google Shape;130;g2c1fb8d1c0c_0_95"/>
          <p:cNvSpPr/>
          <p:nvPr/>
        </p:nvSpPr>
        <p:spPr>
          <a:xfrm>
            <a:off x="12663483" y="50038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1fb8d1c0c_0_95"/>
          <p:cNvSpPr/>
          <p:nvPr/>
        </p:nvSpPr>
        <p:spPr>
          <a:xfrm>
            <a:off x="12595741" y="50038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2" name="Google Shape;132;g2c1fb8d1c0c_0_95"/>
          <p:cNvPicPr preferRelativeResize="0"/>
          <p:nvPr/>
        </p:nvPicPr>
        <p:blipFill rotWithShape="1">
          <a:blip r:embed="rId8">
            <a:alphaModFix/>
          </a:blip>
          <a:srcRect b="0" l="0" r="0" t="0"/>
          <a:stretch/>
        </p:blipFill>
        <p:spPr>
          <a:xfrm>
            <a:off x="12663483" y="7442200"/>
            <a:ext cx="8129016" cy="515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137" name="Shape 137"/>
        <p:cNvGrpSpPr/>
        <p:nvPr/>
      </p:nvGrpSpPr>
      <p:grpSpPr>
        <a:xfrm>
          <a:off x="0" y="0"/>
          <a:ext cx="0" cy="0"/>
          <a:chOff x="0" y="0"/>
          <a:chExt cx="0" cy="0"/>
        </a:xfrm>
      </p:grpSpPr>
      <p:pic>
        <p:nvPicPr>
          <p:cNvPr descr=" " id="138" name="Google Shape;138;g2c1fb8d1c0c_0_116"/>
          <p:cNvPicPr preferRelativeResize="0"/>
          <p:nvPr/>
        </p:nvPicPr>
        <p:blipFill rotWithShape="1">
          <a:blip r:embed="rId3">
            <a:alphaModFix/>
          </a:blip>
          <a:srcRect b="0" l="0" r="0" t="0"/>
          <a:stretch/>
        </p:blipFill>
        <p:spPr>
          <a:xfrm>
            <a:off x="3543743" y="0"/>
            <a:ext cx="17303776" cy="13716000"/>
          </a:xfrm>
          <a:prstGeom prst="rect">
            <a:avLst/>
          </a:prstGeom>
          <a:noFill/>
          <a:ln>
            <a:noFill/>
          </a:ln>
        </p:spPr>
      </p:pic>
      <p:sp>
        <p:nvSpPr>
          <p:cNvPr id="139" name="Google Shape;139;g2c1fb8d1c0c_0_1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c1fb8d1c0c_0_1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1" name="Google Shape;141;g2c1fb8d1c0c_0_116"/>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42" name="Google Shape;142;g2c1fb8d1c0c_0_116"/>
          <p:cNvSpPr/>
          <p:nvPr/>
        </p:nvSpPr>
        <p:spPr>
          <a:xfrm>
            <a:off x="5842730" y="4229100"/>
            <a:ext cx="13603500" cy="708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c1fb8d1c0c_0_116"/>
          <p:cNvSpPr/>
          <p:nvPr/>
        </p:nvSpPr>
        <p:spPr>
          <a:xfrm>
            <a:off x="5842730" y="4229100"/>
            <a:ext cx="13806600" cy="640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4" name="Google Shape;144;g2c1fb8d1c0c_0_116"/>
          <p:cNvSpPr/>
          <p:nvPr/>
        </p:nvSpPr>
        <p:spPr>
          <a:xfrm>
            <a:off x="13806626" y="10731500"/>
            <a:ext cx="57918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ays One"/>
              <a:buNone/>
            </a:pPr>
            <a:r>
              <a:rPr b="0" i="0" lang="en-US" sz="3600" u="none" cap="none" strike="noStrike">
                <a:solidFill>
                  <a:srgbClr val="0E0E0E"/>
                </a:solidFill>
                <a:latin typeface="Days One"/>
                <a:ea typeface="Days One"/>
                <a:cs typeface="Days One"/>
                <a:sym typeface="Days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149" name="Shape 149"/>
        <p:cNvGrpSpPr/>
        <p:nvPr/>
      </p:nvGrpSpPr>
      <p:grpSpPr>
        <a:xfrm>
          <a:off x="0" y="0"/>
          <a:ext cx="0" cy="0"/>
          <a:chOff x="0" y="0"/>
          <a:chExt cx="0" cy="0"/>
        </a:xfrm>
      </p:grpSpPr>
      <p:pic>
        <p:nvPicPr>
          <p:cNvPr descr=" " id="150" name="Google Shape;150;g2c1fb8d1c0c_0_127"/>
          <p:cNvPicPr preferRelativeResize="0"/>
          <p:nvPr/>
        </p:nvPicPr>
        <p:blipFill rotWithShape="1">
          <a:blip r:embed="rId3">
            <a:alphaModFix/>
          </a:blip>
          <a:srcRect b="0" l="0" r="0" t="0"/>
          <a:stretch/>
        </p:blipFill>
        <p:spPr>
          <a:xfrm>
            <a:off x="17566296" y="8890000"/>
            <a:ext cx="6820752" cy="4826000"/>
          </a:xfrm>
          <a:prstGeom prst="rect">
            <a:avLst/>
          </a:prstGeom>
          <a:noFill/>
          <a:ln>
            <a:noFill/>
          </a:ln>
        </p:spPr>
      </p:pic>
      <p:pic>
        <p:nvPicPr>
          <p:cNvPr descr=" " id="151" name="Google Shape;151;g2c1fb8d1c0c_0_127"/>
          <p:cNvPicPr preferRelativeResize="0"/>
          <p:nvPr/>
        </p:nvPicPr>
        <p:blipFill rotWithShape="1">
          <a:blip r:embed="rId4">
            <a:alphaModFix/>
          </a:blip>
          <a:srcRect b="0" l="0" r="0" t="0"/>
          <a:stretch/>
        </p:blipFill>
        <p:spPr>
          <a:xfrm>
            <a:off x="0" y="0"/>
            <a:ext cx="7138292" cy="4864100"/>
          </a:xfrm>
          <a:prstGeom prst="rect">
            <a:avLst/>
          </a:prstGeom>
          <a:noFill/>
          <a:ln>
            <a:noFill/>
          </a:ln>
        </p:spPr>
      </p:pic>
      <p:sp>
        <p:nvSpPr>
          <p:cNvPr id="152" name="Google Shape;152;g2c1fb8d1c0c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c1fb8d1c0c_0_12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4" name="Google Shape;154;g2c1fb8d1c0c_0_127"/>
          <p:cNvSpPr/>
          <p:nvPr/>
        </p:nvSpPr>
        <p:spPr>
          <a:xfrm>
            <a:off x="3086486" y="1866900"/>
            <a:ext cx="43692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1fb8d1c0c_0_127"/>
          <p:cNvSpPr/>
          <p:nvPr/>
        </p:nvSpPr>
        <p:spPr>
          <a:xfrm>
            <a:off x="3086486" y="1866900"/>
            <a:ext cx="4572600" cy="25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DRAGON TAMING TECHNIQUE</a:t>
            </a:r>
            <a:endParaRPr b="0" i="0" sz="4800" u="none" cap="none" strike="noStrike">
              <a:solidFill>
                <a:schemeClr val="dk1"/>
              </a:solidFill>
              <a:latin typeface="Calibri"/>
              <a:ea typeface="Calibri"/>
              <a:cs typeface="Calibri"/>
              <a:sym typeface="Calibri"/>
            </a:endParaRPr>
          </a:p>
        </p:txBody>
      </p:sp>
      <p:sp>
        <p:nvSpPr>
          <p:cNvPr id="156" name="Google Shape;156;g2c1fb8d1c0c_0_127"/>
          <p:cNvSpPr/>
          <p:nvPr/>
        </p:nvSpPr>
        <p:spPr>
          <a:xfrm>
            <a:off x="3086486" y="449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7" name="Google Shape;157;g2c1fb8d1c0c_0_127"/>
          <p:cNvSpPr/>
          <p:nvPr/>
        </p:nvSpPr>
        <p:spPr>
          <a:xfrm>
            <a:off x="16931216" y="6527800"/>
            <a:ext cx="43692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c1fb8d1c0c_0_127"/>
          <p:cNvSpPr/>
          <p:nvPr/>
        </p:nvSpPr>
        <p:spPr>
          <a:xfrm>
            <a:off x="16931216" y="6527800"/>
            <a:ext cx="4572600" cy="25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ays One"/>
              <a:buNone/>
            </a:pPr>
            <a:r>
              <a:rPr b="0" i="0" lang="en-US" sz="4800" u="none" cap="none" strike="noStrike">
                <a:solidFill>
                  <a:srgbClr val="0E0E0E"/>
                </a:solidFill>
                <a:latin typeface="Days One"/>
                <a:ea typeface="Days One"/>
                <a:cs typeface="Days One"/>
                <a:sym typeface="Days One"/>
              </a:rPr>
              <a:t>THE ART OF UNICORN SIGHTING</a:t>
            </a:r>
            <a:endParaRPr b="0" i="0" sz="4800" u="none" cap="none" strike="noStrike">
              <a:solidFill>
                <a:schemeClr val="dk1"/>
              </a:solidFill>
              <a:latin typeface="Calibri"/>
              <a:ea typeface="Calibri"/>
              <a:cs typeface="Calibri"/>
              <a:sym typeface="Calibri"/>
            </a:endParaRPr>
          </a:p>
        </p:txBody>
      </p:sp>
      <p:sp>
        <p:nvSpPr>
          <p:cNvPr id="159" name="Google Shape;159;g2c1fb8d1c0c_0_127"/>
          <p:cNvSpPr/>
          <p:nvPr/>
        </p:nvSpPr>
        <p:spPr>
          <a:xfrm>
            <a:off x="16931216" y="9156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0" name="Google Shape;160;g2c1fb8d1c0c_0_127"/>
          <p:cNvPicPr preferRelativeResize="0"/>
          <p:nvPr/>
        </p:nvPicPr>
        <p:blipFill rotWithShape="1">
          <a:blip r:embed="rId6">
            <a:alphaModFix/>
          </a:blip>
          <a:srcRect b="0" l="0" r="0" t="0"/>
          <a:stretch/>
        </p:blipFill>
        <p:spPr>
          <a:xfrm>
            <a:off x="7455832" y="1511300"/>
            <a:ext cx="8903813" cy="10706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DEFA"/>
        </a:solidFill>
      </p:bgPr>
    </p:bg>
    <p:spTree>
      <p:nvGrpSpPr>
        <p:cNvPr id="165" name="Shape 165"/>
        <p:cNvGrpSpPr/>
        <p:nvPr/>
      </p:nvGrpSpPr>
      <p:grpSpPr>
        <a:xfrm>
          <a:off x="0" y="0"/>
          <a:ext cx="0" cy="0"/>
          <a:chOff x="0" y="0"/>
          <a:chExt cx="0" cy="0"/>
        </a:xfrm>
      </p:grpSpPr>
      <p:pic>
        <p:nvPicPr>
          <p:cNvPr descr=" " id="166" name="Google Shape;166;g2c1fb8d1c0c_0_142"/>
          <p:cNvPicPr preferRelativeResize="0"/>
          <p:nvPr/>
        </p:nvPicPr>
        <p:blipFill rotWithShape="1">
          <a:blip r:embed="rId3">
            <a:alphaModFix/>
          </a:blip>
          <a:srcRect b="0" l="0" r="0" t="0"/>
          <a:stretch/>
        </p:blipFill>
        <p:spPr>
          <a:xfrm>
            <a:off x="0" y="10668000"/>
            <a:ext cx="13120740" cy="3048000"/>
          </a:xfrm>
          <a:prstGeom prst="rect">
            <a:avLst/>
          </a:prstGeom>
          <a:noFill/>
          <a:ln>
            <a:noFill/>
          </a:ln>
        </p:spPr>
      </p:pic>
      <p:pic>
        <p:nvPicPr>
          <p:cNvPr descr=" " id="167" name="Google Shape;167;g2c1fb8d1c0c_0_142"/>
          <p:cNvPicPr preferRelativeResize="0"/>
          <p:nvPr/>
        </p:nvPicPr>
        <p:blipFill rotWithShape="1">
          <a:blip r:embed="rId4">
            <a:alphaModFix/>
          </a:blip>
          <a:srcRect b="0" l="0" r="0" t="0"/>
          <a:stretch/>
        </p:blipFill>
        <p:spPr>
          <a:xfrm>
            <a:off x="15965895" y="0"/>
            <a:ext cx="8421153" cy="4191000"/>
          </a:xfrm>
          <a:prstGeom prst="rect">
            <a:avLst/>
          </a:prstGeom>
          <a:noFill/>
          <a:ln>
            <a:noFill/>
          </a:ln>
        </p:spPr>
      </p:pic>
      <p:sp>
        <p:nvSpPr>
          <p:cNvPr id="168" name="Google Shape;168;g2c1fb8d1c0c_0_142"/>
          <p:cNvSpPr/>
          <p:nvPr/>
        </p:nvSpPr>
        <p:spPr>
          <a:xfrm>
            <a:off x="2091528" y="749300"/>
            <a:ext cx="20216700" cy="292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THE MAGIC OF DRAGONS:</a:t>
            </a:r>
            <a:endParaRPr b="0" i="0" sz="8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1096FF"/>
              </a:buClr>
              <a:buSzPts val="8000"/>
              <a:buFont typeface="Days One"/>
              <a:buNone/>
            </a:pPr>
            <a:r>
              <a:rPr b="0" i="0" lang="en-US" sz="8000" u="none" cap="none" strike="noStrike">
                <a:solidFill>
                  <a:srgbClr val="1096FF"/>
                </a:solidFill>
                <a:latin typeface="Days One"/>
                <a:ea typeface="Days One"/>
                <a:cs typeface="Days One"/>
                <a:sym typeface="Days One"/>
              </a:rPr>
              <a:t>A RESEARCH</a:t>
            </a:r>
            <a:endParaRPr b="0" i="0" sz="8000" u="none" cap="none" strike="noStrike">
              <a:solidFill>
                <a:schemeClr val="dk1"/>
              </a:solidFill>
              <a:latin typeface="Calibri"/>
              <a:ea typeface="Calibri"/>
              <a:cs typeface="Calibri"/>
              <a:sym typeface="Calibri"/>
            </a:endParaRPr>
          </a:p>
        </p:txBody>
      </p:sp>
      <p:sp>
        <p:nvSpPr>
          <p:cNvPr id="169" name="Google Shape;169;g2c1fb8d1c0c_0_142"/>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c1fb8d1c0c_0_142"/>
          <p:cNvSpPr/>
          <p:nvPr/>
        </p:nvSpPr>
        <p:spPr>
          <a:xfrm>
            <a:off x="2146568" y="4025900"/>
            <a:ext cx="8205300" cy="8204100"/>
          </a:xfrm>
          <a:prstGeom prst="ellipse">
            <a:avLst/>
          </a:prstGeom>
          <a:solidFill>
            <a:srgbClr val="0104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c1fb8d1c0c_0_142"/>
          <p:cNvSpPr/>
          <p:nvPr/>
        </p:nvSpPr>
        <p:spPr>
          <a:xfrm>
            <a:off x="3175397" y="5918200"/>
            <a:ext cx="6160200" cy="6159600"/>
          </a:xfrm>
          <a:prstGeom prst="ellipse">
            <a:avLst/>
          </a:prstGeom>
          <a:solidFill>
            <a:srgbClr val="109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1fb8d1c0c_0_142"/>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c1fb8d1c0c_0_142"/>
          <p:cNvSpPr/>
          <p:nvPr/>
        </p:nvSpPr>
        <p:spPr>
          <a:xfrm>
            <a:off x="5321965" y="4546600"/>
            <a:ext cx="1841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6.7M</a:t>
            </a:r>
            <a:endParaRPr b="0" i="0" sz="4800" u="none" cap="none" strike="noStrike">
              <a:solidFill>
                <a:schemeClr val="dk1"/>
              </a:solidFill>
              <a:latin typeface="Calibri"/>
              <a:ea typeface="Calibri"/>
              <a:cs typeface="Calibri"/>
              <a:sym typeface="Calibri"/>
            </a:endParaRPr>
          </a:p>
        </p:txBody>
      </p:sp>
      <p:sp>
        <p:nvSpPr>
          <p:cNvPr id="174" name="Google Shape;174;g2c1fb8d1c0c_0_142"/>
          <p:cNvSpPr/>
          <p:nvPr/>
        </p:nvSpPr>
        <p:spPr>
          <a:xfrm>
            <a:off x="5309264" y="9359900"/>
            <a:ext cx="18798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0464"/>
              </a:buClr>
              <a:buSzPts val="4800"/>
              <a:buFont typeface="Days One"/>
              <a:buNone/>
            </a:pPr>
            <a:r>
              <a:rPr b="0" i="0" lang="en-US" sz="4800" u="none" cap="none" strike="noStrike">
                <a:solidFill>
                  <a:srgbClr val="010464"/>
                </a:solidFill>
                <a:latin typeface="Days One"/>
                <a:ea typeface="Days One"/>
                <a:cs typeface="Days One"/>
                <a:sym typeface="Days One"/>
              </a:rPr>
              <a:t>2.3M</a:t>
            </a:r>
            <a:endParaRPr b="0" i="0" sz="4800" u="none" cap="none" strike="noStrike">
              <a:solidFill>
                <a:schemeClr val="dk1"/>
              </a:solidFill>
              <a:latin typeface="Calibri"/>
              <a:ea typeface="Calibri"/>
              <a:cs typeface="Calibri"/>
              <a:sym typeface="Calibri"/>
            </a:endParaRPr>
          </a:p>
        </p:txBody>
      </p:sp>
      <p:sp>
        <p:nvSpPr>
          <p:cNvPr id="175" name="Google Shape;175;g2c1fb8d1c0c_0_142"/>
          <p:cNvSpPr/>
          <p:nvPr/>
        </p:nvSpPr>
        <p:spPr>
          <a:xfrm>
            <a:off x="5296562" y="6426200"/>
            <a:ext cx="19179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Days One"/>
              <a:buNone/>
            </a:pPr>
            <a:r>
              <a:rPr b="0" i="0" lang="en-US" sz="4800" u="none" cap="none" strike="noStrike">
                <a:solidFill>
                  <a:srgbClr val="FFFFFF"/>
                </a:solidFill>
                <a:latin typeface="Days One"/>
                <a:ea typeface="Days One"/>
                <a:cs typeface="Days One"/>
                <a:sym typeface="Days One"/>
              </a:rPr>
              <a:t>4.4M</a:t>
            </a:r>
            <a:endParaRPr b="0" i="0" sz="4800" u="none" cap="none" strike="noStrike">
              <a:solidFill>
                <a:schemeClr val="dk1"/>
              </a:solidFill>
              <a:latin typeface="Calibri"/>
              <a:ea typeface="Calibri"/>
              <a:cs typeface="Calibri"/>
              <a:sym typeface="Calibri"/>
            </a:endParaRPr>
          </a:p>
        </p:txBody>
      </p:sp>
      <p:sp>
        <p:nvSpPr>
          <p:cNvPr id="176" name="Google Shape;176;g2c1fb8d1c0c_0_1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c1fb8d1c0c_0_1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8" name="Google Shape;178;g2c1fb8d1c0c_0_142"/>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c1fb8d1c0c_0_142"/>
          <p:cNvPicPr preferRelativeResize="0"/>
          <p:nvPr/>
        </p:nvPicPr>
        <p:blipFill rotWithShape="1">
          <a:blip r:embed="rId6">
            <a:alphaModFix/>
          </a:blip>
          <a:srcRect b="0" l="0" r="0" t="0"/>
          <a:stretch/>
        </p:blipFill>
        <p:spPr>
          <a:xfrm>
            <a:off x="12638080" y="3594100"/>
            <a:ext cx="1528873" cy="1016000"/>
          </a:xfrm>
          <a:prstGeom prst="rect">
            <a:avLst/>
          </a:prstGeom>
          <a:noFill/>
          <a:ln>
            <a:noFill/>
          </a:ln>
        </p:spPr>
      </p:pic>
      <p:sp>
        <p:nvSpPr>
          <p:cNvPr id="180" name="Google Shape;180;g2c1fb8d1c0c_0_142"/>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c1fb8d1c0c_0_142"/>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2" name="Google Shape;182;g2c1fb8d1c0c_0_142"/>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c1fb8d1c0c_0_142"/>
          <p:cNvPicPr preferRelativeResize="0"/>
          <p:nvPr/>
        </p:nvPicPr>
        <p:blipFill rotWithShape="1">
          <a:blip r:embed="rId7">
            <a:alphaModFix/>
          </a:blip>
          <a:srcRect b="0" l="0" r="0" t="0"/>
          <a:stretch/>
        </p:blipFill>
        <p:spPr>
          <a:xfrm>
            <a:off x="12638080" y="6946900"/>
            <a:ext cx="1339261" cy="1016000"/>
          </a:xfrm>
          <a:prstGeom prst="rect">
            <a:avLst/>
          </a:prstGeom>
          <a:noFill/>
          <a:ln>
            <a:noFill/>
          </a:ln>
        </p:spPr>
      </p:pic>
      <p:sp>
        <p:nvSpPr>
          <p:cNvPr id="184" name="Google Shape;184;g2c1fb8d1c0c_0_142"/>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c1fb8d1c0c_0_142"/>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6" name="Google Shape;186;g2c1fb8d1c0c_0_142"/>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c1fb8d1c0c_0_142"/>
          <p:cNvPicPr preferRelativeResize="0"/>
          <p:nvPr/>
        </p:nvPicPr>
        <p:blipFill rotWithShape="1">
          <a:blip r:embed="rId8">
            <a:alphaModFix/>
          </a:blip>
          <a:srcRect b="0" l="0" r="0" t="0"/>
          <a:stretch/>
        </p:blipFill>
        <p:spPr>
          <a:xfrm>
            <a:off x="12638080" y="10299700"/>
            <a:ext cx="974701" cy="1016000"/>
          </a:xfrm>
          <a:prstGeom prst="rect">
            <a:avLst/>
          </a:prstGeom>
          <a:noFill/>
          <a:ln>
            <a:noFill/>
          </a:ln>
        </p:spPr>
      </p:pic>
      <p:sp>
        <p:nvSpPr>
          <p:cNvPr id="188" name="Google Shape;188;g2c1fb8d1c0c_0_142"/>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1fb8d1c0c_0_142"/>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2024-03-12T08:20:21Z</dcterms:created>
  <dc:creator>PptxGenJS</dc:creator>
</cp:coreProperties>
</file>