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41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8/19/2015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11960" y="5883193"/>
            <a:ext cx="47880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accent6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211960" y="4149080"/>
            <a:ext cx="478802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POWERPOINT</a:t>
            </a:r>
            <a:endParaRPr lang="en-US" altLang="ko-KR" sz="3600" b="1" dirty="0">
              <a:solidFill>
                <a:schemeClr val="accent6">
                  <a:lumMod val="20000"/>
                  <a:lumOff val="80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algn="r"/>
            <a:r>
              <a:rPr lang="en-US" altLang="ko-KR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3600" b="1" dirty="0" smtClean="0">
              <a:solidFill>
                <a:schemeClr val="accent6">
                  <a:lumMod val="20000"/>
                  <a:lumOff val="80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6597932"/>
            <a:ext cx="89999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39" y="260648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Standard (4:3)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  <a:p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</a:t>
            </a: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Standard 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(4:3</a:t>
            </a: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altLang="ko-K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needs. 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346</Words>
  <Application>Microsoft Office PowerPoint</Application>
  <PresentationFormat>On-screen Show (4:3)</PresentationFormat>
  <Paragraphs>24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26</cp:revision>
  <dcterms:created xsi:type="dcterms:W3CDTF">2014-04-01T16:35:38Z</dcterms:created>
  <dcterms:modified xsi:type="dcterms:W3CDTF">2015-08-19T07:18:35Z</dcterms:modified>
</cp:coreProperties>
</file>