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  <p:sldId id="279" r:id="rId4"/>
    <p:sldId id="280" r:id="rId5"/>
    <p:sldId id="281" r:id="rId6"/>
    <p:sldId id="282" r:id="rId7"/>
    <p:sldId id="283" r:id="rId8"/>
    <p:sldId id="291" r:id="rId9"/>
    <p:sldId id="292" r:id="rId10"/>
    <p:sldId id="29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7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hOPB7JBuVX6WWK71l0lmyA" hashData="Bh1jS20S8jJAztw07dc2S4x/Uts" cryptProvider="" algIdExt="0" algIdExtSource="" cryptProviderTypeExt="0" cryptProviderTypeExtSource="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62" y="-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5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5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154A3E-7CC6-B750-BB92-4764BCB6B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362200"/>
            <a:ext cx="10363200" cy="1470025"/>
          </a:xfrm>
        </p:spPr>
        <p:txBody>
          <a:bodyPr>
            <a:normAutofit/>
          </a:bodyPr>
          <a:lstStyle/>
          <a:p>
            <a:r>
              <a:rPr lang="en-IN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MAP LOCATIONS</a:t>
            </a:r>
            <a:endParaRPr lang="en-US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xmlns:lc="http://schemas.openxmlformats.org/drawingml/2006/lockedCanvas" id="{9B335B2C-2C30-E8A1-5A5B-73DB684CD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8686800" y="6456641"/>
            <a:ext cx="3505200" cy="4013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C:\Users\hp\Downloads\167923388020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609600"/>
            <a:ext cx="1295400" cy="1295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6470665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reazilla-store.fra1.digitaloceanspaces.com/silhouettes/2246/india-map-silhouette-outline-m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228600"/>
            <a:ext cx="5638800" cy="6309147"/>
          </a:xfrm>
          <a:prstGeom prst="rect">
            <a:avLst/>
          </a:prstGeom>
          <a:noFill/>
        </p:spPr>
      </p:pic>
      <p:cxnSp>
        <p:nvCxnSpPr>
          <p:cNvPr id="5" name="Shape 8"/>
          <p:cNvCxnSpPr/>
          <p:nvPr/>
        </p:nvCxnSpPr>
        <p:spPr>
          <a:xfrm>
            <a:off x="1219200" y="914400"/>
            <a:ext cx="3505200" cy="25146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ardrop 5"/>
          <p:cNvSpPr/>
          <p:nvPr/>
        </p:nvSpPr>
        <p:spPr>
          <a:xfrm rot="7944063">
            <a:off x="6855370" y="54766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ardrop 6"/>
          <p:cNvSpPr/>
          <p:nvPr/>
        </p:nvSpPr>
        <p:spPr>
          <a:xfrm rot="7944063">
            <a:off x="7922170" y="34954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ardrop 8"/>
          <p:cNvSpPr/>
          <p:nvPr/>
        </p:nvSpPr>
        <p:spPr>
          <a:xfrm rot="7944063">
            <a:off x="4569370" y="28096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19200" y="381000"/>
            <a:ext cx="25629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Gulf of </a:t>
            </a:r>
            <a:r>
              <a:rPr lang="en-US" sz="3200" dirty="0" err="1" smtClean="0"/>
              <a:t>kachch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10128165" y="5410200"/>
            <a:ext cx="20638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Pulicat</a:t>
            </a:r>
            <a:r>
              <a:rPr lang="en-US" sz="3200" dirty="0" smtClean="0"/>
              <a:t> lake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9829800" y="685800"/>
            <a:ext cx="19470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Chilka</a:t>
            </a:r>
            <a:r>
              <a:rPr lang="en-US" sz="3200" dirty="0" smtClean="0"/>
              <a:t> lake</a:t>
            </a:r>
            <a:endParaRPr lang="en-US" sz="3200" dirty="0"/>
          </a:p>
        </p:txBody>
      </p:sp>
      <p:cxnSp>
        <p:nvCxnSpPr>
          <p:cNvPr id="16" name="Shape 8"/>
          <p:cNvCxnSpPr>
            <a:stCxn id="6" idx="6"/>
          </p:cNvCxnSpPr>
          <p:nvPr/>
        </p:nvCxnSpPr>
        <p:spPr>
          <a:xfrm>
            <a:off x="7149337" y="5766216"/>
            <a:ext cx="4128263" cy="253584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 8"/>
          <p:cNvCxnSpPr>
            <a:stCxn id="7" idx="5"/>
          </p:cNvCxnSpPr>
          <p:nvPr/>
        </p:nvCxnSpPr>
        <p:spPr>
          <a:xfrm flipV="1">
            <a:off x="8258001" y="1219200"/>
            <a:ext cx="3019599" cy="2444848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9B335B2C-2C30-E8A1-5A5B-73DB684CD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8686800" y="6456641"/>
            <a:ext cx="3505200" cy="4013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Users\hp\Downloads\167923388020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63200" y="5181600"/>
            <a:ext cx="1014412" cy="1014412"/>
          </a:xfrm>
          <a:prstGeom prst="rect">
            <a:avLst/>
          </a:prstGeom>
          <a:noFill/>
        </p:spPr>
      </p:pic>
      <p:pic>
        <p:nvPicPr>
          <p:cNvPr id="23554" name="Picture 2" descr="https://creazilla-store.fra1.digitaloceanspaces.com/silhouettes/2246/india-map-silhouette-outline-m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286682"/>
            <a:ext cx="5638800" cy="6309147"/>
          </a:xfrm>
          <a:prstGeom prst="rect">
            <a:avLst/>
          </a:prstGeom>
          <a:noFill/>
        </p:spPr>
      </p:pic>
      <p:sp>
        <p:nvSpPr>
          <p:cNvPr id="7" name="Teardrop 6"/>
          <p:cNvSpPr/>
          <p:nvPr/>
        </p:nvSpPr>
        <p:spPr>
          <a:xfrm rot="7944063">
            <a:off x="4188371" y="35716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hape 8"/>
          <p:cNvCxnSpPr/>
          <p:nvPr/>
        </p:nvCxnSpPr>
        <p:spPr>
          <a:xfrm>
            <a:off x="762000" y="1295400"/>
            <a:ext cx="3581400" cy="25146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38200" y="762000"/>
            <a:ext cx="15888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Mumbai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3505200"/>
            <a:ext cx="8579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Goa</a:t>
            </a:r>
            <a:endParaRPr lang="en-US" sz="3200" dirty="0"/>
          </a:p>
        </p:txBody>
      </p:sp>
      <p:cxnSp>
        <p:nvCxnSpPr>
          <p:cNvPr id="15" name="Shape 8"/>
          <p:cNvCxnSpPr/>
          <p:nvPr/>
        </p:nvCxnSpPr>
        <p:spPr>
          <a:xfrm>
            <a:off x="685800" y="4038600"/>
            <a:ext cx="3733800" cy="9906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ardrop 16"/>
          <p:cNvSpPr/>
          <p:nvPr/>
        </p:nvSpPr>
        <p:spPr>
          <a:xfrm rot="7944063">
            <a:off x="4340770" y="44860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ardrop 17"/>
          <p:cNvSpPr/>
          <p:nvPr/>
        </p:nvSpPr>
        <p:spPr>
          <a:xfrm rot="7944063">
            <a:off x="7160170" y="28096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hape 8"/>
          <p:cNvCxnSpPr/>
          <p:nvPr/>
        </p:nvCxnSpPr>
        <p:spPr>
          <a:xfrm>
            <a:off x="7315200" y="2971800"/>
            <a:ext cx="3505200" cy="9906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9448800" y="3429000"/>
            <a:ext cx="14037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Kolkata</a:t>
            </a:r>
            <a:endParaRPr lang="en-US" sz="3200" dirty="0"/>
          </a:p>
        </p:txBody>
      </p:sp>
      <p:sp>
        <p:nvSpPr>
          <p:cNvPr id="23" name="Teardrop 22"/>
          <p:cNvSpPr/>
          <p:nvPr/>
        </p:nvSpPr>
        <p:spPr>
          <a:xfrm rot="7944063">
            <a:off x="6245770" y="3952640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hape 8"/>
          <p:cNvCxnSpPr/>
          <p:nvPr/>
        </p:nvCxnSpPr>
        <p:spPr>
          <a:xfrm>
            <a:off x="6400800" y="4114800"/>
            <a:ext cx="3810000" cy="9906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305800" y="4495800"/>
            <a:ext cx="29749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Vishakhapatnam</a:t>
            </a:r>
            <a:endParaRPr lang="en-US" sz="3200" dirty="0"/>
          </a:p>
        </p:txBody>
      </p:sp>
      <p:sp>
        <p:nvSpPr>
          <p:cNvPr id="27" name="Teardrop 26"/>
          <p:cNvSpPr/>
          <p:nvPr/>
        </p:nvSpPr>
        <p:spPr>
          <a:xfrm rot="7944063">
            <a:off x="5102771" y="1742840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hape 8"/>
          <p:cNvCxnSpPr/>
          <p:nvPr/>
        </p:nvCxnSpPr>
        <p:spPr>
          <a:xfrm flipV="1">
            <a:off x="5257800" y="685800"/>
            <a:ext cx="3200400" cy="12192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239000" y="152400"/>
            <a:ext cx="10470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Delhi</a:t>
            </a:r>
            <a:endParaRPr lang="en-US" sz="3200" dirty="0"/>
          </a:p>
        </p:txBody>
      </p:sp>
      <p:sp>
        <p:nvSpPr>
          <p:cNvPr id="21" name="Teardrop 20"/>
          <p:cNvSpPr/>
          <p:nvPr/>
        </p:nvSpPr>
        <p:spPr>
          <a:xfrm rot="7944063">
            <a:off x="5102771" y="5019440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hape 8"/>
          <p:cNvCxnSpPr/>
          <p:nvPr/>
        </p:nvCxnSpPr>
        <p:spPr>
          <a:xfrm flipV="1">
            <a:off x="609600" y="5257800"/>
            <a:ext cx="4648200" cy="13716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85800" y="6019800"/>
            <a:ext cx="19611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Bangaluru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59971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/>
      <p:bldP spid="14" grpId="0"/>
      <p:bldP spid="17" grpId="0" animBg="1"/>
      <p:bldP spid="18" grpId="0" animBg="1"/>
      <p:bldP spid="20" grpId="0"/>
      <p:bldP spid="23" grpId="0" animBg="1"/>
      <p:bldP spid="25" grpId="0"/>
      <p:bldP spid="27" grpId="0" animBg="1"/>
      <p:bldP spid="32" grpId="0"/>
      <p:bldP spid="21" grpId="0" animBg="1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9B335B2C-2C30-E8A1-5A5B-73DB684CD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8686800" y="6456641"/>
            <a:ext cx="3505200" cy="4013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Users\hp\Downloads\167923388020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63200" y="5181600"/>
            <a:ext cx="1014412" cy="1014412"/>
          </a:xfrm>
          <a:prstGeom prst="rect">
            <a:avLst/>
          </a:prstGeom>
          <a:noFill/>
        </p:spPr>
      </p:pic>
      <p:pic>
        <p:nvPicPr>
          <p:cNvPr id="23554" name="Picture 2" descr="https://creazilla-store.fra1.digitaloceanspaces.com/silhouettes/2246/india-map-silhouette-outline-m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286682"/>
            <a:ext cx="5638800" cy="6309147"/>
          </a:xfrm>
          <a:prstGeom prst="rect">
            <a:avLst/>
          </a:prstGeom>
          <a:noFill/>
        </p:spPr>
      </p:pic>
      <p:sp>
        <p:nvSpPr>
          <p:cNvPr id="7" name="Teardrop 6"/>
          <p:cNvSpPr/>
          <p:nvPr/>
        </p:nvSpPr>
        <p:spPr>
          <a:xfrm rot="7944063">
            <a:off x="4950371" y="9046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hape 8"/>
          <p:cNvCxnSpPr/>
          <p:nvPr/>
        </p:nvCxnSpPr>
        <p:spPr>
          <a:xfrm flipV="1">
            <a:off x="5105400" y="533400"/>
            <a:ext cx="3505200" cy="5334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010400" y="0"/>
            <a:ext cx="2587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Bhakra</a:t>
            </a:r>
            <a:r>
              <a:rPr lang="en-US" sz="3200" dirty="0" smtClean="0"/>
              <a:t> </a:t>
            </a:r>
            <a:r>
              <a:rPr lang="en-US" sz="3200" dirty="0" err="1" smtClean="0"/>
              <a:t>Nangal</a:t>
            </a:r>
            <a:endParaRPr lang="en-US" sz="3200" dirty="0"/>
          </a:p>
        </p:txBody>
      </p:sp>
      <p:sp>
        <p:nvSpPr>
          <p:cNvPr id="15" name="Teardrop 14"/>
          <p:cNvSpPr/>
          <p:nvPr/>
        </p:nvSpPr>
        <p:spPr>
          <a:xfrm rot="7944063">
            <a:off x="6855371" y="2123840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hape 8"/>
          <p:cNvCxnSpPr/>
          <p:nvPr/>
        </p:nvCxnSpPr>
        <p:spPr>
          <a:xfrm>
            <a:off x="7010400" y="2286000"/>
            <a:ext cx="3581400" cy="5334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763000" y="2286000"/>
            <a:ext cx="16968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Kosi</a:t>
            </a:r>
            <a:r>
              <a:rPr lang="en-US" sz="3200" dirty="0" smtClean="0"/>
              <a:t> dam</a:t>
            </a:r>
            <a:endParaRPr lang="en-US" sz="3200" dirty="0"/>
          </a:p>
        </p:txBody>
      </p:sp>
      <p:sp>
        <p:nvSpPr>
          <p:cNvPr id="20" name="Teardrop 19"/>
          <p:cNvSpPr/>
          <p:nvPr/>
        </p:nvSpPr>
        <p:spPr>
          <a:xfrm rot="7944063">
            <a:off x="7007770" y="25810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hape 8"/>
          <p:cNvCxnSpPr/>
          <p:nvPr/>
        </p:nvCxnSpPr>
        <p:spPr>
          <a:xfrm>
            <a:off x="7162800" y="2743200"/>
            <a:ext cx="2514600" cy="13716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8458200" y="3581400"/>
            <a:ext cx="27824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Damodar</a:t>
            </a:r>
            <a:r>
              <a:rPr lang="en-US" sz="3200" dirty="0" smtClean="0"/>
              <a:t> valley</a:t>
            </a:r>
            <a:endParaRPr lang="en-US" sz="3200" dirty="0"/>
          </a:p>
        </p:txBody>
      </p:sp>
      <p:sp>
        <p:nvSpPr>
          <p:cNvPr id="31" name="Teardrop 30"/>
          <p:cNvSpPr/>
          <p:nvPr/>
        </p:nvSpPr>
        <p:spPr>
          <a:xfrm rot="7944063">
            <a:off x="6321970" y="3419241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hape 8"/>
          <p:cNvCxnSpPr/>
          <p:nvPr/>
        </p:nvCxnSpPr>
        <p:spPr>
          <a:xfrm>
            <a:off x="6477000" y="3581400"/>
            <a:ext cx="2895600" cy="20574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8001000" y="5105400"/>
            <a:ext cx="14807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Hirakud</a:t>
            </a:r>
            <a:endParaRPr lang="en-US" sz="3200" dirty="0"/>
          </a:p>
        </p:txBody>
      </p:sp>
      <p:sp>
        <p:nvSpPr>
          <p:cNvPr id="37" name="Teardrop 36"/>
          <p:cNvSpPr/>
          <p:nvPr/>
        </p:nvSpPr>
        <p:spPr>
          <a:xfrm rot="7944063">
            <a:off x="4950370" y="46384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hape 8"/>
          <p:cNvCxnSpPr/>
          <p:nvPr/>
        </p:nvCxnSpPr>
        <p:spPr>
          <a:xfrm>
            <a:off x="1066800" y="3810000"/>
            <a:ext cx="4038600" cy="9906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62000" y="3276600"/>
            <a:ext cx="23537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Tungabhadra</a:t>
            </a:r>
            <a:endParaRPr lang="en-US" sz="3200" dirty="0"/>
          </a:p>
        </p:txBody>
      </p:sp>
      <p:sp>
        <p:nvSpPr>
          <p:cNvPr id="22" name="Teardrop 21"/>
          <p:cNvSpPr/>
          <p:nvPr/>
        </p:nvSpPr>
        <p:spPr>
          <a:xfrm rot="7944063">
            <a:off x="6169569" y="2428640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hape 8"/>
          <p:cNvCxnSpPr/>
          <p:nvPr/>
        </p:nvCxnSpPr>
        <p:spPr>
          <a:xfrm>
            <a:off x="914400" y="914400"/>
            <a:ext cx="5410200" cy="167640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914400" y="381000"/>
            <a:ext cx="14414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Rihand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59971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/>
      <p:bldP spid="15" grpId="0" animBg="1"/>
      <p:bldP spid="19" grpId="0"/>
      <p:bldP spid="20" grpId="0" animBg="1"/>
      <p:bldP spid="30" grpId="0"/>
      <p:bldP spid="31" grpId="0" animBg="1"/>
      <p:bldP spid="36" grpId="0"/>
      <p:bldP spid="37" grpId="0" animBg="1"/>
      <p:bldP spid="39" grpId="0"/>
      <p:bldP spid="22" grpId="0" animBg="1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9B335B2C-2C30-E8A1-5A5B-73DB684CD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8686800" y="6456641"/>
            <a:ext cx="3505200" cy="4013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Users\hp\Downloads\167923388020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63200" y="5181600"/>
            <a:ext cx="1014412" cy="1014412"/>
          </a:xfrm>
          <a:prstGeom prst="rect">
            <a:avLst/>
          </a:prstGeom>
          <a:noFill/>
        </p:spPr>
      </p:pic>
      <p:pic>
        <p:nvPicPr>
          <p:cNvPr id="23554" name="Picture 2" descr="https://creazilla-store.fra1.digitaloceanspaces.com/silhouettes/2246/india-map-silhouette-outline-m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286682"/>
            <a:ext cx="5638800" cy="6309147"/>
          </a:xfrm>
          <a:prstGeom prst="rect">
            <a:avLst/>
          </a:prstGeom>
          <a:noFill/>
        </p:spPr>
      </p:pic>
      <p:sp>
        <p:nvSpPr>
          <p:cNvPr id="7" name="Teardrop 6"/>
          <p:cNvSpPr/>
          <p:nvPr/>
        </p:nvSpPr>
        <p:spPr>
          <a:xfrm rot="7944063">
            <a:off x="3502570" y="28096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hape 8"/>
          <p:cNvCxnSpPr/>
          <p:nvPr/>
        </p:nvCxnSpPr>
        <p:spPr>
          <a:xfrm>
            <a:off x="457200" y="1143000"/>
            <a:ext cx="3200400" cy="18288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" y="609600"/>
            <a:ext cx="13127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Kandla</a:t>
            </a:r>
            <a:endParaRPr lang="en-US" sz="3200" dirty="0"/>
          </a:p>
        </p:txBody>
      </p:sp>
      <p:sp>
        <p:nvSpPr>
          <p:cNvPr id="12" name="Teardrop 11"/>
          <p:cNvSpPr/>
          <p:nvPr/>
        </p:nvSpPr>
        <p:spPr>
          <a:xfrm rot="7944063">
            <a:off x="4797970" y="57052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hape 8"/>
          <p:cNvCxnSpPr/>
          <p:nvPr/>
        </p:nvCxnSpPr>
        <p:spPr>
          <a:xfrm>
            <a:off x="1752600" y="4038600"/>
            <a:ext cx="3200400" cy="18288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828800" y="3505200"/>
            <a:ext cx="1090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Kochi</a:t>
            </a:r>
            <a:endParaRPr lang="en-US" sz="3200" dirty="0"/>
          </a:p>
        </p:txBody>
      </p:sp>
      <p:sp>
        <p:nvSpPr>
          <p:cNvPr id="16" name="Teardrop 15"/>
          <p:cNvSpPr/>
          <p:nvPr/>
        </p:nvSpPr>
        <p:spPr>
          <a:xfrm rot="7944063">
            <a:off x="5636169" y="50956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hape 8"/>
          <p:cNvCxnSpPr/>
          <p:nvPr/>
        </p:nvCxnSpPr>
        <p:spPr>
          <a:xfrm>
            <a:off x="5791200" y="5257800"/>
            <a:ext cx="3429000" cy="7620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543800" y="5486400"/>
            <a:ext cx="16417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Chennai </a:t>
            </a:r>
            <a:endParaRPr lang="en-US" sz="3200" dirty="0"/>
          </a:p>
        </p:txBody>
      </p:sp>
      <p:sp>
        <p:nvSpPr>
          <p:cNvPr id="20" name="Teardrop 19"/>
          <p:cNvSpPr/>
          <p:nvPr/>
        </p:nvSpPr>
        <p:spPr>
          <a:xfrm rot="7944063">
            <a:off x="4645570" y="10570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hape 8"/>
          <p:cNvCxnSpPr/>
          <p:nvPr/>
        </p:nvCxnSpPr>
        <p:spPr>
          <a:xfrm>
            <a:off x="4800600" y="1219200"/>
            <a:ext cx="2971800" cy="5334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324600" y="1219200"/>
            <a:ext cx="1840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Amrutsar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24" name="Teardrop 23"/>
          <p:cNvSpPr/>
          <p:nvPr/>
        </p:nvSpPr>
        <p:spPr>
          <a:xfrm rot="7944063">
            <a:off x="7998371" y="22762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hape 8"/>
          <p:cNvCxnSpPr/>
          <p:nvPr/>
        </p:nvCxnSpPr>
        <p:spPr>
          <a:xfrm>
            <a:off x="8153400" y="2514600"/>
            <a:ext cx="3429000" cy="7620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9829800" y="2743200"/>
            <a:ext cx="17888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Guwahati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59971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12" grpId="0" animBg="1"/>
      <p:bldP spid="15" grpId="0"/>
      <p:bldP spid="16" grpId="0" animBg="1"/>
      <p:bldP spid="19" grpId="0"/>
      <p:bldP spid="20" grpId="0" animBg="1"/>
      <p:bldP spid="23" grpId="0"/>
      <p:bldP spid="24" grpId="0" animBg="1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9B335B2C-2C30-E8A1-5A5B-73DB684CD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8686800" y="6456641"/>
            <a:ext cx="3505200" cy="4013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Users\hp\Downloads\167923388020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63200" y="5181600"/>
            <a:ext cx="1014412" cy="1014412"/>
          </a:xfrm>
          <a:prstGeom prst="rect">
            <a:avLst/>
          </a:prstGeom>
          <a:noFill/>
        </p:spPr>
      </p:pic>
      <p:pic>
        <p:nvPicPr>
          <p:cNvPr id="23554" name="Picture 2" descr="https://creazilla-store.fra1.digitaloceanspaces.com/silhouettes/2246/india-map-silhouette-outline-m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286682"/>
            <a:ext cx="5638800" cy="6309147"/>
          </a:xfrm>
          <a:prstGeom prst="rect">
            <a:avLst/>
          </a:prstGeom>
          <a:noFill/>
        </p:spPr>
      </p:pic>
      <p:sp>
        <p:nvSpPr>
          <p:cNvPr id="7" name="Teardrop 6"/>
          <p:cNvSpPr/>
          <p:nvPr/>
        </p:nvSpPr>
        <p:spPr>
          <a:xfrm rot="7944063">
            <a:off x="3654970" y="37240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hape 8"/>
          <p:cNvCxnSpPr/>
          <p:nvPr/>
        </p:nvCxnSpPr>
        <p:spPr>
          <a:xfrm>
            <a:off x="609600" y="2133600"/>
            <a:ext cx="3200400" cy="18288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57200" y="1600200"/>
            <a:ext cx="2358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Bombay high</a:t>
            </a:r>
            <a:endParaRPr lang="en-US" sz="3200" dirty="0"/>
          </a:p>
        </p:txBody>
      </p:sp>
      <p:sp>
        <p:nvSpPr>
          <p:cNvPr id="11" name="Teardrop 10"/>
          <p:cNvSpPr/>
          <p:nvPr/>
        </p:nvSpPr>
        <p:spPr>
          <a:xfrm rot="7944063">
            <a:off x="5559970" y="4943240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hape 8"/>
          <p:cNvCxnSpPr/>
          <p:nvPr/>
        </p:nvCxnSpPr>
        <p:spPr>
          <a:xfrm flipV="1">
            <a:off x="5715000" y="4038600"/>
            <a:ext cx="4114800" cy="10668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077200" y="3581400"/>
            <a:ext cx="1801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Kalpakam</a:t>
            </a:r>
            <a:endParaRPr lang="en-US" sz="3200" dirty="0"/>
          </a:p>
        </p:txBody>
      </p:sp>
      <p:sp>
        <p:nvSpPr>
          <p:cNvPr id="15" name="Teardrop 14"/>
          <p:cNvSpPr/>
          <p:nvPr/>
        </p:nvSpPr>
        <p:spPr>
          <a:xfrm rot="7944063">
            <a:off x="4493170" y="23524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hape 8"/>
          <p:cNvCxnSpPr/>
          <p:nvPr/>
        </p:nvCxnSpPr>
        <p:spPr>
          <a:xfrm flipV="1">
            <a:off x="4648200" y="838200"/>
            <a:ext cx="4648200" cy="16764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934200" y="304800"/>
            <a:ext cx="30833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Rana</a:t>
            </a:r>
            <a:r>
              <a:rPr lang="en-US" sz="3200" dirty="0" smtClean="0"/>
              <a:t> </a:t>
            </a:r>
            <a:r>
              <a:rPr lang="en-US" sz="3200" dirty="0" err="1" smtClean="0"/>
              <a:t>pratapsagar</a:t>
            </a:r>
            <a:endParaRPr lang="en-US" sz="3200" dirty="0"/>
          </a:p>
        </p:txBody>
      </p:sp>
      <p:sp>
        <p:nvSpPr>
          <p:cNvPr id="19" name="Teardrop 18"/>
          <p:cNvSpPr/>
          <p:nvPr/>
        </p:nvSpPr>
        <p:spPr>
          <a:xfrm rot="7944063">
            <a:off x="4797971" y="44860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hape 8"/>
          <p:cNvCxnSpPr/>
          <p:nvPr/>
        </p:nvCxnSpPr>
        <p:spPr>
          <a:xfrm flipV="1">
            <a:off x="609600" y="4724400"/>
            <a:ext cx="4343400" cy="1676400"/>
          </a:xfrm>
          <a:prstGeom prst="bentConnector3">
            <a:avLst>
              <a:gd name="adj1" fmla="val 50000"/>
            </a:avLst>
          </a:prstGeom>
          <a:ln w="381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0" y="5867400"/>
            <a:ext cx="27466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Hatti</a:t>
            </a:r>
            <a:r>
              <a:rPr lang="en-US" sz="3200" dirty="0" smtClean="0"/>
              <a:t> gold mine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59971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1" grpId="0" animBg="1"/>
      <p:bldP spid="14" grpId="0"/>
      <p:bldP spid="15" grpId="0" animBg="1"/>
      <p:bldP spid="18" grpId="0"/>
      <p:bldP spid="19" grpId="0" animBg="1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9B335B2C-2C30-E8A1-5A5B-73DB684CD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8686800" y="6456641"/>
            <a:ext cx="3505200" cy="4013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Users\hp\Downloads\167923388020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63200" y="5181600"/>
            <a:ext cx="1014412" cy="1014412"/>
          </a:xfrm>
          <a:prstGeom prst="rect">
            <a:avLst/>
          </a:prstGeom>
          <a:noFill/>
        </p:spPr>
      </p:pic>
      <p:pic>
        <p:nvPicPr>
          <p:cNvPr id="23554" name="Picture 2" descr="https://creazilla-store.fra1.digitaloceanspaces.com/silhouettes/2246/india-map-silhouette-outline-m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286682"/>
            <a:ext cx="5638800" cy="6309147"/>
          </a:xfrm>
          <a:prstGeom prst="rect">
            <a:avLst/>
          </a:prstGeom>
          <a:noFill/>
        </p:spPr>
      </p:pic>
      <p:sp>
        <p:nvSpPr>
          <p:cNvPr id="12" name="Freeform 11"/>
          <p:cNvSpPr/>
          <p:nvPr/>
        </p:nvSpPr>
        <p:spPr>
          <a:xfrm>
            <a:off x="4217158" y="3464386"/>
            <a:ext cx="1160060" cy="466169"/>
          </a:xfrm>
          <a:custGeom>
            <a:avLst/>
            <a:gdLst>
              <a:gd name="connsiteX0" fmla="*/ 1160060 w 1160060"/>
              <a:gd name="connsiteY0" fmla="*/ 29441 h 466169"/>
              <a:gd name="connsiteX1" fmla="*/ 832514 w 1160060"/>
              <a:gd name="connsiteY1" fmla="*/ 29441 h 466169"/>
              <a:gd name="connsiteX2" fmla="*/ 805218 w 1160060"/>
              <a:gd name="connsiteY2" fmla="*/ 70384 h 466169"/>
              <a:gd name="connsiteX3" fmla="*/ 777923 w 1160060"/>
              <a:gd name="connsiteY3" fmla="*/ 179566 h 466169"/>
              <a:gd name="connsiteX4" fmla="*/ 709684 w 1160060"/>
              <a:gd name="connsiteY4" fmla="*/ 193214 h 466169"/>
              <a:gd name="connsiteX5" fmla="*/ 614149 w 1160060"/>
              <a:gd name="connsiteY5" fmla="*/ 220510 h 466169"/>
              <a:gd name="connsiteX6" fmla="*/ 545911 w 1160060"/>
              <a:gd name="connsiteY6" fmla="*/ 206862 h 466169"/>
              <a:gd name="connsiteX7" fmla="*/ 464024 w 1160060"/>
              <a:gd name="connsiteY7" fmla="*/ 179566 h 466169"/>
              <a:gd name="connsiteX8" fmla="*/ 436729 w 1160060"/>
              <a:gd name="connsiteY8" fmla="*/ 261453 h 466169"/>
              <a:gd name="connsiteX9" fmla="*/ 395785 w 1160060"/>
              <a:gd name="connsiteY9" fmla="*/ 343339 h 466169"/>
              <a:gd name="connsiteX10" fmla="*/ 354842 w 1160060"/>
              <a:gd name="connsiteY10" fmla="*/ 356987 h 466169"/>
              <a:gd name="connsiteX11" fmla="*/ 218364 w 1160060"/>
              <a:gd name="connsiteY11" fmla="*/ 343339 h 466169"/>
              <a:gd name="connsiteX12" fmla="*/ 136478 w 1160060"/>
              <a:gd name="connsiteY12" fmla="*/ 316044 h 466169"/>
              <a:gd name="connsiteX13" fmla="*/ 122830 w 1160060"/>
              <a:gd name="connsiteY13" fmla="*/ 356987 h 466169"/>
              <a:gd name="connsiteX14" fmla="*/ 109182 w 1160060"/>
              <a:gd name="connsiteY14" fmla="*/ 425226 h 466169"/>
              <a:gd name="connsiteX15" fmla="*/ 54591 w 1160060"/>
              <a:gd name="connsiteY15" fmla="*/ 438874 h 466169"/>
              <a:gd name="connsiteX16" fmla="*/ 0 w 1160060"/>
              <a:gd name="connsiteY16" fmla="*/ 466169 h 466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60060" h="466169">
                <a:moveTo>
                  <a:pt x="1160060" y="29441"/>
                </a:moveTo>
                <a:cubicBezTo>
                  <a:pt x="1119734" y="26921"/>
                  <a:pt x="906116" y="0"/>
                  <a:pt x="832514" y="29441"/>
                </a:cubicBezTo>
                <a:cubicBezTo>
                  <a:pt x="817285" y="35533"/>
                  <a:pt x="814317" y="56736"/>
                  <a:pt x="805218" y="70384"/>
                </a:cubicBezTo>
                <a:cubicBezTo>
                  <a:pt x="796120" y="106778"/>
                  <a:pt x="800954" y="149954"/>
                  <a:pt x="777923" y="179566"/>
                </a:cubicBezTo>
                <a:cubicBezTo>
                  <a:pt x="763682" y="197876"/>
                  <a:pt x="732328" y="188182"/>
                  <a:pt x="709684" y="193214"/>
                </a:cubicBezTo>
                <a:cubicBezTo>
                  <a:pt x="658274" y="204639"/>
                  <a:pt x="659743" y="205312"/>
                  <a:pt x="614149" y="220510"/>
                </a:cubicBezTo>
                <a:cubicBezTo>
                  <a:pt x="591403" y="215961"/>
                  <a:pt x="568290" y="212966"/>
                  <a:pt x="545911" y="206862"/>
                </a:cubicBezTo>
                <a:cubicBezTo>
                  <a:pt x="518153" y="199291"/>
                  <a:pt x="464024" y="179566"/>
                  <a:pt x="464024" y="179566"/>
                </a:cubicBezTo>
                <a:lnTo>
                  <a:pt x="436729" y="261453"/>
                </a:lnTo>
                <a:cubicBezTo>
                  <a:pt x="427738" y="288425"/>
                  <a:pt x="419837" y="324098"/>
                  <a:pt x="395785" y="343339"/>
                </a:cubicBezTo>
                <a:cubicBezTo>
                  <a:pt x="384551" y="352326"/>
                  <a:pt x="368490" y="352438"/>
                  <a:pt x="354842" y="356987"/>
                </a:cubicBezTo>
                <a:cubicBezTo>
                  <a:pt x="309349" y="352438"/>
                  <a:pt x="263301" y="351765"/>
                  <a:pt x="218364" y="343339"/>
                </a:cubicBezTo>
                <a:cubicBezTo>
                  <a:pt x="190085" y="338037"/>
                  <a:pt x="136478" y="316044"/>
                  <a:pt x="136478" y="316044"/>
                </a:cubicBezTo>
                <a:cubicBezTo>
                  <a:pt x="131929" y="329692"/>
                  <a:pt x="126319" y="343031"/>
                  <a:pt x="122830" y="356987"/>
                </a:cubicBezTo>
                <a:cubicBezTo>
                  <a:pt x="117204" y="379491"/>
                  <a:pt x="124032" y="407406"/>
                  <a:pt x="109182" y="425226"/>
                </a:cubicBezTo>
                <a:cubicBezTo>
                  <a:pt x="97174" y="439636"/>
                  <a:pt x="72626" y="433721"/>
                  <a:pt x="54591" y="438874"/>
                </a:cubicBezTo>
                <a:cubicBezTo>
                  <a:pt x="10680" y="451420"/>
                  <a:pt x="22418" y="443751"/>
                  <a:pt x="0" y="466169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57200" y="609600"/>
            <a:ext cx="17283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Narmada</a:t>
            </a:r>
            <a:endParaRPr lang="en-US" sz="3200" dirty="0"/>
          </a:p>
        </p:txBody>
      </p:sp>
      <p:cxnSp>
        <p:nvCxnSpPr>
          <p:cNvPr id="14" name="Shape 8"/>
          <p:cNvCxnSpPr/>
          <p:nvPr/>
        </p:nvCxnSpPr>
        <p:spPr>
          <a:xfrm>
            <a:off x="762000" y="1143000"/>
            <a:ext cx="3657600" cy="274320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 rot="2742207">
            <a:off x="6181408" y="3664000"/>
            <a:ext cx="811658" cy="367782"/>
          </a:xfrm>
          <a:custGeom>
            <a:avLst/>
            <a:gdLst>
              <a:gd name="connsiteX0" fmla="*/ 1160060 w 1160060"/>
              <a:gd name="connsiteY0" fmla="*/ 29441 h 466169"/>
              <a:gd name="connsiteX1" fmla="*/ 832514 w 1160060"/>
              <a:gd name="connsiteY1" fmla="*/ 29441 h 466169"/>
              <a:gd name="connsiteX2" fmla="*/ 805218 w 1160060"/>
              <a:gd name="connsiteY2" fmla="*/ 70384 h 466169"/>
              <a:gd name="connsiteX3" fmla="*/ 777923 w 1160060"/>
              <a:gd name="connsiteY3" fmla="*/ 179566 h 466169"/>
              <a:gd name="connsiteX4" fmla="*/ 709684 w 1160060"/>
              <a:gd name="connsiteY4" fmla="*/ 193214 h 466169"/>
              <a:gd name="connsiteX5" fmla="*/ 614149 w 1160060"/>
              <a:gd name="connsiteY5" fmla="*/ 220510 h 466169"/>
              <a:gd name="connsiteX6" fmla="*/ 545911 w 1160060"/>
              <a:gd name="connsiteY6" fmla="*/ 206862 h 466169"/>
              <a:gd name="connsiteX7" fmla="*/ 464024 w 1160060"/>
              <a:gd name="connsiteY7" fmla="*/ 179566 h 466169"/>
              <a:gd name="connsiteX8" fmla="*/ 436729 w 1160060"/>
              <a:gd name="connsiteY8" fmla="*/ 261453 h 466169"/>
              <a:gd name="connsiteX9" fmla="*/ 395785 w 1160060"/>
              <a:gd name="connsiteY9" fmla="*/ 343339 h 466169"/>
              <a:gd name="connsiteX10" fmla="*/ 354842 w 1160060"/>
              <a:gd name="connsiteY10" fmla="*/ 356987 h 466169"/>
              <a:gd name="connsiteX11" fmla="*/ 218364 w 1160060"/>
              <a:gd name="connsiteY11" fmla="*/ 343339 h 466169"/>
              <a:gd name="connsiteX12" fmla="*/ 136478 w 1160060"/>
              <a:gd name="connsiteY12" fmla="*/ 316044 h 466169"/>
              <a:gd name="connsiteX13" fmla="*/ 122830 w 1160060"/>
              <a:gd name="connsiteY13" fmla="*/ 356987 h 466169"/>
              <a:gd name="connsiteX14" fmla="*/ 109182 w 1160060"/>
              <a:gd name="connsiteY14" fmla="*/ 425226 h 466169"/>
              <a:gd name="connsiteX15" fmla="*/ 54591 w 1160060"/>
              <a:gd name="connsiteY15" fmla="*/ 438874 h 466169"/>
              <a:gd name="connsiteX16" fmla="*/ 0 w 1160060"/>
              <a:gd name="connsiteY16" fmla="*/ 466169 h 466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60060" h="466169">
                <a:moveTo>
                  <a:pt x="1160060" y="29441"/>
                </a:moveTo>
                <a:cubicBezTo>
                  <a:pt x="1119734" y="26921"/>
                  <a:pt x="906116" y="0"/>
                  <a:pt x="832514" y="29441"/>
                </a:cubicBezTo>
                <a:cubicBezTo>
                  <a:pt x="817285" y="35533"/>
                  <a:pt x="814317" y="56736"/>
                  <a:pt x="805218" y="70384"/>
                </a:cubicBezTo>
                <a:cubicBezTo>
                  <a:pt x="796120" y="106778"/>
                  <a:pt x="800954" y="149954"/>
                  <a:pt x="777923" y="179566"/>
                </a:cubicBezTo>
                <a:cubicBezTo>
                  <a:pt x="763682" y="197876"/>
                  <a:pt x="732328" y="188182"/>
                  <a:pt x="709684" y="193214"/>
                </a:cubicBezTo>
                <a:cubicBezTo>
                  <a:pt x="658274" y="204639"/>
                  <a:pt x="659743" y="205312"/>
                  <a:pt x="614149" y="220510"/>
                </a:cubicBezTo>
                <a:cubicBezTo>
                  <a:pt x="591403" y="215961"/>
                  <a:pt x="568290" y="212966"/>
                  <a:pt x="545911" y="206862"/>
                </a:cubicBezTo>
                <a:cubicBezTo>
                  <a:pt x="518153" y="199291"/>
                  <a:pt x="464024" y="179566"/>
                  <a:pt x="464024" y="179566"/>
                </a:cubicBezTo>
                <a:lnTo>
                  <a:pt x="436729" y="261453"/>
                </a:lnTo>
                <a:cubicBezTo>
                  <a:pt x="427738" y="288425"/>
                  <a:pt x="419837" y="324098"/>
                  <a:pt x="395785" y="343339"/>
                </a:cubicBezTo>
                <a:cubicBezTo>
                  <a:pt x="384551" y="352326"/>
                  <a:pt x="368490" y="352438"/>
                  <a:pt x="354842" y="356987"/>
                </a:cubicBezTo>
                <a:cubicBezTo>
                  <a:pt x="309349" y="352438"/>
                  <a:pt x="263301" y="351765"/>
                  <a:pt x="218364" y="343339"/>
                </a:cubicBezTo>
                <a:cubicBezTo>
                  <a:pt x="190085" y="338037"/>
                  <a:pt x="136478" y="316044"/>
                  <a:pt x="136478" y="316044"/>
                </a:cubicBezTo>
                <a:cubicBezTo>
                  <a:pt x="131929" y="329692"/>
                  <a:pt x="126319" y="343031"/>
                  <a:pt x="122830" y="356987"/>
                </a:cubicBezTo>
                <a:cubicBezTo>
                  <a:pt x="117204" y="379491"/>
                  <a:pt x="124032" y="407406"/>
                  <a:pt x="109182" y="425226"/>
                </a:cubicBezTo>
                <a:cubicBezTo>
                  <a:pt x="97174" y="439636"/>
                  <a:pt x="72626" y="433721"/>
                  <a:pt x="54591" y="438874"/>
                </a:cubicBezTo>
                <a:cubicBezTo>
                  <a:pt x="10680" y="451420"/>
                  <a:pt x="22418" y="443751"/>
                  <a:pt x="0" y="466169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677400" y="2362200"/>
            <a:ext cx="18710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Mahanadi</a:t>
            </a:r>
            <a:endParaRPr lang="en-US" sz="3200" dirty="0"/>
          </a:p>
        </p:txBody>
      </p:sp>
      <p:cxnSp>
        <p:nvCxnSpPr>
          <p:cNvPr id="18" name="Shape 8"/>
          <p:cNvCxnSpPr/>
          <p:nvPr/>
        </p:nvCxnSpPr>
        <p:spPr>
          <a:xfrm flipV="1">
            <a:off x="6858000" y="2895600"/>
            <a:ext cx="4495800" cy="106680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10"/>
          <p:cNvSpPr/>
          <p:nvPr/>
        </p:nvSpPr>
        <p:spPr>
          <a:xfrm rot="1942424">
            <a:off x="5212306" y="4807419"/>
            <a:ext cx="685800" cy="313769"/>
          </a:xfrm>
          <a:custGeom>
            <a:avLst/>
            <a:gdLst>
              <a:gd name="connsiteX0" fmla="*/ 1160060 w 1160060"/>
              <a:gd name="connsiteY0" fmla="*/ 29441 h 466169"/>
              <a:gd name="connsiteX1" fmla="*/ 832514 w 1160060"/>
              <a:gd name="connsiteY1" fmla="*/ 29441 h 466169"/>
              <a:gd name="connsiteX2" fmla="*/ 805218 w 1160060"/>
              <a:gd name="connsiteY2" fmla="*/ 70384 h 466169"/>
              <a:gd name="connsiteX3" fmla="*/ 777923 w 1160060"/>
              <a:gd name="connsiteY3" fmla="*/ 179566 h 466169"/>
              <a:gd name="connsiteX4" fmla="*/ 709684 w 1160060"/>
              <a:gd name="connsiteY4" fmla="*/ 193214 h 466169"/>
              <a:gd name="connsiteX5" fmla="*/ 614149 w 1160060"/>
              <a:gd name="connsiteY5" fmla="*/ 220510 h 466169"/>
              <a:gd name="connsiteX6" fmla="*/ 545911 w 1160060"/>
              <a:gd name="connsiteY6" fmla="*/ 206862 h 466169"/>
              <a:gd name="connsiteX7" fmla="*/ 464024 w 1160060"/>
              <a:gd name="connsiteY7" fmla="*/ 179566 h 466169"/>
              <a:gd name="connsiteX8" fmla="*/ 436729 w 1160060"/>
              <a:gd name="connsiteY8" fmla="*/ 261453 h 466169"/>
              <a:gd name="connsiteX9" fmla="*/ 395785 w 1160060"/>
              <a:gd name="connsiteY9" fmla="*/ 343339 h 466169"/>
              <a:gd name="connsiteX10" fmla="*/ 354842 w 1160060"/>
              <a:gd name="connsiteY10" fmla="*/ 356987 h 466169"/>
              <a:gd name="connsiteX11" fmla="*/ 218364 w 1160060"/>
              <a:gd name="connsiteY11" fmla="*/ 343339 h 466169"/>
              <a:gd name="connsiteX12" fmla="*/ 136478 w 1160060"/>
              <a:gd name="connsiteY12" fmla="*/ 316044 h 466169"/>
              <a:gd name="connsiteX13" fmla="*/ 122830 w 1160060"/>
              <a:gd name="connsiteY13" fmla="*/ 356987 h 466169"/>
              <a:gd name="connsiteX14" fmla="*/ 109182 w 1160060"/>
              <a:gd name="connsiteY14" fmla="*/ 425226 h 466169"/>
              <a:gd name="connsiteX15" fmla="*/ 54591 w 1160060"/>
              <a:gd name="connsiteY15" fmla="*/ 438874 h 466169"/>
              <a:gd name="connsiteX16" fmla="*/ 0 w 1160060"/>
              <a:gd name="connsiteY16" fmla="*/ 466169 h 466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60060" h="466169">
                <a:moveTo>
                  <a:pt x="1160060" y="29441"/>
                </a:moveTo>
                <a:cubicBezTo>
                  <a:pt x="1119734" y="26921"/>
                  <a:pt x="906116" y="0"/>
                  <a:pt x="832514" y="29441"/>
                </a:cubicBezTo>
                <a:cubicBezTo>
                  <a:pt x="817285" y="35533"/>
                  <a:pt x="814317" y="56736"/>
                  <a:pt x="805218" y="70384"/>
                </a:cubicBezTo>
                <a:cubicBezTo>
                  <a:pt x="796120" y="106778"/>
                  <a:pt x="800954" y="149954"/>
                  <a:pt x="777923" y="179566"/>
                </a:cubicBezTo>
                <a:cubicBezTo>
                  <a:pt x="763682" y="197876"/>
                  <a:pt x="732328" y="188182"/>
                  <a:pt x="709684" y="193214"/>
                </a:cubicBezTo>
                <a:cubicBezTo>
                  <a:pt x="658274" y="204639"/>
                  <a:pt x="659743" y="205312"/>
                  <a:pt x="614149" y="220510"/>
                </a:cubicBezTo>
                <a:cubicBezTo>
                  <a:pt x="591403" y="215961"/>
                  <a:pt x="568290" y="212966"/>
                  <a:pt x="545911" y="206862"/>
                </a:cubicBezTo>
                <a:cubicBezTo>
                  <a:pt x="518153" y="199291"/>
                  <a:pt x="464024" y="179566"/>
                  <a:pt x="464024" y="179566"/>
                </a:cubicBezTo>
                <a:lnTo>
                  <a:pt x="436729" y="261453"/>
                </a:lnTo>
                <a:cubicBezTo>
                  <a:pt x="427738" y="288425"/>
                  <a:pt x="419837" y="324098"/>
                  <a:pt x="395785" y="343339"/>
                </a:cubicBezTo>
                <a:cubicBezTo>
                  <a:pt x="384551" y="352326"/>
                  <a:pt x="368490" y="352438"/>
                  <a:pt x="354842" y="356987"/>
                </a:cubicBezTo>
                <a:cubicBezTo>
                  <a:pt x="309349" y="352438"/>
                  <a:pt x="263301" y="351765"/>
                  <a:pt x="218364" y="343339"/>
                </a:cubicBezTo>
                <a:cubicBezTo>
                  <a:pt x="190085" y="338037"/>
                  <a:pt x="136478" y="316044"/>
                  <a:pt x="136478" y="316044"/>
                </a:cubicBezTo>
                <a:cubicBezTo>
                  <a:pt x="131929" y="329692"/>
                  <a:pt x="126319" y="343031"/>
                  <a:pt x="122830" y="356987"/>
                </a:cubicBezTo>
                <a:cubicBezTo>
                  <a:pt x="117204" y="379491"/>
                  <a:pt x="124032" y="407406"/>
                  <a:pt x="109182" y="425226"/>
                </a:cubicBezTo>
                <a:cubicBezTo>
                  <a:pt x="97174" y="439636"/>
                  <a:pt x="72626" y="433721"/>
                  <a:pt x="54591" y="438874"/>
                </a:cubicBezTo>
                <a:cubicBezTo>
                  <a:pt x="10680" y="451420"/>
                  <a:pt x="22418" y="443751"/>
                  <a:pt x="0" y="466169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4800" y="5791200"/>
            <a:ext cx="26797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Nagarjun</a:t>
            </a:r>
            <a:r>
              <a:rPr lang="en-US" sz="3200" dirty="0" smtClean="0"/>
              <a:t> </a:t>
            </a:r>
            <a:r>
              <a:rPr lang="en-US" sz="3200" dirty="0" err="1" smtClean="0"/>
              <a:t>sagar</a:t>
            </a:r>
            <a:endParaRPr lang="en-US" sz="3200" dirty="0"/>
          </a:p>
        </p:txBody>
      </p:sp>
      <p:cxnSp>
        <p:nvCxnSpPr>
          <p:cNvPr id="19" name="Shape 8"/>
          <p:cNvCxnSpPr/>
          <p:nvPr/>
        </p:nvCxnSpPr>
        <p:spPr>
          <a:xfrm rot="10800000" flipV="1">
            <a:off x="533400" y="5029200"/>
            <a:ext cx="4876800" cy="129540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reeform 22"/>
          <p:cNvSpPr/>
          <p:nvPr/>
        </p:nvSpPr>
        <p:spPr>
          <a:xfrm rot="1942424">
            <a:off x="5059907" y="5721818"/>
            <a:ext cx="685800" cy="313769"/>
          </a:xfrm>
          <a:custGeom>
            <a:avLst/>
            <a:gdLst>
              <a:gd name="connsiteX0" fmla="*/ 1160060 w 1160060"/>
              <a:gd name="connsiteY0" fmla="*/ 29441 h 466169"/>
              <a:gd name="connsiteX1" fmla="*/ 832514 w 1160060"/>
              <a:gd name="connsiteY1" fmla="*/ 29441 h 466169"/>
              <a:gd name="connsiteX2" fmla="*/ 805218 w 1160060"/>
              <a:gd name="connsiteY2" fmla="*/ 70384 h 466169"/>
              <a:gd name="connsiteX3" fmla="*/ 777923 w 1160060"/>
              <a:gd name="connsiteY3" fmla="*/ 179566 h 466169"/>
              <a:gd name="connsiteX4" fmla="*/ 709684 w 1160060"/>
              <a:gd name="connsiteY4" fmla="*/ 193214 h 466169"/>
              <a:gd name="connsiteX5" fmla="*/ 614149 w 1160060"/>
              <a:gd name="connsiteY5" fmla="*/ 220510 h 466169"/>
              <a:gd name="connsiteX6" fmla="*/ 545911 w 1160060"/>
              <a:gd name="connsiteY6" fmla="*/ 206862 h 466169"/>
              <a:gd name="connsiteX7" fmla="*/ 464024 w 1160060"/>
              <a:gd name="connsiteY7" fmla="*/ 179566 h 466169"/>
              <a:gd name="connsiteX8" fmla="*/ 436729 w 1160060"/>
              <a:gd name="connsiteY8" fmla="*/ 261453 h 466169"/>
              <a:gd name="connsiteX9" fmla="*/ 395785 w 1160060"/>
              <a:gd name="connsiteY9" fmla="*/ 343339 h 466169"/>
              <a:gd name="connsiteX10" fmla="*/ 354842 w 1160060"/>
              <a:gd name="connsiteY10" fmla="*/ 356987 h 466169"/>
              <a:gd name="connsiteX11" fmla="*/ 218364 w 1160060"/>
              <a:gd name="connsiteY11" fmla="*/ 343339 h 466169"/>
              <a:gd name="connsiteX12" fmla="*/ 136478 w 1160060"/>
              <a:gd name="connsiteY12" fmla="*/ 316044 h 466169"/>
              <a:gd name="connsiteX13" fmla="*/ 122830 w 1160060"/>
              <a:gd name="connsiteY13" fmla="*/ 356987 h 466169"/>
              <a:gd name="connsiteX14" fmla="*/ 109182 w 1160060"/>
              <a:gd name="connsiteY14" fmla="*/ 425226 h 466169"/>
              <a:gd name="connsiteX15" fmla="*/ 54591 w 1160060"/>
              <a:gd name="connsiteY15" fmla="*/ 438874 h 466169"/>
              <a:gd name="connsiteX16" fmla="*/ 0 w 1160060"/>
              <a:gd name="connsiteY16" fmla="*/ 466169 h 466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60060" h="466169">
                <a:moveTo>
                  <a:pt x="1160060" y="29441"/>
                </a:moveTo>
                <a:cubicBezTo>
                  <a:pt x="1119734" y="26921"/>
                  <a:pt x="906116" y="0"/>
                  <a:pt x="832514" y="29441"/>
                </a:cubicBezTo>
                <a:cubicBezTo>
                  <a:pt x="817285" y="35533"/>
                  <a:pt x="814317" y="56736"/>
                  <a:pt x="805218" y="70384"/>
                </a:cubicBezTo>
                <a:cubicBezTo>
                  <a:pt x="796120" y="106778"/>
                  <a:pt x="800954" y="149954"/>
                  <a:pt x="777923" y="179566"/>
                </a:cubicBezTo>
                <a:cubicBezTo>
                  <a:pt x="763682" y="197876"/>
                  <a:pt x="732328" y="188182"/>
                  <a:pt x="709684" y="193214"/>
                </a:cubicBezTo>
                <a:cubicBezTo>
                  <a:pt x="658274" y="204639"/>
                  <a:pt x="659743" y="205312"/>
                  <a:pt x="614149" y="220510"/>
                </a:cubicBezTo>
                <a:cubicBezTo>
                  <a:pt x="591403" y="215961"/>
                  <a:pt x="568290" y="212966"/>
                  <a:pt x="545911" y="206862"/>
                </a:cubicBezTo>
                <a:cubicBezTo>
                  <a:pt x="518153" y="199291"/>
                  <a:pt x="464024" y="179566"/>
                  <a:pt x="464024" y="179566"/>
                </a:cubicBezTo>
                <a:lnTo>
                  <a:pt x="436729" y="261453"/>
                </a:lnTo>
                <a:cubicBezTo>
                  <a:pt x="427738" y="288425"/>
                  <a:pt x="419837" y="324098"/>
                  <a:pt x="395785" y="343339"/>
                </a:cubicBezTo>
                <a:cubicBezTo>
                  <a:pt x="384551" y="352326"/>
                  <a:pt x="368490" y="352438"/>
                  <a:pt x="354842" y="356987"/>
                </a:cubicBezTo>
                <a:cubicBezTo>
                  <a:pt x="309349" y="352438"/>
                  <a:pt x="263301" y="351765"/>
                  <a:pt x="218364" y="343339"/>
                </a:cubicBezTo>
                <a:cubicBezTo>
                  <a:pt x="190085" y="338037"/>
                  <a:pt x="136478" y="316044"/>
                  <a:pt x="136478" y="316044"/>
                </a:cubicBezTo>
                <a:cubicBezTo>
                  <a:pt x="131929" y="329692"/>
                  <a:pt x="126319" y="343031"/>
                  <a:pt x="122830" y="356987"/>
                </a:cubicBezTo>
                <a:cubicBezTo>
                  <a:pt x="117204" y="379491"/>
                  <a:pt x="124032" y="407406"/>
                  <a:pt x="109182" y="425226"/>
                </a:cubicBezTo>
                <a:cubicBezTo>
                  <a:pt x="97174" y="439636"/>
                  <a:pt x="72626" y="433721"/>
                  <a:pt x="54591" y="438874"/>
                </a:cubicBezTo>
                <a:cubicBezTo>
                  <a:pt x="10680" y="451420"/>
                  <a:pt x="22418" y="443751"/>
                  <a:pt x="0" y="466169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hape 8"/>
          <p:cNvCxnSpPr/>
          <p:nvPr/>
        </p:nvCxnSpPr>
        <p:spPr>
          <a:xfrm rot="10800000" flipV="1">
            <a:off x="5334000" y="4648200"/>
            <a:ext cx="4876800" cy="129540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9067800" y="4114800"/>
            <a:ext cx="1204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Kaveri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59971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6" grpId="0" animBg="1"/>
      <p:bldP spid="17" grpId="0"/>
      <p:bldP spid="11" grpId="0" animBg="1"/>
      <p:bldP spid="15" grpId="0"/>
      <p:bldP spid="23" grpId="0" animBg="1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9B335B2C-2C30-E8A1-5A5B-73DB684CD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8686800" y="6456641"/>
            <a:ext cx="3505200" cy="4013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Users\hp\Downloads\167923388020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63200" y="5181600"/>
            <a:ext cx="1014412" cy="1014412"/>
          </a:xfrm>
          <a:prstGeom prst="rect">
            <a:avLst/>
          </a:prstGeom>
          <a:noFill/>
        </p:spPr>
      </p:pic>
      <p:pic>
        <p:nvPicPr>
          <p:cNvPr id="23554" name="Picture 2" descr="https://creazilla-store.fra1.digitaloceanspaces.com/silhouettes/2246/india-map-silhouette-outline-m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286682"/>
            <a:ext cx="5638800" cy="6309147"/>
          </a:xfrm>
          <a:prstGeom prst="rect">
            <a:avLst/>
          </a:prstGeom>
          <a:noFill/>
        </p:spPr>
      </p:pic>
      <p:sp>
        <p:nvSpPr>
          <p:cNvPr id="7" name="Teardrop 6"/>
          <p:cNvSpPr/>
          <p:nvPr/>
        </p:nvSpPr>
        <p:spPr>
          <a:xfrm rot="7944063">
            <a:off x="4493170" y="46384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ardrop 7"/>
          <p:cNvSpPr/>
          <p:nvPr/>
        </p:nvSpPr>
        <p:spPr>
          <a:xfrm rot="7944063">
            <a:off x="4264570" y="36478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ardrop 8"/>
          <p:cNvSpPr/>
          <p:nvPr/>
        </p:nvSpPr>
        <p:spPr>
          <a:xfrm rot="7944063">
            <a:off x="5407570" y="19714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hape 8"/>
          <p:cNvCxnSpPr/>
          <p:nvPr/>
        </p:nvCxnSpPr>
        <p:spPr>
          <a:xfrm flipV="1">
            <a:off x="5562600" y="1143000"/>
            <a:ext cx="4038600" cy="106680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hape 8"/>
          <p:cNvCxnSpPr/>
          <p:nvPr/>
        </p:nvCxnSpPr>
        <p:spPr>
          <a:xfrm>
            <a:off x="533400" y="1219200"/>
            <a:ext cx="3962400" cy="259080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hape 8"/>
          <p:cNvCxnSpPr/>
          <p:nvPr/>
        </p:nvCxnSpPr>
        <p:spPr>
          <a:xfrm flipV="1">
            <a:off x="4572000" y="2971800"/>
            <a:ext cx="6096000" cy="182880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57200" y="685800"/>
            <a:ext cx="16458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Tarapura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9525000" y="2514600"/>
            <a:ext cx="10663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Kaiga</a:t>
            </a:r>
            <a:endParaRPr lang="en-US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8229600" y="609600"/>
            <a:ext cx="13302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Narora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59971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6" grpId="0"/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9B335B2C-2C30-E8A1-5A5B-73DB684CD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8686800" y="6456641"/>
            <a:ext cx="3505200" cy="4013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Users\hp\Downloads\167923388020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63200" y="5181600"/>
            <a:ext cx="1014412" cy="1014412"/>
          </a:xfrm>
          <a:prstGeom prst="rect">
            <a:avLst/>
          </a:prstGeom>
          <a:noFill/>
        </p:spPr>
      </p:pic>
      <p:pic>
        <p:nvPicPr>
          <p:cNvPr id="23554" name="Picture 2" descr="https://creazilla-store.fra1.digitaloceanspaces.com/silhouettes/2246/india-map-silhouette-outline-m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286682"/>
            <a:ext cx="5638800" cy="6309147"/>
          </a:xfrm>
          <a:prstGeom prst="rect">
            <a:avLst/>
          </a:prstGeom>
          <a:noFill/>
        </p:spPr>
      </p:pic>
      <p:sp>
        <p:nvSpPr>
          <p:cNvPr id="7" name="Teardrop 6"/>
          <p:cNvSpPr/>
          <p:nvPr/>
        </p:nvSpPr>
        <p:spPr>
          <a:xfrm rot="7944063">
            <a:off x="5407570" y="54004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ardrop 7"/>
          <p:cNvSpPr/>
          <p:nvPr/>
        </p:nvSpPr>
        <p:spPr>
          <a:xfrm rot="7944063">
            <a:off x="4645570" y="4714640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ardrop 8"/>
          <p:cNvSpPr/>
          <p:nvPr/>
        </p:nvSpPr>
        <p:spPr>
          <a:xfrm rot="7944063">
            <a:off x="4188370" y="3190640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ardrop 10"/>
          <p:cNvSpPr/>
          <p:nvPr/>
        </p:nvSpPr>
        <p:spPr>
          <a:xfrm rot="7944063">
            <a:off x="7007770" y="2657240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hape 8"/>
          <p:cNvCxnSpPr/>
          <p:nvPr/>
        </p:nvCxnSpPr>
        <p:spPr>
          <a:xfrm flipV="1">
            <a:off x="7162800" y="838200"/>
            <a:ext cx="4572000" cy="205740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hape 8"/>
          <p:cNvCxnSpPr/>
          <p:nvPr/>
        </p:nvCxnSpPr>
        <p:spPr>
          <a:xfrm flipV="1">
            <a:off x="5562600" y="4114800"/>
            <a:ext cx="4038600" cy="144780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hape 8"/>
          <p:cNvCxnSpPr/>
          <p:nvPr/>
        </p:nvCxnSpPr>
        <p:spPr>
          <a:xfrm>
            <a:off x="609600" y="914400"/>
            <a:ext cx="3810000" cy="243840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hape 8"/>
          <p:cNvCxnSpPr/>
          <p:nvPr/>
        </p:nvCxnSpPr>
        <p:spPr>
          <a:xfrm flipV="1">
            <a:off x="762000" y="4876800"/>
            <a:ext cx="4038600" cy="160020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09600" y="381000"/>
            <a:ext cx="11487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Surat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21" name="TextBox 20"/>
          <p:cNvSpPr txBox="1"/>
          <p:nvPr/>
        </p:nvSpPr>
        <p:spPr>
          <a:xfrm>
            <a:off x="762000" y="5943600"/>
            <a:ext cx="19678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Bhadravati</a:t>
            </a:r>
            <a:endParaRPr lang="en-US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8001000" y="3581400"/>
            <a:ext cx="12907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Salem </a:t>
            </a:r>
            <a:endParaRPr lang="en-US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9677400" y="381000"/>
            <a:ext cx="1843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Durgapur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59971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20" grpId="0"/>
      <p:bldP spid="21" grpId="0"/>
      <p:bldP spid="22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9601196" cy="1303867"/>
          </a:xfrm>
        </p:spPr>
        <p:txBody>
          <a:bodyPr/>
          <a:lstStyle/>
          <a:p>
            <a:r>
              <a:rPr lang="en-US" b="1" dirty="0" smtClean="0"/>
              <a:t>Thank you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xmlns:lc="http://schemas.openxmlformats.org/drawingml/2006/lockedCanvas" id="{C8A4702B-FAAF-0CAD-7C27-D2D1E36B0F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11397178" y="5929044"/>
            <a:ext cx="794822" cy="928956"/>
          </a:xfrm>
          <a:prstGeom prst="rect">
            <a:avLst/>
          </a:prstGeom>
        </p:spPr>
      </p:pic>
      <p:sp>
        <p:nvSpPr>
          <p:cNvPr id="5" name="TextBox 8">
            <a:extLst>
              <a:ext uri="{FF2B5EF4-FFF2-40B4-BE49-F238E27FC236}">
                <a16:creationId xmlns="" xmlns:a16="http://schemas.microsoft.com/office/drawing/2014/main" xmlns:lc="http://schemas.openxmlformats.org/drawingml/2006/lockedCanvas" id="{F088B183-B5D7-830E-7CB3-31B2BF4F9BA9}"/>
              </a:ext>
            </a:extLst>
          </p:cNvPr>
          <p:cNvSpPr txBox="1"/>
          <p:nvPr/>
        </p:nvSpPr>
        <p:spPr>
          <a:xfrm>
            <a:off x="9601200" y="6211669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dirty="0"/>
              <a:t>Prepared by:</a:t>
            </a:r>
          </a:p>
          <a:p>
            <a:pPr algn="l"/>
            <a:r>
              <a:rPr lang="en-IN" dirty="0"/>
              <a:t>Praveen </a:t>
            </a:r>
            <a:r>
              <a:rPr lang="en-IN" dirty="0" err="1"/>
              <a:t>Banakar</a:t>
            </a:r>
            <a:r>
              <a:rPr lang="en-IN" dirty="0"/>
              <a:t> 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B335B2C-2C30-E8A1-5A5B-73DB684CDD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4572000" y="6273412"/>
            <a:ext cx="5105400" cy="5845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 descr="C:\Users\hp\Downloads\167923388020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2514600"/>
            <a:ext cx="213360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9B335B2C-2C30-E8A1-5A5B-73DB684CD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8686800" y="6456641"/>
            <a:ext cx="3505200" cy="4013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Users\hp\Downloads\167923388020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63200" y="5181600"/>
            <a:ext cx="1014412" cy="1014412"/>
          </a:xfrm>
          <a:prstGeom prst="rect">
            <a:avLst/>
          </a:prstGeom>
          <a:noFill/>
        </p:spPr>
      </p:pic>
      <p:pic>
        <p:nvPicPr>
          <p:cNvPr id="23554" name="Picture 2" descr="https://creazilla-store.fra1.digitaloceanspaces.com/silhouettes/2246/india-map-silhouette-outline-m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286682"/>
            <a:ext cx="5638800" cy="630914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2895600" y="3276600"/>
            <a:ext cx="6400800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3505200" y="3200400"/>
            <a:ext cx="5867400" cy="762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57200" y="609600"/>
            <a:ext cx="28262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Tropic of cancer</a:t>
            </a:r>
            <a:endParaRPr lang="en-US" sz="3200" dirty="0"/>
          </a:p>
        </p:txBody>
      </p:sp>
      <p:cxnSp>
        <p:nvCxnSpPr>
          <p:cNvPr id="10" name="Shape 8"/>
          <p:cNvCxnSpPr/>
          <p:nvPr/>
        </p:nvCxnSpPr>
        <p:spPr>
          <a:xfrm rot="16200000" flipH="1">
            <a:off x="1257300" y="1485900"/>
            <a:ext cx="1981200" cy="14478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 8"/>
          <p:cNvCxnSpPr/>
          <p:nvPr/>
        </p:nvCxnSpPr>
        <p:spPr>
          <a:xfrm>
            <a:off x="6553200" y="609600"/>
            <a:ext cx="3124200" cy="9906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triangl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534400" y="1066800"/>
            <a:ext cx="11144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82.5E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59971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9B335B2C-2C30-E8A1-5A5B-73DB684CD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8686800" y="6456641"/>
            <a:ext cx="3505200" cy="4013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Users\hp\Downloads\167923388020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63200" y="5181600"/>
            <a:ext cx="1014412" cy="1014412"/>
          </a:xfrm>
          <a:prstGeom prst="rect">
            <a:avLst/>
          </a:prstGeom>
          <a:noFill/>
        </p:spPr>
      </p:pic>
      <p:pic>
        <p:nvPicPr>
          <p:cNvPr id="23554" name="Picture 2" descr="https://creazilla-store.fra1.digitaloceanspaces.com/silhouettes/2246/india-map-silhouette-outline-m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286682"/>
            <a:ext cx="5638800" cy="6309147"/>
          </a:xfrm>
          <a:prstGeom prst="rect">
            <a:avLst/>
          </a:prstGeom>
          <a:noFill/>
        </p:spPr>
      </p:pic>
      <p:pic>
        <p:nvPicPr>
          <p:cNvPr id="44034" name="Picture 2" descr="C:\Users\hp\AppData\Local\Microsoft\Windows\INetCache\IE\0Z6AHP0L\86596-and-icons-symbol-computer-black-location-design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53000" y="0"/>
            <a:ext cx="304800" cy="435429"/>
          </a:xfrm>
          <a:prstGeom prst="rect">
            <a:avLst/>
          </a:prstGeom>
          <a:noFill/>
        </p:spPr>
      </p:pic>
      <p:pic>
        <p:nvPicPr>
          <p:cNvPr id="9" name="Picture 2" descr="C:\Users\hp\AppData\Local\Microsoft\Windows\INetCache\IE\0Z6AHP0L\86596-and-icons-symbol-computer-black-location-design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53400" y="6172200"/>
            <a:ext cx="304800" cy="435429"/>
          </a:xfrm>
          <a:prstGeom prst="rect">
            <a:avLst/>
          </a:prstGeom>
          <a:noFill/>
        </p:spPr>
      </p:pic>
      <p:cxnSp>
        <p:nvCxnSpPr>
          <p:cNvPr id="10" name="Shape 8"/>
          <p:cNvCxnSpPr/>
          <p:nvPr/>
        </p:nvCxnSpPr>
        <p:spPr>
          <a:xfrm flipV="1">
            <a:off x="838200" y="152400"/>
            <a:ext cx="4267200" cy="35814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8600" y="3200400"/>
            <a:ext cx="17213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Indira </a:t>
            </a:r>
            <a:r>
              <a:rPr lang="en-US" sz="3200" dirty="0" err="1" smtClean="0"/>
              <a:t>col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9067800" y="2590800"/>
            <a:ext cx="21185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Indira point</a:t>
            </a:r>
            <a:endParaRPr lang="en-US" sz="3200" dirty="0"/>
          </a:p>
        </p:txBody>
      </p:sp>
      <p:cxnSp>
        <p:nvCxnSpPr>
          <p:cNvPr id="17" name="Shape 8"/>
          <p:cNvCxnSpPr>
            <a:stCxn id="9" idx="0"/>
          </p:cNvCxnSpPr>
          <p:nvPr/>
        </p:nvCxnSpPr>
        <p:spPr>
          <a:xfrm rot="5400000" flipH="1" flipV="1">
            <a:off x="8039100" y="3390900"/>
            <a:ext cx="3048000" cy="25146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" descr="C:\Users\hp\AppData\Local\Microsoft\Windows\INetCache\IE\0Z6AHP0L\86596-and-icons-symbol-computer-black-location-design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05400" y="6172200"/>
            <a:ext cx="304800" cy="435429"/>
          </a:xfrm>
          <a:prstGeom prst="rect">
            <a:avLst/>
          </a:prstGeom>
          <a:noFill/>
        </p:spPr>
      </p:pic>
      <p:cxnSp>
        <p:nvCxnSpPr>
          <p:cNvPr id="22" name="Shape 8"/>
          <p:cNvCxnSpPr/>
          <p:nvPr/>
        </p:nvCxnSpPr>
        <p:spPr>
          <a:xfrm>
            <a:off x="1066800" y="5029200"/>
            <a:ext cx="4114800" cy="12954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914400" y="4495800"/>
            <a:ext cx="24270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Kanyakumari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pic>
        <p:nvPicPr>
          <p:cNvPr id="27" name="Picture 2" descr="C:\Users\hp\AppData\Local\Microsoft\Windows\INetCache\IE\0Z6AHP0L\86596-and-icons-symbol-computer-black-location-design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1981200"/>
            <a:ext cx="304800" cy="435429"/>
          </a:xfrm>
          <a:prstGeom prst="rect">
            <a:avLst/>
          </a:prstGeom>
          <a:noFill/>
        </p:spPr>
      </p:pic>
      <p:cxnSp>
        <p:nvCxnSpPr>
          <p:cNvPr id="28" name="Shape 8"/>
          <p:cNvCxnSpPr/>
          <p:nvPr/>
        </p:nvCxnSpPr>
        <p:spPr>
          <a:xfrm flipV="1">
            <a:off x="7162800" y="1066800"/>
            <a:ext cx="3657600" cy="12954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8991600" y="533400"/>
            <a:ext cx="26334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Mount Everest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59971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26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9B335B2C-2C30-E8A1-5A5B-73DB684CD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8686800" y="6456641"/>
            <a:ext cx="3505200" cy="4013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Users\hp\Downloads\167923388020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63200" y="5281612"/>
            <a:ext cx="914400" cy="914400"/>
          </a:xfrm>
          <a:prstGeom prst="rect">
            <a:avLst/>
          </a:prstGeom>
          <a:noFill/>
        </p:spPr>
      </p:pic>
      <p:pic>
        <p:nvPicPr>
          <p:cNvPr id="23554" name="Picture 2" descr="https://creazilla-store.fra1.digitaloceanspaces.com/silhouettes/2246/india-map-silhouette-outline-m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228600"/>
            <a:ext cx="5410200" cy="6053371"/>
          </a:xfrm>
          <a:prstGeom prst="rect">
            <a:avLst/>
          </a:prstGeom>
          <a:noFill/>
        </p:spPr>
      </p:pic>
      <p:sp>
        <p:nvSpPr>
          <p:cNvPr id="9" name="Freeform 8"/>
          <p:cNvSpPr/>
          <p:nvPr/>
        </p:nvSpPr>
        <p:spPr>
          <a:xfrm>
            <a:off x="6077243" y="6302326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5983906" y="6268260"/>
            <a:ext cx="459097" cy="586191"/>
          </a:xfrm>
          <a:custGeom>
            <a:avLst/>
            <a:gdLst>
              <a:gd name="connsiteX0" fmla="*/ 121472 w 459097"/>
              <a:gd name="connsiteY0" fmla="*/ 34066 h 586191"/>
              <a:gd name="connsiteX1" fmla="*/ 107405 w 459097"/>
              <a:gd name="connsiteY1" fmla="*/ 76269 h 586191"/>
              <a:gd name="connsiteX2" fmla="*/ 79269 w 459097"/>
              <a:gd name="connsiteY2" fmla="*/ 104405 h 586191"/>
              <a:gd name="connsiteX3" fmla="*/ 51134 w 459097"/>
              <a:gd name="connsiteY3" fmla="*/ 146608 h 586191"/>
              <a:gd name="connsiteX4" fmla="*/ 37066 w 459097"/>
              <a:gd name="connsiteY4" fmla="*/ 399826 h 586191"/>
              <a:gd name="connsiteX5" fmla="*/ 8931 w 459097"/>
              <a:gd name="connsiteY5" fmla="*/ 427962 h 586191"/>
              <a:gd name="connsiteX6" fmla="*/ 65202 w 459097"/>
              <a:gd name="connsiteY6" fmla="*/ 484232 h 586191"/>
              <a:gd name="connsiteX7" fmla="*/ 135540 w 459097"/>
              <a:gd name="connsiteY7" fmla="*/ 498300 h 586191"/>
              <a:gd name="connsiteX8" fmla="*/ 430962 w 459097"/>
              <a:gd name="connsiteY8" fmla="*/ 512368 h 586191"/>
              <a:gd name="connsiteX9" fmla="*/ 459097 w 459097"/>
              <a:gd name="connsiteY9" fmla="*/ 427962 h 586191"/>
              <a:gd name="connsiteX10" fmla="*/ 430962 w 459097"/>
              <a:gd name="connsiteY10" fmla="*/ 273217 h 586191"/>
              <a:gd name="connsiteX11" fmla="*/ 402826 w 459097"/>
              <a:gd name="connsiteY11" fmla="*/ 245082 h 586191"/>
              <a:gd name="connsiteX12" fmla="*/ 318420 w 459097"/>
              <a:gd name="connsiteY12" fmla="*/ 231014 h 586191"/>
              <a:gd name="connsiteX13" fmla="*/ 290285 w 459097"/>
              <a:gd name="connsiteY13" fmla="*/ 202878 h 586191"/>
              <a:gd name="connsiteX14" fmla="*/ 248082 w 459097"/>
              <a:gd name="connsiteY14" fmla="*/ 118472 h 586191"/>
              <a:gd name="connsiteX15" fmla="*/ 205879 w 459097"/>
              <a:gd name="connsiteY15" fmla="*/ 104405 h 586191"/>
              <a:gd name="connsiteX16" fmla="*/ 149608 w 459097"/>
              <a:gd name="connsiteY16" fmla="*/ 34066 h 586191"/>
              <a:gd name="connsiteX17" fmla="*/ 121472 w 459097"/>
              <a:gd name="connsiteY17" fmla="*/ 5931 h 586191"/>
              <a:gd name="connsiteX18" fmla="*/ 121472 w 459097"/>
              <a:gd name="connsiteY18" fmla="*/ 34066 h 586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59097" h="586191">
                <a:moveTo>
                  <a:pt x="121472" y="34066"/>
                </a:moveTo>
                <a:cubicBezTo>
                  <a:pt x="119127" y="45789"/>
                  <a:pt x="115034" y="63554"/>
                  <a:pt x="107405" y="76269"/>
                </a:cubicBezTo>
                <a:cubicBezTo>
                  <a:pt x="100581" y="87642"/>
                  <a:pt x="87555" y="94048"/>
                  <a:pt x="79269" y="104405"/>
                </a:cubicBezTo>
                <a:cubicBezTo>
                  <a:pt x="68707" y="117607"/>
                  <a:pt x="60512" y="132540"/>
                  <a:pt x="51134" y="146608"/>
                </a:cubicBezTo>
                <a:cubicBezTo>
                  <a:pt x="46445" y="231014"/>
                  <a:pt x="49606" y="316225"/>
                  <a:pt x="37066" y="399826"/>
                </a:cubicBezTo>
                <a:cubicBezTo>
                  <a:pt x="35099" y="412942"/>
                  <a:pt x="11532" y="414956"/>
                  <a:pt x="8931" y="427962"/>
                </a:cubicBezTo>
                <a:cubicBezTo>
                  <a:pt x="0" y="472622"/>
                  <a:pt x="36620" y="477087"/>
                  <a:pt x="65202" y="484232"/>
                </a:cubicBezTo>
                <a:cubicBezTo>
                  <a:pt x="88398" y="490031"/>
                  <a:pt x="112094" y="493611"/>
                  <a:pt x="135540" y="498300"/>
                </a:cubicBezTo>
                <a:cubicBezTo>
                  <a:pt x="217984" y="580741"/>
                  <a:pt x="209492" y="586191"/>
                  <a:pt x="430962" y="512368"/>
                </a:cubicBezTo>
                <a:cubicBezTo>
                  <a:pt x="459097" y="502990"/>
                  <a:pt x="459097" y="427962"/>
                  <a:pt x="459097" y="427962"/>
                </a:cubicBezTo>
                <a:cubicBezTo>
                  <a:pt x="457159" y="412455"/>
                  <a:pt x="451505" y="307455"/>
                  <a:pt x="430962" y="273217"/>
                </a:cubicBezTo>
                <a:cubicBezTo>
                  <a:pt x="424138" y="261844"/>
                  <a:pt x="415245" y="249739"/>
                  <a:pt x="402826" y="245082"/>
                </a:cubicBezTo>
                <a:cubicBezTo>
                  <a:pt x="376119" y="235067"/>
                  <a:pt x="346555" y="235703"/>
                  <a:pt x="318420" y="231014"/>
                </a:cubicBezTo>
                <a:cubicBezTo>
                  <a:pt x="309042" y="221635"/>
                  <a:pt x="297109" y="214251"/>
                  <a:pt x="290285" y="202878"/>
                </a:cubicBezTo>
                <a:cubicBezTo>
                  <a:pt x="266762" y="163673"/>
                  <a:pt x="289126" y="151307"/>
                  <a:pt x="248082" y="118472"/>
                </a:cubicBezTo>
                <a:cubicBezTo>
                  <a:pt x="236503" y="109209"/>
                  <a:pt x="219947" y="109094"/>
                  <a:pt x="205879" y="104405"/>
                </a:cubicBezTo>
                <a:cubicBezTo>
                  <a:pt x="137940" y="36466"/>
                  <a:pt x="220599" y="122803"/>
                  <a:pt x="149608" y="34066"/>
                </a:cubicBezTo>
                <a:cubicBezTo>
                  <a:pt x="141322" y="23709"/>
                  <a:pt x="133335" y="0"/>
                  <a:pt x="121472" y="5931"/>
                </a:cubicBezTo>
                <a:cubicBezTo>
                  <a:pt x="108889" y="12222"/>
                  <a:pt x="123817" y="22343"/>
                  <a:pt x="121472" y="34066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5870453" y="5995244"/>
            <a:ext cx="461277" cy="376220"/>
          </a:xfrm>
          <a:custGeom>
            <a:avLst/>
            <a:gdLst>
              <a:gd name="connsiteX0" fmla="*/ 403738 w 461277"/>
              <a:gd name="connsiteY0" fmla="*/ 81999 h 376220"/>
              <a:gd name="connsiteX1" fmla="*/ 361535 w 461277"/>
              <a:gd name="connsiteY1" fmla="*/ 110134 h 376220"/>
              <a:gd name="connsiteX2" fmla="*/ 333399 w 461277"/>
              <a:gd name="connsiteY2" fmla="*/ 152338 h 376220"/>
              <a:gd name="connsiteX3" fmla="*/ 291196 w 461277"/>
              <a:gd name="connsiteY3" fmla="*/ 166405 h 376220"/>
              <a:gd name="connsiteX4" fmla="*/ 263061 w 461277"/>
              <a:gd name="connsiteY4" fmla="*/ 194541 h 376220"/>
              <a:gd name="connsiteX5" fmla="*/ 178655 w 461277"/>
              <a:gd name="connsiteY5" fmla="*/ 222676 h 376220"/>
              <a:gd name="connsiteX6" fmla="*/ 150519 w 461277"/>
              <a:gd name="connsiteY6" fmla="*/ 250811 h 376220"/>
              <a:gd name="connsiteX7" fmla="*/ 66113 w 461277"/>
              <a:gd name="connsiteY7" fmla="*/ 278947 h 376220"/>
              <a:gd name="connsiteX8" fmla="*/ 37978 w 461277"/>
              <a:gd name="connsiteY8" fmla="*/ 321150 h 376220"/>
              <a:gd name="connsiteX9" fmla="*/ 52045 w 461277"/>
              <a:gd name="connsiteY9" fmla="*/ 307082 h 376220"/>
              <a:gd name="connsiteX10" fmla="*/ 94249 w 461277"/>
              <a:gd name="connsiteY10" fmla="*/ 293014 h 376220"/>
              <a:gd name="connsiteX11" fmla="*/ 206790 w 461277"/>
              <a:gd name="connsiteY11" fmla="*/ 222676 h 376220"/>
              <a:gd name="connsiteX12" fmla="*/ 347467 w 461277"/>
              <a:gd name="connsiteY12" fmla="*/ 110134 h 376220"/>
              <a:gd name="connsiteX13" fmla="*/ 305264 w 461277"/>
              <a:gd name="connsiteY13" fmla="*/ 152338 h 376220"/>
              <a:gd name="connsiteX14" fmla="*/ 263061 w 461277"/>
              <a:gd name="connsiteY14" fmla="*/ 166405 h 376220"/>
              <a:gd name="connsiteX15" fmla="*/ 234925 w 461277"/>
              <a:gd name="connsiteY15" fmla="*/ 208608 h 376220"/>
              <a:gd name="connsiteX16" fmla="*/ 192722 w 461277"/>
              <a:gd name="connsiteY16" fmla="*/ 222676 h 376220"/>
              <a:gd name="connsiteX17" fmla="*/ 150519 w 461277"/>
              <a:gd name="connsiteY17" fmla="*/ 250811 h 376220"/>
              <a:gd name="connsiteX18" fmla="*/ 108316 w 461277"/>
              <a:gd name="connsiteY18" fmla="*/ 264879 h 376220"/>
              <a:gd name="connsiteX19" fmla="*/ 23910 w 461277"/>
              <a:gd name="connsiteY19" fmla="*/ 321150 h 376220"/>
              <a:gd name="connsiteX20" fmla="*/ 80181 w 461277"/>
              <a:gd name="connsiteY20" fmla="*/ 264879 h 376220"/>
              <a:gd name="connsiteX21" fmla="*/ 164587 w 461277"/>
              <a:gd name="connsiteY21" fmla="*/ 166405 h 376220"/>
              <a:gd name="connsiteX22" fmla="*/ 206790 w 461277"/>
              <a:gd name="connsiteY22" fmla="*/ 138270 h 376220"/>
              <a:gd name="connsiteX23" fmla="*/ 277129 w 461277"/>
              <a:gd name="connsiteY23" fmla="*/ 96067 h 376220"/>
              <a:gd name="connsiteX24" fmla="*/ 347467 w 461277"/>
              <a:gd name="connsiteY24" fmla="*/ 53864 h 376220"/>
              <a:gd name="connsiteX25" fmla="*/ 375602 w 461277"/>
              <a:gd name="connsiteY25" fmla="*/ 25728 h 376220"/>
              <a:gd name="connsiteX26" fmla="*/ 333399 w 461277"/>
              <a:gd name="connsiteY26" fmla="*/ 110134 h 376220"/>
              <a:gd name="connsiteX27" fmla="*/ 305264 w 461277"/>
              <a:gd name="connsiteY27" fmla="*/ 138270 h 376220"/>
              <a:gd name="connsiteX28" fmla="*/ 220858 w 461277"/>
              <a:gd name="connsiteY28" fmla="*/ 236744 h 376220"/>
              <a:gd name="connsiteX29" fmla="*/ 192722 w 461277"/>
              <a:gd name="connsiteY29" fmla="*/ 264879 h 376220"/>
              <a:gd name="connsiteX30" fmla="*/ 108316 w 461277"/>
              <a:gd name="connsiteY30" fmla="*/ 307082 h 376220"/>
              <a:gd name="connsiteX31" fmla="*/ 122384 w 461277"/>
              <a:gd name="connsiteY31" fmla="*/ 264879 h 376220"/>
              <a:gd name="connsiteX32" fmla="*/ 277129 w 461277"/>
              <a:gd name="connsiteY32" fmla="*/ 180473 h 376220"/>
              <a:gd name="connsiteX33" fmla="*/ 361535 w 461277"/>
              <a:gd name="connsiteY33" fmla="*/ 81999 h 376220"/>
              <a:gd name="connsiteX34" fmla="*/ 333399 w 461277"/>
              <a:gd name="connsiteY34" fmla="*/ 110134 h 376220"/>
              <a:gd name="connsiteX35" fmla="*/ 248993 w 461277"/>
              <a:gd name="connsiteY35" fmla="*/ 166405 h 376220"/>
              <a:gd name="connsiteX36" fmla="*/ 192722 w 461277"/>
              <a:gd name="connsiteY36" fmla="*/ 222676 h 376220"/>
              <a:gd name="connsiteX37" fmla="*/ 136452 w 461277"/>
              <a:gd name="connsiteY37" fmla="*/ 278947 h 376220"/>
              <a:gd name="connsiteX38" fmla="*/ 108316 w 461277"/>
              <a:gd name="connsiteY38" fmla="*/ 307082 h 376220"/>
              <a:gd name="connsiteX39" fmla="*/ 122384 w 461277"/>
              <a:gd name="connsiteY39" fmla="*/ 264879 h 376220"/>
              <a:gd name="connsiteX40" fmla="*/ 206790 w 461277"/>
              <a:gd name="connsiteY40" fmla="*/ 180473 h 376220"/>
              <a:gd name="connsiteX41" fmla="*/ 277129 w 461277"/>
              <a:gd name="connsiteY41" fmla="*/ 110134 h 376220"/>
              <a:gd name="connsiteX42" fmla="*/ 277129 w 461277"/>
              <a:gd name="connsiteY42" fmla="*/ 96067 h 376220"/>
              <a:gd name="connsiteX43" fmla="*/ 206790 w 461277"/>
              <a:gd name="connsiteY43" fmla="*/ 166405 h 376220"/>
              <a:gd name="connsiteX44" fmla="*/ 150519 w 461277"/>
              <a:gd name="connsiteY44" fmla="*/ 222676 h 376220"/>
              <a:gd name="connsiteX45" fmla="*/ 108316 w 461277"/>
              <a:gd name="connsiteY45" fmla="*/ 236744 h 376220"/>
              <a:gd name="connsiteX46" fmla="*/ 66113 w 461277"/>
              <a:gd name="connsiteY46" fmla="*/ 264879 h 376220"/>
              <a:gd name="connsiteX47" fmla="*/ 178655 w 461277"/>
              <a:gd name="connsiteY47" fmla="*/ 180473 h 376220"/>
              <a:gd name="connsiteX48" fmla="*/ 263061 w 461277"/>
              <a:gd name="connsiteY48" fmla="*/ 124202 h 376220"/>
              <a:gd name="connsiteX49" fmla="*/ 305264 w 461277"/>
              <a:gd name="connsiteY49" fmla="*/ 96067 h 376220"/>
              <a:gd name="connsiteX50" fmla="*/ 389670 w 461277"/>
              <a:gd name="connsiteY50" fmla="*/ 67931 h 376220"/>
              <a:gd name="connsiteX51" fmla="*/ 319332 w 461277"/>
              <a:gd name="connsiteY51" fmla="*/ 124202 h 376220"/>
              <a:gd name="connsiteX52" fmla="*/ 206790 w 461277"/>
              <a:gd name="connsiteY52" fmla="*/ 236744 h 376220"/>
              <a:gd name="connsiteX53" fmla="*/ 164587 w 461277"/>
              <a:gd name="connsiteY53" fmla="*/ 278947 h 376220"/>
              <a:gd name="connsiteX54" fmla="*/ 122384 w 461277"/>
              <a:gd name="connsiteY54" fmla="*/ 307082 h 376220"/>
              <a:gd name="connsiteX55" fmla="*/ 164587 w 461277"/>
              <a:gd name="connsiteY55" fmla="*/ 264879 h 376220"/>
              <a:gd name="connsiteX56" fmla="*/ 192722 w 461277"/>
              <a:gd name="connsiteY56" fmla="*/ 222676 h 376220"/>
              <a:gd name="connsiteX57" fmla="*/ 248993 w 461277"/>
              <a:gd name="connsiteY57" fmla="*/ 166405 h 376220"/>
              <a:gd name="connsiteX58" fmla="*/ 277129 w 461277"/>
              <a:gd name="connsiteY58" fmla="*/ 138270 h 376220"/>
              <a:gd name="connsiteX59" fmla="*/ 305264 w 461277"/>
              <a:gd name="connsiteY59" fmla="*/ 110134 h 376220"/>
              <a:gd name="connsiteX60" fmla="*/ 347467 w 461277"/>
              <a:gd name="connsiteY60" fmla="*/ 81999 h 376220"/>
              <a:gd name="connsiteX61" fmla="*/ 319332 w 461277"/>
              <a:gd name="connsiteY61" fmla="*/ 124202 h 376220"/>
              <a:gd name="connsiteX62" fmla="*/ 248993 w 461277"/>
              <a:gd name="connsiteY62" fmla="*/ 194541 h 376220"/>
              <a:gd name="connsiteX63" fmla="*/ 220858 w 461277"/>
              <a:gd name="connsiteY63" fmla="*/ 236744 h 376220"/>
              <a:gd name="connsiteX64" fmla="*/ 178655 w 461277"/>
              <a:gd name="connsiteY64" fmla="*/ 264879 h 376220"/>
              <a:gd name="connsiteX65" fmla="*/ 80181 w 461277"/>
              <a:gd name="connsiteY65" fmla="*/ 335218 h 376220"/>
              <a:gd name="connsiteX66" fmla="*/ 52045 w 461277"/>
              <a:gd name="connsiteY66" fmla="*/ 363353 h 376220"/>
              <a:gd name="connsiteX67" fmla="*/ 66113 w 461277"/>
              <a:gd name="connsiteY67" fmla="*/ 278947 h 376220"/>
              <a:gd name="connsiteX68" fmla="*/ 94249 w 461277"/>
              <a:gd name="connsiteY68" fmla="*/ 236744 h 376220"/>
              <a:gd name="connsiteX69" fmla="*/ 66113 w 461277"/>
              <a:gd name="connsiteY69" fmla="*/ 321150 h 376220"/>
              <a:gd name="connsiteX70" fmla="*/ 94249 w 461277"/>
              <a:gd name="connsiteY70" fmla="*/ 293014 h 376220"/>
              <a:gd name="connsiteX71" fmla="*/ 178655 w 461277"/>
              <a:gd name="connsiteY71" fmla="*/ 236744 h 376220"/>
              <a:gd name="connsiteX72" fmla="*/ 248993 w 461277"/>
              <a:gd name="connsiteY72" fmla="*/ 180473 h 376220"/>
              <a:gd name="connsiteX73" fmla="*/ 291196 w 461277"/>
              <a:gd name="connsiteY73" fmla="*/ 166405 h 376220"/>
              <a:gd name="connsiteX74" fmla="*/ 319332 w 461277"/>
              <a:gd name="connsiteY74" fmla="*/ 138270 h 376220"/>
              <a:gd name="connsiteX75" fmla="*/ 403738 w 461277"/>
              <a:gd name="connsiteY75" fmla="*/ 81999 h 376220"/>
              <a:gd name="connsiteX76" fmla="*/ 375602 w 461277"/>
              <a:gd name="connsiteY76" fmla="*/ 110134 h 376220"/>
              <a:gd name="connsiteX77" fmla="*/ 333399 w 461277"/>
              <a:gd name="connsiteY77" fmla="*/ 124202 h 376220"/>
              <a:gd name="connsiteX78" fmla="*/ 375602 w 461277"/>
              <a:gd name="connsiteY78" fmla="*/ 110134 h 376220"/>
              <a:gd name="connsiteX79" fmla="*/ 403738 w 461277"/>
              <a:gd name="connsiteY79" fmla="*/ 81999 h 376220"/>
              <a:gd name="connsiteX80" fmla="*/ 445941 w 461277"/>
              <a:gd name="connsiteY80" fmla="*/ 53864 h 376220"/>
              <a:gd name="connsiteX81" fmla="*/ 361535 w 461277"/>
              <a:gd name="connsiteY81" fmla="*/ 110134 h 376220"/>
              <a:gd name="connsiteX82" fmla="*/ 291196 w 461277"/>
              <a:gd name="connsiteY82" fmla="*/ 152338 h 376220"/>
              <a:gd name="connsiteX83" fmla="*/ 319332 w 461277"/>
              <a:gd name="connsiteY83" fmla="*/ 124202 h 376220"/>
              <a:gd name="connsiteX84" fmla="*/ 361535 w 461277"/>
              <a:gd name="connsiteY84" fmla="*/ 96067 h 376220"/>
              <a:gd name="connsiteX85" fmla="*/ 375602 w 461277"/>
              <a:gd name="connsiteY85" fmla="*/ 39796 h 37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461277" h="376220">
                <a:moveTo>
                  <a:pt x="403738" y="81999"/>
                </a:moveTo>
                <a:cubicBezTo>
                  <a:pt x="389670" y="91377"/>
                  <a:pt x="373490" y="98179"/>
                  <a:pt x="361535" y="110134"/>
                </a:cubicBezTo>
                <a:cubicBezTo>
                  <a:pt x="349579" y="122090"/>
                  <a:pt x="346602" y="141776"/>
                  <a:pt x="333399" y="152338"/>
                </a:cubicBezTo>
                <a:cubicBezTo>
                  <a:pt x="321820" y="161601"/>
                  <a:pt x="305264" y="161716"/>
                  <a:pt x="291196" y="166405"/>
                </a:cubicBezTo>
                <a:cubicBezTo>
                  <a:pt x="281818" y="175784"/>
                  <a:pt x="274924" y="188609"/>
                  <a:pt x="263061" y="194541"/>
                </a:cubicBezTo>
                <a:cubicBezTo>
                  <a:pt x="236535" y="207804"/>
                  <a:pt x="178655" y="222676"/>
                  <a:pt x="178655" y="222676"/>
                </a:cubicBezTo>
                <a:cubicBezTo>
                  <a:pt x="169276" y="232054"/>
                  <a:pt x="162382" y="244880"/>
                  <a:pt x="150519" y="250811"/>
                </a:cubicBezTo>
                <a:cubicBezTo>
                  <a:pt x="123993" y="264074"/>
                  <a:pt x="66113" y="278947"/>
                  <a:pt x="66113" y="278947"/>
                </a:cubicBezTo>
                <a:cubicBezTo>
                  <a:pt x="56735" y="293015"/>
                  <a:pt x="45539" y="306028"/>
                  <a:pt x="37978" y="321150"/>
                </a:cubicBezTo>
                <a:cubicBezTo>
                  <a:pt x="35012" y="327081"/>
                  <a:pt x="45754" y="309179"/>
                  <a:pt x="52045" y="307082"/>
                </a:cubicBezTo>
                <a:lnTo>
                  <a:pt x="94249" y="293014"/>
                </a:lnTo>
                <a:cubicBezTo>
                  <a:pt x="161740" y="191776"/>
                  <a:pt x="66166" y="316426"/>
                  <a:pt x="206790" y="222676"/>
                </a:cubicBezTo>
                <a:cubicBezTo>
                  <a:pt x="313289" y="151676"/>
                  <a:pt x="267268" y="190327"/>
                  <a:pt x="347467" y="110134"/>
                </a:cubicBezTo>
                <a:cubicBezTo>
                  <a:pt x="361535" y="96067"/>
                  <a:pt x="324138" y="146047"/>
                  <a:pt x="305264" y="152338"/>
                </a:cubicBezTo>
                <a:lnTo>
                  <a:pt x="263061" y="166405"/>
                </a:lnTo>
                <a:cubicBezTo>
                  <a:pt x="253682" y="180473"/>
                  <a:pt x="248127" y="198046"/>
                  <a:pt x="234925" y="208608"/>
                </a:cubicBezTo>
                <a:cubicBezTo>
                  <a:pt x="223346" y="217871"/>
                  <a:pt x="205985" y="216044"/>
                  <a:pt x="192722" y="222676"/>
                </a:cubicBezTo>
                <a:cubicBezTo>
                  <a:pt x="177600" y="230237"/>
                  <a:pt x="165641" y="243250"/>
                  <a:pt x="150519" y="250811"/>
                </a:cubicBezTo>
                <a:cubicBezTo>
                  <a:pt x="137256" y="257443"/>
                  <a:pt x="121279" y="257678"/>
                  <a:pt x="108316" y="264879"/>
                </a:cubicBezTo>
                <a:cubicBezTo>
                  <a:pt x="78757" y="281301"/>
                  <a:pt x="0" y="345060"/>
                  <a:pt x="23910" y="321150"/>
                </a:cubicBezTo>
                <a:cubicBezTo>
                  <a:pt x="42667" y="302393"/>
                  <a:pt x="65467" y="286950"/>
                  <a:pt x="80181" y="264879"/>
                </a:cubicBezTo>
                <a:cubicBezTo>
                  <a:pt x="105636" y="226696"/>
                  <a:pt x="123651" y="193695"/>
                  <a:pt x="164587" y="166405"/>
                </a:cubicBezTo>
                <a:cubicBezTo>
                  <a:pt x="178655" y="157027"/>
                  <a:pt x="193588" y="148832"/>
                  <a:pt x="206790" y="138270"/>
                </a:cubicBezTo>
                <a:cubicBezTo>
                  <a:pt x="261963" y="94131"/>
                  <a:pt x="203836" y="120496"/>
                  <a:pt x="277129" y="96067"/>
                </a:cubicBezTo>
                <a:cubicBezTo>
                  <a:pt x="348417" y="24776"/>
                  <a:pt x="256158" y="108650"/>
                  <a:pt x="347467" y="53864"/>
                </a:cubicBezTo>
                <a:cubicBezTo>
                  <a:pt x="358840" y="47040"/>
                  <a:pt x="366224" y="35107"/>
                  <a:pt x="375602" y="25728"/>
                </a:cubicBezTo>
                <a:cubicBezTo>
                  <a:pt x="360743" y="70306"/>
                  <a:pt x="364567" y="71174"/>
                  <a:pt x="333399" y="110134"/>
                </a:cubicBezTo>
                <a:cubicBezTo>
                  <a:pt x="325114" y="120491"/>
                  <a:pt x="313549" y="127913"/>
                  <a:pt x="305264" y="138270"/>
                </a:cubicBezTo>
                <a:cubicBezTo>
                  <a:pt x="219576" y="245382"/>
                  <a:pt x="356296" y="101308"/>
                  <a:pt x="220858" y="236744"/>
                </a:cubicBezTo>
                <a:cubicBezTo>
                  <a:pt x="211479" y="246122"/>
                  <a:pt x="205305" y="260685"/>
                  <a:pt x="192722" y="264879"/>
                </a:cubicBezTo>
                <a:cubicBezTo>
                  <a:pt x="134479" y="284294"/>
                  <a:pt x="162857" y="270722"/>
                  <a:pt x="108316" y="307082"/>
                </a:cubicBezTo>
                <a:cubicBezTo>
                  <a:pt x="113005" y="293014"/>
                  <a:pt x="111899" y="275364"/>
                  <a:pt x="122384" y="264879"/>
                </a:cubicBezTo>
                <a:cubicBezTo>
                  <a:pt x="169238" y="218025"/>
                  <a:pt x="219129" y="203673"/>
                  <a:pt x="277129" y="180473"/>
                </a:cubicBezTo>
                <a:cubicBezTo>
                  <a:pt x="319981" y="116194"/>
                  <a:pt x="293304" y="150232"/>
                  <a:pt x="361535" y="81999"/>
                </a:cubicBezTo>
                <a:lnTo>
                  <a:pt x="333399" y="110134"/>
                </a:lnTo>
                <a:cubicBezTo>
                  <a:pt x="290433" y="153100"/>
                  <a:pt x="317132" y="132336"/>
                  <a:pt x="248993" y="166405"/>
                </a:cubicBezTo>
                <a:cubicBezTo>
                  <a:pt x="211478" y="278948"/>
                  <a:pt x="267751" y="147646"/>
                  <a:pt x="192722" y="222676"/>
                </a:cubicBezTo>
                <a:cubicBezTo>
                  <a:pt x="117695" y="297704"/>
                  <a:pt x="248994" y="241432"/>
                  <a:pt x="136452" y="278947"/>
                </a:cubicBezTo>
                <a:cubicBezTo>
                  <a:pt x="127073" y="288325"/>
                  <a:pt x="117695" y="316461"/>
                  <a:pt x="108316" y="307082"/>
                </a:cubicBezTo>
                <a:cubicBezTo>
                  <a:pt x="97831" y="296597"/>
                  <a:pt x="113280" y="276584"/>
                  <a:pt x="122384" y="264879"/>
                </a:cubicBezTo>
                <a:cubicBezTo>
                  <a:pt x="146812" y="233471"/>
                  <a:pt x="178655" y="208608"/>
                  <a:pt x="206790" y="180473"/>
                </a:cubicBezTo>
                <a:lnTo>
                  <a:pt x="277129" y="110134"/>
                </a:lnTo>
                <a:cubicBezTo>
                  <a:pt x="331287" y="55976"/>
                  <a:pt x="335885" y="56895"/>
                  <a:pt x="277129" y="96067"/>
                </a:cubicBezTo>
                <a:cubicBezTo>
                  <a:pt x="222940" y="177348"/>
                  <a:pt x="279735" y="103881"/>
                  <a:pt x="206790" y="166405"/>
                </a:cubicBezTo>
                <a:cubicBezTo>
                  <a:pt x="186650" y="183668"/>
                  <a:pt x="175684" y="214287"/>
                  <a:pt x="150519" y="222676"/>
                </a:cubicBezTo>
                <a:cubicBezTo>
                  <a:pt x="136451" y="227365"/>
                  <a:pt x="121579" y="230112"/>
                  <a:pt x="108316" y="236744"/>
                </a:cubicBezTo>
                <a:cubicBezTo>
                  <a:pt x="93194" y="244305"/>
                  <a:pt x="54158" y="276834"/>
                  <a:pt x="66113" y="264879"/>
                </a:cubicBezTo>
                <a:cubicBezTo>
                  <a:pt x="118159" y="212834"/>
                  <a:pt x="83214" y="244100"/>
                  <a:pt x="178655" y="180473"/>
                </a:cubicBezTo>
                <a:lnTo>
                  <a:pt x="263061" y="124202"/>
                </a:lnTo>
                <a:cubicBezTo>
                  <a:pt x="277129" y="114824"/>
                  <a:pt x="289224" y="101414"/>
                  <a:pt x="305264" y="96067"/>
                </a:cubicBezTo>
                <a:lnTo>
                  <a:pt x="389670" y="67931"/>
                </a:lnTo>
                <a:cubicBezTo>
                  <a:pt x="279992" y="177613"/>
                  <a:pt x="461277" y="0"/>
                  <a:pt x="319332" y="124202"/>
                </a:cubicBezTo>
                <a:lnTo>
                  <a:pt x="206790" y="236744"/>
                </a:lnTo>
                <a:cubicBezTo>
                  <a:pt x="192722" y="250812"/>
                  <a:pt x="181140" y="267912"/>
                  <a:pt x="164587" y="278947"/>
                </a:cubicBezTo>
                <a:cubicBezTo>
                  <a:pt x="150519" y="288325"/>
                  <a:pt x="122384" y="323989"/>
                  <a:pt x="122384" y="307082"/>
                </a:cubicBezTo>
                <a:cubicBezTo>
                  <a:pt x="122384" y="287187"/>
                  <a:pt x="151851" y="280163"/>
                  <a:pt x="164587" y="264879"/>
                </a:cubicBezTo>
                <a:cubicBezTo>
                  <a:pt x="175411" y="251891"/>
                  <a:pt x="181719" y="235513"/>
                  <a:pt x="192722" y="222676"/>
                </a:cubicBezTo>
                <a:cubicBezTo>
                  <a:pt x="209985" y="202536"/>
                  <a:pt x="230236" y="185162"/>
                  <a:pt x="248993" y="166405"/>
                </a:cubicBezTo>
                <a:lnTo>
                  <a:pt x="277129" y="138270"/>
                </a:lnTo>
                <a:cubicBezTo>
                  <a:pt x="286508" y="128891"/>
                  <a:pt x="294228" y="117491"/>
                  <a:pt x="305264" y="110134"/>
                </a:cubicBezTo>
                <a:lnTo>
                  <a:pt x="347467" y="81999"/>
                </a:lnTo>
                <a:cubicBezTo>
                  <a:pt x="338089" y="96067"/>
                  <a:pt x="330465" y="111478"/>
                  <a:pt x="319332" y="124202"/>
                </a:cubicBezTo>
                <a:cubicBezTo>
                  <a:pt x="297497" y="149156"/>
                  <a:pt x="267386" y="166952"/>
                  <a:pt x="248993" y="194541"/>
                </a:cubicBezTo>
                <a:cubicBezTo>
                  <a:pt x="239615" y="208609"/>
                  <a:pt x="232813" y="224789"/>
                  <a:pt x="220858" y="236744"/>
                </a:cubicBezTo>
                <a:cubicBezTo>
                  <a:pt x="208903" y="248699"/>
                  <a:pt x="191492" y="253876"/>
                  <a:pt x="178655" y="264879"/>
                </a:cubicBezTo>
                <a:cubicBezTo>
                  <a:pt x="93692" y="337705"/>
                  <a:pt x="157727" y="309369"/>
                  <a:pt x="80181" y="335218"/>
                </a:cubicBezTo>
                <a:cubicBezTo>
                  <a:pt x="70802" y="344596"/>
                  <a:pt x="55262" y="376220"/>
                  <a:pt x="52045" y="363353"/>
                </a:cubicBezTo>
                <a:cubicBezTo>
                  <a:pt x="45127" y="335681"/>
                  <a:pt x="57093" y="306007"/>
                  <a:pt x="66113" y="278947"/>
                </a:cubicBezTo>
                <a:cubicBezTo>
                  <a:pt x="71460" y="262907"/>
                  <a:pt x="94249" y="219837"/>
                  <a:pt x="94249" y="236744"/>
                </a:cubicBezTo>
                <a:cubicBezTo>
                  <a:pt x="94249" y="266401"/>
                  <a:pt x="45142" y="342121"/>
                  <a:pt x="66113" y="321150"/>
                </a:cubicBezTo>
                <a:cubicBezTo>
                  <a:pt x="75492" y="311771"/>
                  <a:pt x="83638" y="300972"/>
                  <a:pt x="94249" y="293014"/>
                </a:cubicBezTo>
                <a:cubicBezTo>
                  <a:pt x="121301" y="272725"/>
                  <a:pt x="154745" y="260655"/>
                  <a:pt x="178655" y="236744"/>
                </a:cubicBezTo>
                <a:cubicBezTo>
                  <a:pt x="204825" y="210573"/>
                  <a:pt x="213498" y="198220"/>
                  <a:pt x="248993" y="180473"/>
                </a:cubicBezTo>
                <a:cubicBezTo>
                  <a:pt x="262256" y="173841"/>
                  <a:pt x="277128" y="171094"/>
                  <a:pt x="291196" y="166405"/>
                </a:cubicBezTo>
                <a:cubicBezTo>
                  <a:pt x="300575" y="157027"/>
                  <a:pt x="308721" y="146228"/>
                  <a:pt x="319332" y="138270"/>
                </a:cubicBezTo>
                <a:cubicBezTo>
                  <a:pt x="346384" y="117981"/>
                  <a:pt x="403738" y="81999"/>
                  <a:pt x="403738" y="81999"/>
                </a:cubicBezTo>
                <a:cubicBezTo>
                  <a:pt x="394359" y="91377"/>
                  <a:pt x="386975" y="103310"/>
                  <a:pt x="375602" y="110134"/>
                </a:cubicBezTo>
                <a:cubicBezTo>
                  <a:pt x="362886" y="117763"/>
                  <a:pt x="319331" y="128891"/>
                  <a:pt x="333399" y="124202"/>
                </a:cubicBezTo>
                <a:lnTo>
                  <a:pt x="375602" y="110134"/>
                </a:lnTo>
                <a:cubicBezTo>
                  <a:pt x="384981" y="100756"/>
                  <a:pt x="393381" y="90284"/>
                  <a:pt x="403738" y="81999"/>
                </a:cubicBezTo>
                <a:cubicBezTo>
                  <a:pt x="416940" y="71437"/>
                  <a:pt x="445941" y="36957"/>
                  <a:pt x="445941" y="53864"/>
                </a:cubicBezTo>
                <a:cubicBezTo>
                  <a:pt x="445941" y="88990"/>
                  <a:pt x="383340" y="102866"/>
                  <a:pt x="361535" y="110134"/>
                </a:cubicBezTo>
                <a:cubicBezTo>
                  <a:pt x="355583" y="116086"/>
                  <a:pt x="309457" y="170600"/>
                  <a:pt x="291196" y="152338"/>
                </a:cubicBezTo>
                <a:cubicBezTo>
                  <a:pt x="281818" y="142959"/>
                  <a:pt x="308975" y="132488"/>
                  <a:pt x="319332" y="124202"/>
                </a:cubicBezTo>
                <a:cubicBezTo>
                  <a:pt x="332534" y="113640"/>
                  <a:pt x="361535" y="96067"/>
                  <a:pt x="361535" y="96067"/>
                </a:cubicBezTo>
                <a:cubicBezTo>
                  <a:pt x="377085" y="49415"/>
                  <a:pt x="375602" y="68693"/>
                  <a:pt x="375602" y="39796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hp\AppData\Local\Microsoft\Windows\INetCache\IE\0Z6AHP0L\86596-and-icons-symbol-computer-black-location-design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304800"/>
            <a:ext cx="304800" cy="43543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85800" y="1524000"/>
            <a:ext cx="18154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Palk strait</a:t>
            </a:r>
            <a:endParaRPr lang="en-US" sz="3200" dirty="0"/>
          </a:p>
        </p:txBody>
      </p:sp>
      <p:cxnSp>
        <p:nvCxnSpPr>
          <p:cNvPr id="14" name="Shape 8"/>
          <p:cNvCxnSpPr/>
          <p:nvPr/>
        </p:nvCxnSpPr>
        <p:spPr>
          <a:xfrm>
            <a:off x="762000" y="2133600"/>
            <a:ext cx="5029200" cy="41910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906000" y="1905000"/>
            <a:ext cx="6992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K2 </a:t>
            </a:r>
            <a:endParaRPr lang="en-US" sz="3200" dirty="0"/>
          </a:p>
        </p:txBody>
      </p:sp>
      <p:cxnSp>
        <p:nvCxnSpPr>
          <p:cNvPr id="18" name="Shape 8"/>
          <p:cNvCxnSpPr/>
          <p:nvPr/>
        </p:nvCxnSpPr>
        <p:spPr>
          <a:xfrm rot="10800000">
            <a:off x="5943600" y="457202"/>
            <a:ext cx="4724400" cy="1904999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9971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9B335B2C-2C30-E8A1-5A5B-73DB684CD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8686800" y="6456641"/>
            <a:ext cx="3505200" cy="4013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Users\hp\Downloads\167923388020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0" y="5867400"/>
            <a:ext cx="685800" cy="685800"/>
          </a:xfrm>
          <a:prstGeom prst="rect">
            <a:avLst/>
          </a:prstGeom>
          <a:noFill/>
        </p:spPr>
      </p:pic>
      <p:pic>
        <p:nvPicPr>
          <p:cNvPr id="23554" name="Picture 2" descr="https://creazilla-store.fra1.digitaloceanspaces.com/silhouettes/2246/india-map-silhouette-outline-m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228600"/>
            <a:ext cx="5791200" cy="6479664"/>
          </a:xfrm>
          <a:prstGeom prst="rect">
            <a:avLst/>
          </a:prstGeom>
          <a:noFill/>
        </p:spPr>
      </p:pic>
      <p:sp>
        <p:nvSpPr>
          <p:cNvPr id="12" name="Freeform 11"/>
          <p:cNvSpPr/>
          <p:nvPr/>
        </p:nvSpPr>
        <p:spPr>
          <a:xfrm>
            <a:off x="4839982" y="3697910"/>
            <a:ext cx="417818" cy="1712290"/>
          </a:xfrm>
          <a:custGeom>
            <a:avLst/>
            <a:gdLst>
              <a:gd name="connsiteX0" fmla="*/ 250632 w 350632"/>
              <a:gd name="connsiteY0" fmla="*/ 1433648 h 1531559"/>
              <a:gd name="connsiteX1" fmla="*/ 236984 w 350632"/>
              <a:gd name="connsiteY1" fmla="*/ 1365409 h 1531559"/>
              <a:gd name="connsiteX2" fmla="*/ 182393 w 350632"/>
              <a:gd name="connsiteY2" fmla="*/ 1283523 h 1531559"/>
              <a:gd name="connsiteX3" fmla="*/ 155098 w 350632"/>
              <a:gd name="connsiteY3" fmla="*/ 1242580 h 1531559"/>
              <a:gd name="connsiteX4" fmla="*/ 141450 w 350632"/>
              <a:gd name="connsiteY4" fmla="*/ 1201636 h 1531559"/>
              <a:gd name="connsiteX5" fmla="*/ 100507 w 350632"/>
              <a:gd name="connsiteY5" fmla="*/ 723965 h 1531559"/>
              <a:gd name="connsiteX6" fmla="*/ 73211 w 350632"/>
              <a:gd name="connsiteY6" fmla="*/ 642078 h 1531559"/>
              <a:gd name="connsiteX7" fmla="*/ 59563 w 350632"/>
              <a:gd name="connsiteY7" fmla="*/ 601135 h 1531559"/>
              <a:gd name="connsiteX8" fmla="*/ 32268 w 350632"/>
              <a:gd name="connsiteY8" fmla="*/ 560191 h 1531559"/>
              <a:gd name="connsiteX9" fmla="*/ 4972 w 350632"/>
              <a:gd name="connsiteY9" fmla="*/ 478305 h 1531559"/>
              <a:gd name="connsiteX10" fmla="*/ 18620 w 350632"/>
              <a:gd name="connsiteY10" fmla="*/ 14281 h 1531559"/>
              <a:gd name="connsiteX11" fmla="*/ 59563 w 350632"/>
              <a:gd name="connsiteY11" fmla="*/ 27929 h 1531559"/>
              <a:gd name="connsiteX12" fmla="*/ 73211 w 350632"/>
              <a:gd name="connsiteY12" fmla="*/ 68872 h 1531559"/>
              <a:gd name="connsiteX13" fmla="*/ 155098 w 350632"/>
              <a:gd name="connsiteY13" fmla="*/ 232645 h 1531559"/>
              <a:gd name="connsiteX14" fmla="*/ 168745 w 350632"/>
              <a:gd name="connsiteY14" fmla="*/ 273589 h 1531559"/>
              <a:gd name="connsiteX15" fmla="*/ 196041 w 350632"/>
              <a:gd name="connsiteY15" fmla="*/ 573839 h 1531559"/>
              <a:gd name="connsiteX16" fmla="*/ 209689 w 350632"/>
              <a:gd name="connsiteY16" fmla="*/ 614783 h 1531559"/>
              <a:gd name="connsiteX17" fmla="*/ 223336 w 350632"/>
              <a:gd name="connsiteY17" fmla="*/ 737612 h 1531559"/>
              <a:gd name="connsiteX18" fmla="*/ 250632 w 350632"/>
              <a:gd name="connsiteY18" fmla="*/ 833147 h 1531559"/>
              <a:gd name="connsiteX19" fmla="*/ 277927 w 350632"/>
              <a:gd name="connsiteY19" fmla="*/ 942329 h 1531559"/>
              <a:gd name="connsiteX20" fmla="*/ 291575 w 350632"/>
              <a:gd name="connsiteY20" fmla="*/ 1092454 h 1531559"/>
              <a:gd name="connsiteX21" fmla="*/ 305223 w 350632"/>
              <a:gd name="connsiteY21" fmla="*/ 1133397 h 1531559"/>
              <a:gd name="connsiteX22" fmla="*/ 318871 w 350632"/>
              <a:gd name="connsiteY22" fmla="*/ 1324466 h 1531559"/>
              <a:gd name="connsiteX23" fmla="*/ 346166 w 350632"/>
              <a:gd name="connsiteY23" fmla="*/ 1447296 h 1531559"/>
              <a:gd name="connsiteX24" fmla="*/ 332518 w 350632"/>
              <a:gd name="connsiteY24" fmla="*/ 1515535 h 1531559"/>
              <a:gd name="connsiteX25" fmla="*/ 236984 w 350632"/>
              <a:gd name="connsiteY25" fmla="*/ 1474591 h 1531559"/>
              <a:gd name="connsiteX26" fmla="*/ 196041 w 350632"/>
              <a:gd name="connsiteY26" fmla="*/ 1392705 h 1531559"/>
              <a:gd name="connsiteX27" fmla="*/ 182393 w 350632"/>
              <a:gd name="connsiteY27" fmla="*/ 1351762 h 1531559"/>
              <a:gd name="connsiteX28" fmla="*/ 168745 w 350632"/>
              <a:gd name="connsiteY28" fmla="*/ 1242580 h 1531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50632" h="1531559">
                <a:moveTo>
                  <a:pt x="250632" y="1433648"/>
                </a:moveTo>
                <a:cubicBezTo>
                  <a:pt x="246083" y="1410902"/>
                  <a:pt x="246583" y="1386527"/>
                  <a:pt x="236984" y="1365409"/>
                </a:cubicBezTo>
                <a:cubicBezTo>
                  <a:pt x="223409" y="1335544"/>
                  <a:pt x="200590" y="1310818"/>
                  <a:pt x="182393" y="1283523"/>
                </a:cubicBezTo>
                <a:cubicBezTo>
                  <a:pt x="173295" y="1269875"/>
                  <a:pt x="160285" y="1258141"/>
                  <a:pt x="155098" y="1242580"/>
                </a:cubicBezTo>
                <a:lnTo>
                  <a:pt x="141450" y="1201636"/>
                </a:lnTo>
                <a:cubicBezTo>
                  <a:pt x="126811" y="777101"/>
                  <a:pt x="169546" y="931083"/>
                  <a:pt x="100507" y="723965"/>
                </a:cubicBezTo>
                <a:lnTo>
                  <a:pt x="73211" y="642078"/>
                </a:lnTo>
                <a:cubicBezTo>
                  <a:pt x="68662" y="628430"/>
                  <a:pt x="67543" y="613105"/>
                  <a:pt x="59563" y="601135"/>
                </a:cubicBezTo>
                <a:cubicBezTo>
                  <a:pt x="50465" y="587487"/>
                  <a:pt x="38930" y="575180"/>
                  <a:pt x="32268" y="560191"/>
                </a:cubicBezTo>
                <a:cubicBezTo>
                  <a:pt x="20583" y="533899"/>
                  <a:pt x="4972" y="478305"/>
                  <a:pt x="4972" y="478305"/>
                </a:cubicBezTo>
                <a:cubicBezTo>
                  <a:pt x="9521" y="323630"/>
                  <a:pt x="0" y="167898"/>
                  <a:pt x="18620" y="14281"/>
                </a:cubicBezTo>
                <a:cubicBezTo>
                  <a:pt x="20351" y="0"/>
                  <a:pt x="49391" y="17757"/>
                  <a:pt x="59563" y="27929"/>
                </a:cubicBezTo>
                <a:cubicBezTo>
                  <a:pt x="69735" y="38101"/>
                  <a:pt x="66225" y="56296"/>
                  <a:pt x="73211" y="68872"/>
                </a:cubicBezTo>
                <a:cubicBezTo>
                  <a:pt x="161395" y="227603"/>
                  <a:pt x="101963" y="73238"/>
                  <a:pt x="155098" y="232645"/>
                </a:cubicBezTo>
                <a:lnTo>
                  <a:pt x="168745" y="273589"/>
                </a:lnTo>
                <a:cubicBezTo>
                  <a:pt x="174617" y="361669"/>
                  <a:pt x="177385" y="480560"/>
                  <a:pt x="196041" y="573839"/>
                </a:cubicBezTo>
                <a:cubicBezTo>
                  <a:pt x="198862" y="587946"/>
                  <a:pt x="205140" y="601135"/>
                  <a:pt x="209689" y="614783"/>
                </a:cubicBezTo>
                <a:cubicBezTo>
                  <a:pt x="214238" y="655726"/>
                  <a:pt x="217072" y="696896"/>
                  <a:pt x="223336" y="737612"/>
                </a:cubicBezTo>
                <a:cubicBezTo>
                  <a:pt x="233546" y="803979"/>
                  <a:pt x="236365" y="776081"/>
                  <a:pt x="250632" y="833147"/>
                </a:cubicBezTo>
                <a:lnTo>
                  <a:pt x="277927" y="942329"/>
                </a:lnTo>
                <a:cubicBezTo>
                  <a:pt x="282476" y="992371"/>
                  <a:pt x="284469" y="1042711"/>
                  <a:pt x="291575" y="1092454"/>
                </a:cubicBezTo>
                <a:cubicBezTo>
                  <a:pt x="293610" y="1106695"/>
                  <a:pt x="303542" y="1119110"/>
                  <a:pt x="305223" y="1133397"/>
                </a:cubicBezTo>
                <a:cubicBezTo>
                  <a:pt x="312684" y="1196812"/>
                  <a:pt x="312187" y="1260965"/>
                  <a:pt x="318871" y="1324466"/>
                </a:cubicBezTo>
                <a:cubicBezTo>
                  <a:pt x="322022" y="1354402"/>
                  <a:pt x="338353" y="1416046"/>
                  <a:pt x="346166" y="1447296"/>
                </a:cubicBezTo>
                <a:cubicBezTo>
                  <a:pt x="341617" y="1470042"/>
                  <a:pt x="350632" y="1501044"/>
                  <a:pt x="332518" y="1515535"/>
                </a:cubicBezTo>
                <a:cubicBezTo>
                  <a:pt x="312488" y="1531559"/>
                  <a:pt x="249395" y="1482866"/>
                  <a:pt x="236984" y="1474591"/>
                </a:cubicBezTo>
                <a:cubicBezTo>
                  <a:pt x="202679" y="1371679"/>
                  <a:pt x="248954" y="1498531"/>
                  <a:pt x="196041" y="1392705"/>
                </a:cubicBezTo>
                <a:cubicBezTo>
                  <a:pt x="189607" y="1379838"/>
                  <a:pt x="185882" y="1365718"/>
                  <a:pt x="182393" y="1351762"/>
                </a:cubicBezTo>
                <a:cubicBezTo>
                  <a:pt x="166068" y="1286465"/>
                  <a:pt x="168745" y="1297115"/>
                  <a:pt x="168745" y="1242580"/>
                </a:cubicBezTo>
              </a:path>
            </a:pathLst>
          </a:cu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5256819" y="5750271"/>
            <a:ext cx="534382" cy="955329"/>
          </a:xfrm>
          <a:custGeom>
            <a:avLst/>
            <a:gdLst>
              <a:gd name="connsiteX0" fmla="*/ 250632 w 350632"/>
              <a:gd name="connsiteY0" fmla="*/ 1433648 h 1531559"/>
              <a:gd name="connsiteX1" fmla="*/ 236984 w 350632"/>
              <a:gd name="connsiteY1" fmla="*/ 1365409 h 1531559"/>
              <a:gd name="connsiteX2" fmla="*/ 182393 w 350632"/>
              <a:gd name="connsiteY2" fmla="*/ 1283523 h 1531559"/>
              <a:gd name="connsiteX3" fmla="*/ 155098 w 350632"/>
              <a:gd name="connsiteY3" fmla="*/ 1242580 h 1531559"/>
              <a:gd name="connsiteX4" fmla="*/ 141450 w 350632"/>
              <a:gd name="connsiteY4" fmla="*/ 1201636 h 1531559"/>
              <a:gd name="connsiteX5" fmla="*/ 100507 w 350632"/>
              <a:gd name="connsiteY5" fmla="*/ 723965 h 1531559"/>
              <a:gd name="connsiteX6" fmla="*/ 73211 w 350632"/>
              <a:gd name="connsiteY6" fmla="*/ 642078 h 1531559"/>
              <a:gd name="connsiteX7" fmla="*/ 59563 w 350632"/>
              <a:gd name="connsiteY7" fmla="*/ 601135 h 1531559"/>
              <a:gd name="connsiteX8" fmla="*/ 32268 w 350632"/>
              <a:gd name="connsiteY8" fmla="*/ 560191 h 1531559"/>
              <a:gd name="connsiteX9" fmla="*/ 4972 w 350632"/>
              <a:gd name="connsiteY9" fmla="*/ 478305 h 1531559"/>
              <a:gd name="connsiteX10" fmla="*/ 18620 w 350632"/>
              <a:gd name="connsiteY10" fmla="*/ 14281 h 1531559"/>
              <a:gd name="connsiteX11" fmla="*/ 59563 w 350632"/>
              <a:gd name="connsiteY11" fmla="*/ 27929 h 1531559"/>
              <a:gd name="connsiteX12" fmla="*/ 73211 w 350632"/>
              <a:gd name="connsiteY12" fmla="*/ 68872 h 1531559"/>
              <a:gd name="connsiteX13" fmla="*/ 155098 w 350632"/>
              <a:gd name="connsiteY13" fmla="*/ 232645 h 1531559"/>
              <a:gd name="connsiteX14" fmla="*/ 168745 w 350632"/>
              <a:gd name="connsiteY14" fmla="*/ 273589 h 1531559"/>
              <a:gd name="connsiteX15" fmla="*/ 196041 w 350632"/>
              <a:gd name="connsiteY15" fmla="*/ 573839 h 1531559"/>
              <a:gd name="connsiteX16" fmla="*/ 209689 w 350632"/>
              <a:gd name="connsiteY16" fmla="*/ 614783 h 1531559"/>
              <a:gd name="connsiteX17" fmla="*/ 223336 w 350632"/>
              <a:gd name="connsiteY17" fmla="*/ 737612 h 1531559"/>
              <a:gd name="connsiteX18" fmla="*/ 250632 w 350632"/>
              <a:gd name="connsiteY18" fmla="*/ 833147 h 1531559"/>
              <a:gd name="connsiteX19" fmla="*/ 277927 w 350632"/>
              <a:gd name="connsiteY19" fmla="*/ 942329 h 1531559"/>
              <a:gd name="connsiteX20" fmla="*/ 291575 w 350632"/>
              <a:gd name="connsiteY20" fmla="*/ 1092454 h 1531559"/>
              <a:gd name="connsiteX21" fmla="*/ 305223 w 350632"/>
              <a:gd name="connsiteY21" fmla="*/ 1133397 h 1531559"/>
              <a:gd name="connsiteX22" fmla="*/ 318871 w 350632"/>
              <a:gd name="connsiteY22" fmla="*/ 1324466 h 1531559"/>
              <a:gd name="connsiteX23" fmla="*/ 346166 w 350632"/>
              <a:gd name="connsiteY23" fmla="*/ 1447296 h 1531559"/>
              <a:gd name="connsiteX24" fmla="*/ 332518 w 350632"/>
              <a:gd name="connsiteY24" fmla="*/ 1515535 h 1531559"/>
              <a:gd name="connsiteX25" fmla="*/ 236984 w 350632"/>
              <a:gd name="connsiteY25" fmla="*/ 1474591 h 1531559"/>
              <a:gd name="connsiteX26" fmla="*/ 196041 w 350632"/>
              <a:gd name="connsiteY26" fmla="*/ 1392705 h 1531559"/>
              <a:gd name="connsiteX27" fmla="*/ 182393 w 350632"/>
              <a:gd name="connsiteY27" fmla="*/ 1351762 h 1531559"/>
              <a:gd name="connsiteX28" fmla="*/ 168745 w 350632"/>
              <a:gd name="connsiteY28" fmla="*/ 1242580 h 1531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50632" h="1531559">
                <a:moveTo>
                  <a:pt x="250632" y="1433648"/>
                </a:moveTo>
                <a:cubicBezTo>
                  <a:pt x="246083" y="1410902"/>
                  <a:pt x="246583" y="1386527"/>
                  <a:pt x="236984" y="1365409"/>
                </a:cubicBezTo>
                <a:cubicBezTo>
                  <a:pt x="223409" y="1335544"/>
                  <a:pt x="200590" y="1310818"/>
                  <a:pt x="182393" y="1283523"/>
                </a:cubicBezTo>
                <a:cubicBezTo>
                  <a:pt x="173295" y="1269875"/>
                  <a:pt x="160285" y="1258141"/>
                  <a:pt x="155098" y="1242580"/>
                </a:cubicBezTo>
                <a:lnTo>
                  <a:pt x="141450" y="1201636"/>
                </a:lnTo>
                <a:cubicBezTo>
                  <a:pt x="126811" y="777101"/>
                  <a:pt x="169546" y="931083"/>
                  <a:pt x="100507" y="723965"/>
                </a:cubicBezTo>
                <a:lnTo>
                  <a:pt x="73211" y="642078"/>
                </a:lnTo>
                <a:cubicBezTo>
                  <a:pt x="68662" y="628430"/>
                  <a:pt x="67543" y="613105"/>
                  <a:pt x="59563" y="601135"/>
                </a:cubicBezTo>
                <a:cubicBezTo>
                  <a:pt x="50465" y="587487"/>
                  <a:pt x="38930" y="575180"/>
                  <a:pt x="32268" y="560191"/>
                </a:cubicBezTo>
                <a:cubicBezTo>
                  <a:pt x="20583" y="533899"/>
                  <a:pt x="4972" y="478305"/>
                  <a:pt x="4972" y="478305"/>
                </a:cubicBezTo>
                <a:cubicBezTo>
                  <a:pt x="9521" y="323630"/>
                  <a:pt x="0" y="167898"/>
                  <a:pt x="18620" y="14281"/>
                </a:cubicBezTo>
                <a:cubicBezTo>
                  <a:pt x="20351" y="0"/>
                  <a:pt x="49391" y="17757"/>
                  <a:pt x="59563" y="27929"/>
                </a:cubicBezTo>
                <a:cubicBezTo>
                  <a:pt x="69735" y="38101"/>
                  <a:pt x="66225" y="56296"/>
                  <a:pt x="73211" y="68872"/>
                </a:cubicBezTo>
                <a:cubicBezTo>
                  <a:pt x="161395" y="227603"/>
                  <a:pt x="101963" y="73238"/>
                  <a:pt x="155098" y="232645"/>
                </a:cubicBezTo>
                <a:lnTo>
                  <a:pt x="168745" y="273589"/>
                </a:lnTo>
                <a:cubicBezTo>
                  <a:pt x="174617" y="361669"/>
                  <a:pt x="177385" y="480560"/>
                  <a:pt x="196041" y="573839"/>
                </a:cubicBezTo>
                <a:cubicBezTo>
                  <a:pt x="198862" y="587946"/>
                  <a:pt x="205140" y="601135"/>
                  <a:pt x="209689" y="614783"/>
                </a:cubicBezTo>
                <a:cubicBezTo>
                  <a:pt x="214238" y="655726"/>
                  <a:pt x="217072" y="696896"/>
                  <a:pt x="223336" y="737612"/>
                </a:cubicBezTo>
                <a:cubicBezTo>
                  <a:pt x="233546" y="803979"/>
                  <a:pt x="236365" y="776081"/>
                  <a:pt x="250632" y="833147"/>
                </a:cubicBezTo>
                <a:lnTo>
                  <a:pt x="277927" y="942329"/>
                </a:lnTo>
                <a:cubicBezTo>
                  <a:pt x="282476" y="992371"/>
                  <a:pt x="284469" y="1042711"/>
                  <a:pt x="291575" y="1092454"/>
                </a:cubicBezTo>
                <a:cubicBezTo>
                  <a:pt x="293610" y="1106695"/>
                  <a:pt x="303542" y="1119110"/>
                  <a:pt x="305223" y="1133397"/>
                </a:cubicBezTo>
                <a:cubicBezTo>
                  <a:pt x="312684" y="1196812"/>
                  <a:pt x="312187" y="1260965"/>
                  <a:pt x="318871" y="1324466"/>
                </a:cubicBezTo>
                <a:cubicBezTo>
                  <a:pt x="322022" y="1354402"/>
                  <a:pt x="338353" y="1416046"/>
                  <a:pt x="346166" y="1447296"/>
                </a:cubicBezTo>
                <a:cubicBezTo>
                  <a:pt x="341617" y="1470042"/>
                  <a:pt x="350632" y="1501044"/>
                  <a:pt x="332518" y="1515535"/>
                </a:cubicBezTo>
                <a:cubicBezTo>
                  <a:pt x="312488" y="1531559"/>
                  <a:pt x="249395" y="1482866"/>
                  <a:pt x="236984" y="1474591"/>
                </a:cubicBezTo>
                <a:cubicBezTo>
                  <a:pt x="202679" y="1371679"/>
                  <a:pt x="248954" y="1498531"/>
                  <a:pt x="196041" y="1392705"/>
                </a:cubicBezTo>
                <a:cubicBezTo>
                  <a:pt x="189607" y="1379838"/>
                  <a:pt x="185882" y="1365718"/>
                  <a:pt x="182393" y="1351762"/>
                </a:cubicBezTo>
                <a:cubicBezTo>
                  <a:pt x="166068" y="1286465"/>
                  <a:pt x="168745" y="1297115"/>
                  <a:pt x="168745" y="1242580"/>
                </a:cubicBezTo>
              </a:path>
            </a:pathLst>
          </a:cu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5916304" y="5444936"/>
            <a:ext cx="712385" cy="1187876"/>
          </a:xfrm>
          <a:custGeom>
            <a:avLst/>
            <a:gdLst>
              <a:gd name="connsiteX0" fmla="*/ 607326 w 712385"/>
              <a:gd name="connsiteY0" fmla="*/ 205237 h 1187876"/>
              <a:gd name="connsiteX1" fmla="*/ 566383 w 712385"/>
              <a:gd name="connsiteY1" fmla="*/ 218885 h 1187876"/>
              <a:gd name="connsiteX2" fmla="*/ 539087 w 712385"/>
              <a:gd name="connsiteY2" fmla="*/ 259828 h 1187876"/>
              <a:gd name="connsiteX3" fmla="*/ 511792 w 712385"/>
              <a:gd name="connsiteY3" fmla="*/ 341715 h 1187876"/>
              <a:gd name="connsiteX4" fmla="*/ 498144 w 712385"/>
              <a:gd name="connsiteY4" fmla="*/ 382658 h 1187876"/>
              <a:gd name="connsiteX5" fmla="*/ 484496 w 712385"/>
              <a:gd name="connsiteY5" fmla="*/ 423601 h 1187876"/>
              <a:gd name="connsiteX6" fmla="*/ 416257 w 712385"/>
              <a:gd name="connsiteY6" fmla="*/ 491840 h 1187876"/>
              <a:gd name="connsiteX7" fmla="*/ 361666 w 712385"/>
              <a:gd name="connsiteY7" fmla="*/ 546431 h 1187876"/>
              <a:gd name="connsiteX8" fmla="*/ 348018 w 712385"/>
              <a:gd name="connsiteY8" fmla="*/ 587374 h 1187876"/>
              <a:gd name="connsiteX9" fmla="*/ 307075 w 712385"/>
              <a:gd name="connsiteY9" fmla="*/ 614670 h 1187876"/>
              <a:gd name="connsiteX10" fmla="*/ 266132 w 712385"/>
              <a:gd name="connsiteY10" fmla="*/ 696557 h 1187876"/>
              <a:gd name="connsiteX11" fmla="*/ 238836 w 712385"/>
              <a:gd name="connsiteY11" fmla="*/ 778443 h 1187876"/>
              <a:gd name="connsiteX12" fmla="*/ 225189 w 712385"/>
              <a:gd name="connsiteY12" fmla="*/ 819386 h 1187876"/>
              <a:gd name="connsiteX13" fmla="*/ 197893 w 712385"/>
              <a:gd name="connsiteY13" fmla="*/ 860330 h 1187876"/>
              <a:gd name="connsiteX14" fmla="*/ 184245 w 712385"/>
              <a:gd name="connsiteY14" fmla="*/ 901273 h 1187876"/>
              <a:gd name="connsiteX15" fmla="*/ 143302 w 712385"/>
              <a:gd name="connsiteY15" fmla="*/ 942216 h 1187876"/>
              <a:gd name="connsiteX16" fmla="*/ 47768 w 712385"/>
              <a:gd name="connsiteY16" fmla="*/ 1051398 h 1187876"/>
              <a:gd name="connsiteX17" fmla="*/ 34120 w 712385"/>
              <a:gd name="connsiteY17" fmla="*/ 1174228 h 1187876"/>
              <a:gd name="connsiteX18" fmla="*/ 75063 w 712385"/>
              <a:gd name="connsiteY18" fmla="*/ 1187876 h 1187876"/>
              <a:gd name="connsiteX19" fmla="*/ 252484 w 712385"/>
              <a:gd name="connsiteY19" fmla="*/ 1174228 h 1187876"/>
              <a:gd name="connsiteX20" fmla="*/ 348018 w 712385"/>
              <a:gd name="connsiteY20" fmla="*/ 1065046 h 1187876"/>
              <a:gd name="connsiteX21" fmla="*/ 375314 w 712385"/>
              <a:gd name="connsiteY21" fmla="*/ 983160 h 1187876"/>
              <a:gd name="connsiteX22" fmla="*/ 457200 w 712385"/>
              <a:gd name="connsiteY22" fmla="*/ 914921 h 1187876"/>
              <a:gd name="connsiteX23" fmla="*/ 539087 w 712385"/>
              <a:gd name="connsiteY23" fmla="*/ 792091 h 1187876"/>
              <a:gd name="connsiteX24" fmla="*/ 566383 w 712385"/>
              <a:gd name="connsiteY24" fmla="*/ 751148 h 1187876"/>
              <a:gd name="connsiteX25" fmla="*/ 593678 w 712385"/>
              <a:gd name="connsiteY25" fmla="*/ 437249 h 1187876"/>
              <a:gd name="connsiteX26" fmla="*/ 620974 w 712385"/>
              <a:gd name="connsiteY26" fmla="*/ 328067 h 1187876"/>
              <a:gd name="connsiteX27" fmla="*/ 675565 w 712385"/>
              <a:gd name="connsiteY27" fmla="*/ 246180 h 1187876"/>
              <a:gd name="connsiteX28" fmla="*/ 620974 w 712385"/>
              <a:gd name="connsiteY28" fmla="*/ 96055 h 1187876"/>
              <a:gd name="connsiteX29" fmla="*/ 580030 w 712385"/>
              <a:gd name="connsiteY29" fmla="*/ 109703 h 1187876"/>
              <a:gd name="connsiteX30" fmla="*/ 552735 w 712385"/>
              <a:gd name="connsiteY30" fmla="*/ 150646 h 1187876"/>
              <a:gd name="connsiteX31" fmla="*/ 539087 w 712385"/>
              <a:gd name="connsiteY31" fmla="*/ 287124 h 1187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712385" h="1187876">
                <a:moveTo>
                  <a:pt x="607326" y="205237"/>
                </a:moveTo>
                <a:cubicBezTo>
                  <a:pt x="593678" y="209786"/>
                  <a:pt x="577617" y="209898"/>
                  <a:pt x="566383" y="218885"/>
                </a:cubicBezTo>
                <a:cubicBezTo>
                  <a:pt x="553575" y="229132"/>
                  <a:pt x="545749" y="244839"/>
                  <a:pt x="539087" y="259828"/>
                </a:cubicBezTo>
                <a:cubicBezTo>
                  <a:pt x="527402" y="286120"/>
                  <a:pt x="520890" y="314419"/>
                  <a:pt x="511792" y="341715"/>
                </a:cubicBezTo>
                <a:lnTo>
                  <a:pt x="498144" y="382658"/>
                </a:lnTo>
                <a:cubicBezTo>
                  <a:pt x="493595" y="396306"/>
                  <a:pt x="492476" y="411631"/>
                  <a:pt x="484496" y="423601"/>
                </a:cubicBezTo>
                <a:cubicBezTo>
                  <a:pt x="448102" y="478193"/>
                  <a:pt x="470848" y="455446"/>
                  <a:pt x="416257" y="491840"/>
                </a:cubicBezTo>
                <a:cubicBezTo>
                  <a:pt x="379862" y="601021"/>
                  <a:pt x="434454" y="473643"/>
                  <a:pt x="361666" y="546431"/>
                </a:cubicBezTo>
                <a:cubicBezTo>
                  <a:pt x="351494" y="556603"/>
                  <a:pt x="357005" y="576140"/>
                  <a:pt x="348018" y="587374"/>
                </a:cubicBezTo>
                <a:cubicBezTo>
                  <a:pt x="337771" y="600182"/>
                  <a:pt x="320723" y="605571"/>
                  <a:pt x="307075" y="614670"/>
                </a:cubicBezTo>
                <a:cubicBezTo>
                  <a:pt x="257301" y="763988"/>
                  <a:pt x="336683" y="537818"/>
                  <a:pt x="266132" y="696557"/>
                </a:cubicBezTo>
                <a:cubicBezTo>
                  <a:pt x="254447" y="722849"/>
                  <a:pt x="247934" y="751148"/>
                  <a:pt x="238836" y="778443"/>
                </a:cubicBezTo>
                <a:cubicBezTo>
                  <a:pt x="234287" y="792091"/>
                  <a:pt x="233169" y="807416"/>
                  <a:pt x="225189" y="819386"/>
                </a:cubicBezTo>
                <a:cubicBezTo>
                  <a:pt x="216090" y="833034"/>
                  <a:pt x="205229" y="845659"/>
                  <a:pt x="197893" y="860330"/>
                </a:cubicBezTo>
                <a:cubicBezTo>
                  <a:pt x="191459" y="873197"/>
                  <a:pt x="192225" y="889303"/>
                  <a:pt x="184245" y="901273"/>
                </a:cubicBezTo>
                <a:cubicBezTo>
                  <a:pt x="173539" y="917332"/>
                  <a:pt x="155151" y="926981"/>
                  <a:pt x="143302" y="942216"/>
                </a:cubicBezTo>
                <a:cubicBezTo>
                  <a:pt x="57566" y="1052448"/>
                  <a:pt x="127030" y="998558"/>
                  <a:pt x="47768" y="1051398"/>
                </a:cubicBezTo>
                <a:cubicBezTo>
                  <a:pt x="38669" y="1078694"/>
                  <a:pt x="0" y="1140108"/>
                  <a:pt x="34120" y="1174228"/>
                </a:cubicBezTo>
                <a:cubicBezTo>
                  <a:pt x="44292" y="1184400"/>
                  <a:pt x="61415" y="1183327"/>
                  <a:pt x="75063" y="1187876"/>
                </a:cubicBezTo>
                <a:cubicBezTo>
                  <a:pt x="134203" y="1183327"/>
                  <a:pt x="194185" y="1185159"/>
                  <a:pt x="252484" y="1174228"/>
                </a:cubicBezTo>
                <a:cubicBezTo>
                  <a:pt x="292114" y="1166797"/>
                  <a:pt x="341548" y="1084457"/>
                  <a:pt x="348018" y="1065046"/>
                </a:cubicBezTo>
                <a:cubicBezTo>
                  <a:pt x="357117" y="1037751"/>
                  <a:pt x="354969" y="1003505"/>
                  <a:pt x="375314" y="983160"/>
                </a:cubicBezTo>
                <a:cubicBezTo>
                  <a:pt x="427855" y="930618"/>
                  <a:pt x="400198" y="952922"/>
                  <a:pt x="457200" y="914921"/>
                </a:cubicBezTo>
                <a:lnTo>
                  <a:pt x="539087" y="792091"/>
                </a:lnTo>
                <a:lnTo>
                  <a:pt x="566383" y="751148"/>
                </a:lnTo>
                <a:cubicBezTo>
                  <a:pt x="610627" y="618406"/>
                  <a:pt x="567969" y="758601"/>
                  <a:pt x="593678" y="437249"/>
                </a:cubicBezTo>
                <a:cubicBezTo>
                  <a:pt x="594809" y="423113"/>
                  <a:pt x="609503" y="348715"/>
                  <a:pt x="620974" y="328067"/>
                </a:cubicBezTo>
                <a:cubicBezTo>
                  <a:pt x="636906" y="299390"/>
                  <a:pt x="675565" y="246180"/>
                  <a:pt x="675565" y="246180"/>
                </a:cubicBezTo>
                <a:cubicBezTo>
                  <a:pt x="656628" y="0"/>
                  <a:pt x="712385" y="50350"/>
                  <a:pt x="620974" y="96055"/>
                </a:cubicBezTo>
                <a:cubicBezTo>
                  <a:pt x="608107" y="102489"/>
                  <a:pt x="593678" y="105154"/>
                  <a:pt x="580030" y="109703"/>
                </a:cubicBezTo>
                <a:cubicBezTo>
                  <a:pt x="570932" y="123351"/>
                  <a:pt x="560070" y="135975"/>
                  <a:pt x="552735" y="150646"/>
                </a:cubicBezTo>
                <a:cubicBezTo>
                  <a:pt x="529017" y="198083"/>
                  <a:pt x="539087" y="229703"/>
                  <a:pt x="539087" y="287124"/>
                </a:cubicBezTo>
              </a:path>
            </a:pathLst>
          </a:custGeom>
          <a:solidFill>
            <a:srgbClr val="00B0F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7001988" y="3988564"/>
            <a:ext cx="921786" cy="788152"/>
          </a:xfrm>
          <a:custGeom>
            <a:avLst/>
            <a:gdLst>
              <a:gd name="connsiteX0" fmla="*/ 831827 w 921786"/>
              <a:gd name="connsiteY0" fmla="*/ 10230 h 788152"/>
              <a:gd name="connsiteX1" fmla="*/ 708997 w 921786"/>
              <a:gd name="connsiteY1" fmla="*/ 51173 h 788152"/>
              <a:gd name="connsiteX2" fmla="*/ 545224 w 921786"/>
              <a:gd name="connsiteY2" fmla="*/ 133060 h 788152"/>
              <a:gd name="connsiteX3" fmla="*/ 504281 w 921786"/>
              <a:gd name="connsiteY3" fmla="*/ 160355 h 788152"/>
              <a:gd name="connsiteX4" fmla="*/ 463337 w 921786"/>
              <a:gd name="connsiteY4" fmla="*/ 187651 h 788152"/>
              <a:gd name="connsiteX5" fmla="*/ 408746 w 921786"/>
              <a:gd name="connsiteY5" fmla="*/ 269537 h 788152"/>
              <a:gd name="connsiteX6" fmla="*/ 381451 w 921786"/>
              <a:gd name="connsiteY6" fmla="*/ 310481 h 788152"/>
              <a:gd name="connsiteX7" fmla="*/ 340508 w 921786"/>
              <a:gd name="connsiteY7" fmla="*/ 337776 h 788152"/>
              <a:gd name="connsiteX8" fmla="*/ 272269 w 921786"/>
              <a:gd name="connsiteY8" fmla="*/ 419663 h 788152"/>
              <a:gd name="connsiteX9" fmla="*/ 231325 w 921786"/>
              <a:gd name="connsiteY9" fmla="*/ 433311 h 788152"/>
              <a:gd name="connsiteX10" fmla="*/ 190382 w 921786"/>
              <a:gd name="connsiteY10" fmla="*/ 460606 h 788152"/>
              <a:gd name="connsiteX11" fmla="*/ 135791 w 921786"/>
              <a:gd name="connsiteY11" fmla="*/ 528845 h 788152"/>
              <a:gd name="connsiteX12" fmla="*/ 67552 w 921786"/>
              <a:gd name="connsiteY12" fmla="*/ 583436 h 788152"/>
              <a:gd name="connsiteX13" fmla="*/ 26609 w 921786"/>
              <a:gd name="connsiteY13" fmla="*/ 624379 h 788152"/>
              <a:gd name="connsiteX14" fmla="*/ 26609 w 921786"/>
              <a:gd name="connsiteY14" fmla="*/ 788152 h 788152"/>
              <a:gd name="connsiteX15" fmla="*/ 94848 w 921786"/>
              <a:gd name="connsiteY15" fmla="*/ 774505 h 788152"/>
              <a:gd name="connsiteX16" fmla="*/ 176734 w 921786"/>
              <a:gd name="connsiteY16" fmla="*/ 747209 h 788152"/>
              <a:gd name="connsiteX17" fmla="*/ 204030 w 921786"/>
              <a:gd name="connsiteY17" fmla="*/ 706266 h 788152"/>
              <a:gd name="connsiteX18" fmla="*/ 326860 w 921786"/>
              <a:gd name="connsiteY18" fmla="*/ 638027 h 788152"/>
              <a:gd name="connsiteX19" fmla="*/ 408746 w 921786"/>
              <a:gd name="connsiteY19" fmla="*/ 569788 h 788152"/>
              <a:gd name="connsiteX20" fmla="*/ 476985 w 921786"/>
              <a:gd name="connsiteY20" fmla="*/ 446958 h 788152"/>
              <a:gd name="connsiteX21" fmla="*/ 517928 w 921786"/>
              <a:gd name="connsiteY21" fmla="*/ 433311 h 788152"/>
              <a:gd name="connsiteX22" fmla="*/ 599815 w 921786"/>
              <a:gd name="connsiteY22" fmla="*/ 351424 h 788152"/>
              <a:gd name="connsiteX23" fmla="*/ 681702 w 921786"/>
              <a:gd name="connsiteY23" fmla="*/ 296833 h 788152"/>
              <a:gd name="connsiteX24" fmla="*/ 749940 w 921786"/>
              <a:gd name="connsiteY24" fmla="*/ 242242 h 788152"/>
              <a:gd name="connsiteX25" fmla="*/ 831827 w 921786"/>
              <a:gd name="connsiteY25" fmla="*/ 160355 h 788152"/>
              <a:gd name="connsiteX26" fmla="*/ 872770 w 921786"/>
              <a:gd name="connsiteY26" fmla="*/ 133060 h 788152"/>
              <a:gd name="connsiteX27" fmla="*/ 913713 w 921786"/>
              <a:gd name="connsiteY27" fmla="*/ 51173 h 788152"/>
              <a:gd name="connsiteX28" fmla="*/ 872770 w 921786"/>
              <a:gd name="connsiteY28" fmla="*/ 37526 h 788152"/>
              <a:gd name="connsiteX29" fmla="*/ 736293 w 921786"/>
              <a:gd name="connsiteY29" fmla="*/ 37526 h 788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21786" h="788152">
                <a:moveTo>
                  <a:pt x="831827" y="10230"/>
                </a:moveTo>
                <a:cubicBezTo>
                  <a:pt x="647430" y="40963"/>
                  <a:pt x="824136" y="0"/>
                  <a:pt x="708997" y="51173"/>
                </a:cubicBezTo>
                <a:cubicBezTo>
                  <a:pt x="539486" y="126512"/>
                  <a:pt x="715475" y="19560"/>
                  <a:pt x="545224" y="133060"/>
                </a:cubicBezTo>
                <a:lnTo>
                  <a:pt x="504281" y="160355"/>
                </a:lnTo>
                <a:lnTo>
                  <a:pt x="463337" y="187651"/>
                </a:lnTo>
                <a:lnTo>
                  <a:pt x="408746" y="269537"/>
                </a:lnTo>
                <a:cubicBezTo>
                  <a:pt x="399647" y="283185"/>
                  <a:pt x="395099" y="301383"/>
                  <a:pt x="381451" y="310481"/>
                </a:cubicBezTo>
                <a:lnTo>
                  <a:pt x="340508" y="337776"/>
                </a:lnTo>
                <a:cubicBezTo>
                  <a:pt x="320367" y="367987"/>
                  <a:pt x="303794" y="398647"/>
                  <a:pt x="272269" y="419663"/>
                </a:cubicBezTo>
                <a:cubicBezTo>
                  <a:pt x="260299" y="427643"/>
                  <a:pt x="244192" y="426877"/>
                  <a:pt x="231325" y="433311"/>
                </a:cubicBezTo>
                <a:cubicBezTo>
                  <a:pt x="216654" y="440646"/>
                  <a:pt x="204030" y="451508"/>
                  <a:pt x="190382" y="460606"/>
                </a:cubicBezTo>
                <a:cubicBezTo>
                  <a:pt x="163812" y="540314"/>
                  <a:pt x="197523" y="467112"/>
                  <a:pt x="135791" y="528845"/>
                </a:cubicBezTo>
                <a:cubicBezTo>
                  <a:pt x="74060" y="590577"/>
                  <a:pt x="147261" y="556866"/>
                  <a:pt x="67552" y="583436"/>
                </a:cubicBezTo>
                <a:cubicBezTo>
                  <a:pt x="53904" y="597084"/>
                  <a:pt x="35241" y="607116"/>
                  <a:pt x="26609" y="624379"/>
                </a:cubicBezTo>
                <a:cubicBezTo>
                  <a:pt x="0" y="677597"/>
                  <a:pt x="18905" y="734227"/>
                  <a:pt x="26609" y="788152"/>
                </a:cubicBezTo>
                <a:cubicBezTo>
                  <a:pt x="49355" y="783603"/>
                  <a:pt x="72469" y="780608"/>
                  <a:pt x="94848" y="774505"/>
                </a:cubicBezTo>
                <a:cubicBezTo>
                  <a:pt x="122606" y="766935"/>
                  <a:pt x="176734" y="747209"/>
                  <a:pt x="176734" y="747209"/>
                </a:cubicBezTo>
                <a:cubicBezTo>
                  <a:pt x="185833" y="733561"/>
                  <a:pt x="191686" y="717067"/>
                  <a:pt x="204030" y="706266"/>
                </a:cubicBezTo>
                <a:cubicBezTo>
                  <a:pt x="318779" y="605861"/>
                  <a:pt x="245632" y="678640"/>
                  <a:pt x="326860" y="638027"/>
                </a:cubicBezTo>
                <a:cubicBezTo>
                  <a:pt x="364863" y="619026"/>
                  <a:pt x="378562" y="599973"/>
                  <a:pt x="408746" y="569788"/>
                </a:cubicBezTo>
                <a:cubicBezTo>
                  <a:pt x="420763" y="533738"/>
                  <a:pt x="441790" y="458689"/>
                  <a:pt x="476985" y="446958"/>
                </a:cubicBezTo>
                <a:lnTo>
                  <a:pt x="517928" y="433311"/>
                </a:lnTo>
                <a:cubicBezTo>
                  <a:pt x="545224" y="406015"/>
                  <a:pt x="567696" y="372836"/>
                  <a:pt x="599815" y="351424"/>
                </a:cubicBezTo>
                <a:lnTo>
                  <a:pt x="681702" y="296833"/>
                </a:lnTo>
                <a:cubicBezTo>
                  <a:pt x="756621" y="184453"/>
                  <a:pt x="658666" y="313233"/>
                  <a:pt x="749940" y="242242"/>
                </a:cubicBezTo>
                <a:cubicBezTo>
                  <a:pt x="780410" y="218543"/>
                  <a:pt x="799708" y="181767"/>
                  <a:pt x="831827" y="160355"/>
                </a:cubicBezTo>
                <a:lnTo>
                  <a:pt x="872770" y="133060"/>
                </a:lnTo>
                <a:cubicBezTo>
                  <a:pt x="877368" y="126163"/>
                  <a:pt x="921786" y="67319"/>
                  <a:pt x="913713" y="51173"/>
                </a:cubicBezTo>
                <a:cubicBezTo>
                  <a:pt x="907279" y="38306"/>
                  <a:pt x="887113" y="38629"/>
                  <a:pt x="872770" y="37526"/>
                </a:cubicBezTo>
                <a:cubicBezTo>
                  <a:pt x="827412" y="34037"/>
                  <a:pt x="781785" y="37526"/>
                  <a:pt x="736293" y="37526"/>
                </a:cubicBezTo>
              </a:path>
            </a:pathLst>
          </a:cu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hape 8"/>
          <p:cNvCxnSpPr/>
          <p:nvPr/>
        </p:nvCxnSpPr>
        <p:spPr>
          <a:xfrm>
            <a:off x="457200" y="762000"/>
            <a:ext cx="4419600" cy="40386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57200" y="152400"/>
            <a:ext cx="23855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Konkan</a:t>
            </a:r>
            <a:r>
              <a:rPr lang="en-US" sz="3200" dirty="0" smtClean="0"/>
              <a:t> coast</a:t>
            </a:r>
            <a:endParaRPr lang="en-US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0" y="4267200"/>
            <a:ext cx="25506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Malabar coast</a:t>
            </a:r>
            <a:endParaRPr lang="en-US" sz="3200" dirty="0"/>
          </a:p>
        </p:txBody>
      </p:sp>
      <p:cxnSp>
        <p:nvCxnSpPr>
          <p:cNvPr id="21" name="Shape 8"/>
          <p:cNvCxnSpPr/>
          <p:nvPr/>
        </p:nvCxnSpPr>
        <p:spPr>
          <a:xfrm>
            <a:off x="685800" y="4800600"/>
            <a:ext cx="4800600" cy="1676400"/>
          </a:xfrm>
          <a:prstGeom prst="bentConnector3">
            <a:avLst>
              <a:gd name="adj1" fmla="val 30384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hape 8"/>
          <p:cNvCxnSpPr/>
          <p:nvPr/>
        </p:nvCxnSpPr>
        <p:spPr>
          <a:xfrm flipV="1">
            <a:off x="7315200" y="990600"/>
            <a:ext cx="3581400" cy="35052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686800" y="457200"/>
            <a:ext cx="20259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Utkal</a:t>
            </a:r>
            <a:r>
              <a:rPr lang="en-US" sz="3200" dirty="0" smtClean="0"/>
              <a:t> coast</a:t>
            </a:r>
            <a:endParaRPr lang="en-US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8534400" y="4724400"/>
            <a:ext cx="31722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Coramandal</a:t>
            </a:r>
            <a:r>
              <a:rPr lang="en-US" sz="3200" dirty="0" smtClean="0"/>
              <a:t> coast</a:t>
            </a:r>
            <a:endParaRPr lang="en-US" sz="3200" dirty="0"/>
          </a:p>
        </p:txBody>
      </p:sp>
      <p:cxnSp>
        <p:nvCxnSpPr>
          <p:cNvPr id="31" name="Shape 8"/>
          <p:cNvCxnSpPr/>
          <p:nvPr/>
        </p:nvCxnSpPr>
        <p:spPr>
          <a:xfrm flipV="1">
            <a:off x="6477000" y="5181600"/>
            <a:ext cx="3505200" cy="11430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9971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5" grpId="0" animBg="1"/>
      <p:bldP spid="16" grpId="0" animBg="1"/>
      <p:bldP spid="17" grpId="0"/>
      <p:bldP spid="20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9B335B2C-2C30-E8A1-5A5B-73DB684CD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8686800" y="6456641"/>
            <a:ext cx="3505200" cy="4013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Users\hp\Downloads\167923388020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63200" y="5181600"/>
            <a:ext cx="1014412" cy="1014412"/>
          </a:xfrm>
          <a:prstGeom prst="rect">
            <a:avLst/>
          </a:prstGeom>
          <a:noFill/>
        </p:spPr>
      </p:pic>
      <p:pic>
        <p:nvPicPr>
          <p:cNvPr id="23554" name="Picture 2" descr="https://creazilla-store.fra1.digitaloceanspaces.com/silhouettes/2246/india-map-silhouette-outline-m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286682"/>
            <a:ext cx="5638800" cy="6309147"/>
          </a:xfrm>
          <a:prstGeom prst="rect">
            <a:avLst/>
          </a:prstGeom>
          <a:noFill/>
        </p:spPr>
      </p:pic>
      <p:grpSp>
        <p:nvGrpSpPr>
          <p:cNvPr id="9" name="Group 8"/>
          <p:cNvGrpSpPr/>
          <p:nvPr/>
        </p:nvGrpSpPr>
        <p:grpSpPr>
          <a:xfrm>
            <a:off x="4164340" y="3607496"/>
            <a:ext cx="1217321" cy="3195898"/>
            <a:chOff x="4164340" y="3607496"/>
            <a:chExt cx="1217321" cy="3195898"/>
          </a:xfrm>
        </p:grpSpPr>
        <p:pic>
          <p:nvPicPr>
            <p:cNvPr id="45058" name="Picture 2" descr="C:\Users\hp\AppData\Local\Microsoft\Windows\INetCache\IE\KVFSET03\mountain-306236_960_720[1]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5108453">
              <a:off x="3865587" y="3906249"/>
              <a:ext cx="1195012" cy="597506"/>
            </a:xfrm>
            <a:prstGeom prst="rect">
              <a:avLst/>
            </a:prstGeom>
            <a:noFill/>
          </p:spPr>
        </p:pic>
        <p:pic>
          <p:nvPicPr>
            <p:cNvPr id="7" name="Picture 2" descr="C:\Users\hp\AppData\Local\Microsoft\Windows\INetCache\IE\KVFSET03\mountain-306236_960_720[1]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4416474">
              <a:off x="4017986" y="4970112"/>
              <a:ext cx="1195012" cy="597506"/>
            </a:xfrm>
            <a:prstGeom prst="rect">
              <a:avLst/>
            </a:prstGeom>
            <a:noFill/>
          </p:spPr>
        </p:pic>
        <p:pic>
          <p:nvPicPr>
            <p:cNvPr id="8" name="Picture 2" descr="C:\Users\hp\AppData\Local\Microsoft\Windows\INetCache\IE\KVFSET03\mountain-306236_960_720[1]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4558108">
              <a:off x="4485402" y="5907135"/>
              <a:ext cx="1195012" cy="597506"/>
            </a:xfrm>
            <a:prstGeom prst="rect">
              <a:avLst/>
            </a:prstGeom>
            <a:noFill/>
          </p:spPr>
        </p:pic>
      </p:grpSp>
      <p:grpSp>
        <p:nvGrpSpPr>
          <p:cNvPr id="17" name="Group 16"/>
          <p:cNvGrpSpPr/>
          <p:nvPr/>
        </p:nvGrpSpPr>
        <p:grpSpPr>
          <a:xfrm>
            <a:off x="5233429" y="3485630"/>
            <a:ext cx="1536028" cy="2792275"/>
            <a:chOff x="5233429" y="3485630"/>
            <a:chExt cx="1536028" cy="2792275"/>
          </a:xfrm>
        </p:grpSpPr>
        <p:pic>
          <p:nvPicPr>
            <p:cNvPr id="45059" name="Picture 3" descr="C:\Users\hp\AppData\Local\Microsoft\Windows\INetCache\IE\KVFSET03\mountain-306236_960_720[1].p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17732495">
              <a:off x="4866666" y="5177614"/>
              <a:ext cx="1467054" cy="733527"/>
            </a:xfrm>
            <a:prstGeom prst="rect">
              <a:avLst/>
            </a:prstGeom>
            <a:noFill/>
          </p:spPr>
        </p:pic>
        <p:pic>
          <p:nvPicPr>
            <p:cNvPr id="16" name="Picture 3" descr="C:\Users\hp\AppData\Local\Microsoft\Windows\INetCache\IE\KVFSET03\mountain-306236_960_720[1].p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18725856">
              <a:off x="5669167" y="3852393"/>
              <a:ext cx="1467054" cy="733527"/>
            </a:xfrm>
            <a:prstGeom prst="rect">
              <a:avLst/>
            </a:prstGeom>
            <a:noFill/>
          </p:spPr>
        </p:pic>
      </p:grpSp>
      <p:sp>
        <p:nvSpPr>
          <p:cNvPr id="15" name="TextBox 14"/>
          <p:cNvSpPr txBox="1"/>
          <p:nvPr/>
        </p:nvSpPr>
        <p:spPr>
          <a:xfrm>
            <a:off x="9372600" y="1752600"/>
            <a:ext cx="22617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Eastern </a:t>
            </a:r>
            <a:r>
              <a:rPr lang="en-US" sz="3200" dirty="0" err="1" smtClean="0"/>
              <a:t>ghat</a:t>
            </a:r>
            <a:endParaRPr lang="en-US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457200" y="533400"/>
            <a:ext cx="25180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Western </a:t>
            </a:r>
            <a:r>
              <a:rPr lang="en-US" sz="3200" dirty="0" err="1" smtClean="0"/>
              <a:t>ghat</a:t>
            </a:r>
            <a:endParaRPr lang="en-US" sz="3200" dirty="0"/>
          </a:p>
        </p:txBody>
      </p:sp>
      <p:cxnSp>
        <p:nvCxnSpPr>
          <p:cNvPr id="19" name="Shape 8"/>
          <p:cNvCxnSpPr/>
          <p:nvPr/>
        </p:nvCxnSpPr>
        <p:spPr>
          <a:xfrm>
            <a:off x="457200" y="990600"/>
            <a:ext cx="4038600" cy="38862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hape 8"/>
          <p:cNvCxnSpPr>
            <a:endCxn id="45059" idx="2"/>
          </p:cNvCxnSpPr>
          <p:nvPr/>
        </p:nvCxnSpPr>
        <p:spPr>
          <a:xfrm rot="10800000" flipV="1">
            <a:off x="5931114" y="2286001"/>
            <a:ext cx="5346488" cy="3416511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9971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reazilla-store.fra1.digitaloceanspaces.com/silhouettes/2246/india-map-silhouette-outline-m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228600"/>
            <a:ext cx="5638800" cy="6309147"/>
          </a:xfrm>
          <a:prstGeom prst="rect">
            <a:avLst/>
          </a:prstGeom>
          <a:noFill/>
        </p:spPr>
      </p:pic>
      <p:pic>
        <p:nvPicPr>
          <p:cNvPr id="46083" name="Picture 3" descr="C:\Users\hp\AppData\Local\Microsoft\Windows\INetCache\IE\KVFSET03\mountain-306236_960_72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154290">
            <a:off x="5439696" y="1868110"/>
            <a:ext cx="1331464" cy="665732"/>
          </a:xfrm>
          <a:prstGeom prst="rect">
            <a:avLst/>
          </a:prstGeom>
          <a:noFill/>
        </p:spPr>
      </p:pic>
      <p:sp>
        <p:nvSpPr>
          <p:cNvPr id="10" name="Freeform 9"/>
          <p:cNvSpPr/>
          <p:nvPr/>
        </p:nvSpPr>
        <p:spPr>
          <a:xfrm>
            <a:off x="5666455" y="3107620"/>
            <a:ext cx="2836100" cy="3129407"/>
          </a:xfrm>
          <a:custGeom>
            <a:avLst/>
            <a:gdLst>
              <a:gd name="connsiteX0" fmla="*/ 2781509 w 2836100"/>
              <a:gd name="connsiteY0" fmla="*/ 236081 h 3129407"/>
              <a:gd name="connsiteX1" fmla="*/ 2426667 w 2836100"/>
              <a:gd name="connsiteY1" fmla="*/ 222434 h 3129407"/>
              <a:gd name="connsiteX2" fmla="*/ 2331133 w 2836100"/>
              <a:gd name="connsiteY2" fmla="*/ 181490 h 3129407"/>
              <a:gd name="connsiteX3" fmla="*/ 2262894 w 2836100"/>
              <a:gd name="connsiteY3" fmla="*/ 167843 h 3129407"/>
              <a:gd name="connsiteX4" fmla="*/ 2221951 w 2836100"/>
              <a:gd name="connsiteY4" fmla="*/ 154195 h 3129407"/>
              <a:gd name="connsiteX5" fmla="*/ 2099121 w 2836100"/>
              <a:gd name="connsiteY5" fmla="*/ 167843 h 3129407"/>
              <a:gd name="connsiteX6" fmla="*/ 2044530 w 2836100"/>
              <a:gd name="connsiteY6" fmla="*/ 181490 h 3129407"/>
              <a:gd name="connsiteX7" fmla="*/ 1880757 w 2836100"/>
              <a:gd name="connsiteY7" fmla="*/ 167843 h 3129407"/>
              <a:gd name="connsiteX8" fmla="*/ 1635097 w 2836100"/>
              <a:gd name="connsiteY8" fmla="*/ 140547 h 3129407"/>
              <a:gd name="connsiteX9" fmla="*/ 1594154 w 2836100"/>
              <a:gd name="connsiteY9" fmla="*/ 126899 h 3129407"/>
              <a:gd name="connsiteX10" fmla="*/ 1525915 w 2836100"/>
              <a:gd name="connsiteY10" fmla="*/ 113252 h 3129407"/>
              <a:gd name="connsiteX11" fmla="*/ 1348494 w 2836100"/>
              <a:gd name="connsiteY11" fmla="*/ 126899 h 3129407"/>
              <a:gd name="connsiteX12" fmla="*/ 1307551 w 2836100"/>
              <a:gd name="connsiteY12" fmla="*/ 140547 h 3129407"/>
              <a:gd name="connsiteX13" fmla="*/ 1239312 w 2836100"/>
              <a:gd name="connsiteY13" fmla="*/ 154195 h 3129407"/>
              <a:gd name="connsiteX14" fmla="*/ 980005 w 2836100"/>
              <a:gd name="connsiteY14" fmla="*/ 126899 h 3129407"/>
              <a:gd name="connsiteX15" fmla="*/ 857175 w 2836100"/>
              <a:gd name="connsiteY15" fmla="*/ 85956 h 3129407"/>
              <a:gd name="connsiteX16" fmla="*/ 816232 w 2836100"/>
              <a:gd name="connsiteY16" fmla="*/ 72308 h 3129407"/>
              <a:gd name="connsiteX17" fmla="*/ 761641 w 2836100"/>
              <a:gd name="connsiteY17" fmla="*/ 58661 h 3129407"/>
              <a:gd name="connsiteX18" fmla="*/ 720697 w 2836100"/>
              <a:gd name="connsiteY18" fmla="*/ 45013 h 3129407"/>
              <a:gd name="connsiteX19" fmla="*/ 256673 w 2836100"/>
              <a:gd name="connsiteY19" fmla="*/ 31365 h 3129407"/>
              <a:gd name="connsiteX20" fmla="*/ 120196 w 2836100"/>
              <a:gd name="connsiteY20" fmla="*/ 31365 h 3129407"/>
              <a:gd name="connsiteX21" fmla="*/ 106548 w 2836100"/>
              <a:gd name="connsiteY21" fmla="*/ 72308 h 3129407"/>
              <a:gd name="connsiteX22" fmla="*/ 120196 w 2836100"/>
              <a:gd name="connsiteY22" fmla="*/ 181490 h 3129407"/>
              <a:gd name="connsiteX23" fmla="*/ 133844 w 2836100"/>
              <a:gd name="connsiteY23" fmla="*/ 222434 h 3129407"/>
              <a:gd name="connsiteX24" fmla="*/ 106548 w 2836100"/>
              <a:gd name="connsiteY24" fmla="*/ 440798 h 3129407"/>
              <a:gd name="connsiteX25" fmla="*/ 79252 w 2836100"/>
              <a:gd name="connsiteY25" fmla="*/ 481741 h 3129407"/>
              <a:gd name="connsiteX26" fmla="*/ 24661 w 2836100"/>
              <a:gd name="connsiteY26" fmla="*/ 604571 h 3129407"/>
              <a:gd name="connsiteX27" fmla="*/ 24661 w 2836100"/>
              <a:gd name="connsiteY27" fmla="*/ 877526 h 3129407"/>
              <a:gd name="connsiteX28" fmla="*/ 51957 w 2836100"/>
              <a:gd name="connsiteY28" fmla="*/ 959413 h 3129407"/>
              <a:gd name="connsiteX29" fmla="*/ 92900 w 2836100"/>
              <a:gd name="connsiteY29" fmla="*/ 1109538 h 3129407"/>
              <a:gd name="connsiteX30" fmla="*/ 106548 w 2836100"/>
              <a:gd name="connsiteY30" fmla="*/ 1150481 h 3129407"/>
              <a:gd name="connsiteX31" fmla="*/ 120196 w 2836100"/>
              <a:gd name="connsiteY31" fmla="*/ 1327902 h 3129407"/>
              <a:gd name="connsiteX32" fmla="*/ 147491 w 2836100"/>
              <a:gd name="connsiteY32" fmla="*/ 1423437 h 3129407"/>
              <a:gd name="connsiteX33" fmla="*/ 161139 w 2836100"/>
              <a:gd name="connsiteY33" fmla="*/ 1587210 h 3129407"/>
              <a:gd name="connsiteX34" fmla="*/ 188435 w 2836100"/>
              <a:gd name="connsiteY34" fmla="*/ 1682744 h 3129407"/>
              <a:gd name="connsiteX35" fmla="*/ 215730 w 2836100"/>
              <a:gd name="connsiteY35" fmla="*/ 1832870 h 3129407"/>
              <a:gd name="connsiteX36" fmla="*/ 243026 w 2836100"/>
              <a:gd name="connsiteY36" fmla="*/ 1928404 h 3129407"/>
              <a:gd name="connsiteX37" fmla="*/ 270321 w 2836100"/>
              <a:gd name="connsiteY37" fmla="*/ 2037586 h 3129407"/>
              <a:gd name="connsiteX38" fmla="*/ 283969 w 2836100"/>
              <a:gd name="connsiteY38" fmla="*/ 2092177 h 3129407"/>
              <a:gd name="connsiteX39" fmla="*/ 311264 w 2836100"/>
              <a:gd name="connsiteY39" fmla="*/ 2133120 h 3129407"/>
              <a:gd name="connsiteX40" fmla="*/ 338560 w 2836100"/>
              <a:gd name="connsiteY40" fmla="*/ 2215007 h 3129407"/>
              <a:gd name="connsiteX41" fmla="*/ 406799 w 2836100"/>
              <a:gd name="connsiteY41" fmla="*/ 2310541 h 3129407"/>
              <a:gd name="connsiteX42" fmla="*/ 461390 w 2836100"/>
              <a:gd name="connsiteY42" fmla="*/ 2392428 h 3129407"/>
              <a:gd name="connsiteX43" fmla="*/ 488685 w 2836100"/>
              <a:gd name="connsiteY43" fmla="*/ 2433371 h 3129407"/>
              <a:gd name="connsiteX44" fmla="*/ 515981 w 2836100"/>
              <a:gd name="connsiteY44" fmla="*/ 2474314 h 3129407"/>
              <a:gd name="connsiteX45" fmla="*/ 543276 w 2836100"/>
              <a:gd name="connsiteY45" fmla="*/ 2556201 h 3129407"/>
              <a:gd name="connsiteX46" fmla="*/ 570572 w 2836100"/>
              <a:gd name="connsiteY46" fmla="*/ 2597144 h 3129407"/>
              <a:gd name="connsiteX47" fmla="*/ 584220 w 2836100"/>
              <a:gd name="connsiteY47" fmla="*/ 2638087 h 3129407"/>
              <a:gd name="connsiteX48" fmla="*/ 638811 w 2836100"/>
              <a:gd name="connsiteY48" fmla="*/ 2719974 h 3129407"/>
              <a:gd name="connsiteX49" fmla="*/ 679754 w 2836100"/>
              <a:gd name="connsiteY49" fmla="*/ 2801861 h 3129407"/>
              <a:gd name="connsiteX50" fmla="*/ 707049 w 2836100"/>
              <a:gd name="connsiteY50" fmla="*/ 2883747 h 3129407"/>
              <a:gd name="connsiteX51" fmla="*/ 734345 w 2836100"/>
              <a:gd name="connsiteY51" fmla="*/ 2965634 h 3129407"/>
              <a:gd name="connsiteX52" fmla="*/ 747993 w 2836100"/>
              <a:gd name="connsiteY52" fmla="*/ 3006577 h 3129407"/>
              <a:gd name="connsiteX53" fmla="*/ 761641 w 2836100"/>
              <a:gd name="connsiteY53" fmla="*/ 3047520 h 3129407"/>
              <a:gd name="connsiteX54" fmla="*/ 802584 w 2836100"/>
              <a:gd name="connsiteY54" fmla="*/ 3129407 h 3129407"/>
              <a:gd name="connsiteX55" fmla="*/ 911766 w 2836100"/>
              <a:gd name="connsiteY55" fmla="*/ 3115759 h 3129407"/>
              <a:gd name="connsiteX56" fmla="*/ 980005 w 2836100"/>
              <a:gd name="connsiteY56" fmla="*/ 3033873 h 3129407"/>
              <a:gd name="connsiteX57" fmla="*/ 1020948 w 2836100"/>
              <a:gd name="connsiteY57" fmla="*/ 3020225 h 3129407"/>
              <a:gd name="connsiteX58" fmla="*/ 1075539 w 2836100"/>
              <a:gd name="connsiteY58" fmla="*/ 2938338 h 3129407"/>
              <a:gd name="connsiteX59" fmla="*/ 1157426 w 2836100"/>
              <a:gd name="connsiteY59" fmla="*/ 2815508 h 3129407"/>
              <a:gd name="connsiteX60" fmla="*/ 1212017 w 2836100"/>
              <a:gd name="connsiteY60" fmla="*/ 2733622 h 3129407"/>
              <a:gd name="connsiteX61" fmla="*/ 1239312 w 2836100"/>
              <a:gd name="connsiteY61" fmla="*/ 2692679 h 3129407"/>
              <a:gd name="connsiteX62" fmla="*/ 1266608 w 2836100"/>
              <a:gd name="connsiteY62" fmla="*/ 2078529 h 3129407"/>
              <a:gd name="connsiteX63" fmla="*/ 1293903 w 2836100"/>
              <a:gd name="connsiteY63" fmla="*/ 1996643 h 3129407"/>
              <a:gd name="connsiteX64" fmla="*/ 1334846 w 2836100"/>
              <a:gd name="connsiteY64" fmla="*/ 1832870 h 3129407"/>
              <a:gd name="connsiteX65" fmla="*/ 1375790 w 2836100"/>
              <a:gd name="connsiteY65" fmla="*/ 1750983 h 3129407"/>
              <a:gd name="connsiteX66" fmla="*/ 1416733 w 2836100"/>
              <a:gd name="connsiteY66" fmla="*/ 1723687 h 3129407"/>
              <a:gd name="connsiteX67" fmla="*/ 1471324 w 2836100"/>
              <a:gd name="connsiteY67" fmla="*/ 1641801 h 3129407"/>
              <a:gd name="connsiteX68" fmla="*/ 1553211 w 2836100"/>
              <a:gd name="connsiteY68" fmla="*/ 1573562 h 3129407"/>
              <a:gd name="connsiteX69" fmla="*/ 1635097 w 2836100"/>
              <a:gd name="connsiteY69" fmla="*/ 1505323 h 3129407"/>
              <a:gd name="connsiteX70" fmla="*/ 1662393 w 2836100"/>
              <a:gd name="connsiteY70" fmla="*/ 1464380 h 3129407"/>
              <a:gd name="connsiteX71" fmla="*/ 1703336 w 2836100"/>
              <a:gd name="connsiteY71" fmla="*/ 1423437 h 3129407"/>
              <a:gd name="connsiteX72" fmla="*/ 1798870 w 2836100"/>
              <a:gd name="connsiteY72" fmla="*/ 1300607 h 3129407"/>
              <a:gd name="connsiteX73" fmla="*/ 1853461 w 2836100"/>
              <a:gd name="connsiteY73" fmla="*/ 1232368 h 3129407"/>
              <a:gd name="connsiteX74" fmla="*/ 1880757 w 2836100"/>
              <a:gd name="connsiteY74" fmla="*/ 1191425 h 3129407"/>
              <a:gd name="connsiteX75" fmla="*/ 1962644 w 2836100"/>
              <a:gd name="connsiteY75" fmla="*/ 1164129 h 3129407"/>
              <a:gd name="connsiteX76" fmla="*/ 2003587 w 2836100"/>
              <a:gd name="connsiteY76" fmla="*/ 1150481 h 3129407"/>
              <a:gd name="connsiteX77" fmla="*/ 2085473 w 2836100"/>
              <a:gd name="connsiteY77" fmla="*/ 1095890 h 3129407"/>
              <a:gd name="connsiteX78" fmla="*/ 2140064 w 2836100"/>
              <a:gd name="connsiteY78" fmla="*/ 1014004 h 3129407"/>
              <a:gd name="connsiteX79" fmla="*/ 2167360 w 2836100"/>
              <a:gd name="connsiteY79" fmla="*/ 973061 h 3129407"/>
              <a:gd name="connsiteX80" fmla="*/ 2249246 w 2836100"/>
              <a:gd name="connsiteY80" fmla="*/ 932117 h 3129407"/>
              <a:gd name="connsiteX81" fmla="*/ 2317485 w 2836100"/>
              <a:gd name="connsiteY81" fmla="*/ 863879 h 3129407"/>
              <a:gd name="connsiteX82" fmla="*/ 2385724 w 2836100"/>
              <a:gd name="connsiteY82" fmla="*/ 795640 h 3129407"/>
              <a:gd name="connsiteX83" fmla="*/ 2413020 w 2836100"/>
              <a:gd name="connsiteY83" fmla="*/ 754696 h 3129407"/>
              <a:gd name="connsiteX84" fmla="*/ 2535849 w 2836100"/>
              <a:gd name="connsiteY84" fmla="*/ 659162 h 3129407"/>
              <a:gd name="connsiteX85" fmla="*/ 2576793 w 2836100"/>
              <a:gd name="connsiteY85" fmla="*/ 631867 h 3129407"/>
              <a:gd name="connsiteX86" fmla="*/ 2645032 w 2836100"/>
              <a:gd name="connsiteY86" fmla="*/ 577276 h 3129407"/>
              <a:gd name="connsiteX87" fmla="*/ 2685975 w 2836100"/>
              <a:gd name="connsiteY87" fmla="*/ 536332 h 3129407"/>
              <a:gd name="connsiteX88" fmla="*/ 2726918 w 2836100"/>
              <a:gd name="connsiteY88" fmla="*/ 509037 h 3129407"/>
              <a:gd name="connsiteX89" fmla="*/ 2754214 w 2836100"/>
              <a:gd name="connsiteY89" fmla="*/ 468093 h 3129407"/>
              <a:gd name="connsiteX90" fmla="*/ 2822452 w 2836100"/>
              <a:gd name="connsiteY90" fmla="*/ 386207 h 3129407"/>
              <a:gd name="connsiteX91" fmla="*/ 2836100 w 2836100"/>
              <a:gd name="connsiteY91" fmla="*/ 345264 h 3129407"/>
              <a:gd name="connsiteX92" fmla="*/ 2822452 w 2836100"/>
              <a:gd name="connsiteY92" fmla="*/ 304320 h 3129407"/>
              <a:gd name="connsiteX93" fmla="*/ 2781509 w 2836100"/>
              <a:gd name="connsiteY93" fmla="*/ 290673 h 3129407"/>
              <a:gd name="connsiteX94" fmla="*/ 2713270 w 2836100"/>
              <a:gd name="connsiteY94" fmla="*/ 277025 h 3129407"/>
              <a:gd name="connsiteX95" fmla="*/ 2713270 w 2836100"/>
              <a:gd name="connsiteY95" fmla="*/ 249729 h 3129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2836100" h="3129407">
                <a:moveTo>
                  <a:pt x="2781509" y="236081"/>
                </a:moveTo>
                <a:cubicBezTo>
                  <a:pt x="2663228" y="231532"/>
                  <a:pt x="2544773" y="230308"/>
                  <a:pt x="2426667" y="222434"/>
                </a:cubicBezTo>
                <a:cubicBezTo>
                  <a:pt x="2336910" y="216450"/>
                  <a:pt x="2404519" y="209010"/>
                  <a:pt x="2331133" y="181490"/>
                </a:cubicBezTo>
                <a:cubicBezTo>
                  <a:pt x="2309413" y="173345"/>
                  <a:pt x="2285398" y="173469"/>
                  <a:pt x="2262894" y="167843"/>
                </a:cubicBezTo>
                <a:cubicBezTo>
                  <a:pt x="2248938" y="164354"/>
                  <a:pt x="2235599" y="158744"/>
                  <a:pt x="2221951" y="154195"/>
                </a:cubicBezTo>
                <a:cubicBezTo>
                  <a:pt x="2181008" y="158744"/>
                  <a:pt x="2139837" y="161579"/>
                  <a:pt x="2099121" y="167843"/>
                </a:cubicBezTo>
                <a:cubicBezTo>
                  <a:pt x="2080582" y="170695"/>
                  <a:pt x="2063287" y="181490"/>
                  <a:pt x="2044530" y="181490"/>
                </a:cubicBezTo>
                <a:cubicBezTo>
                  <a:pt x="1989750" y="181490"/>
                  <a:pt x="1935348" y="172392"/>
                  <a:pt x="1880757" y="167843"/>
                </a:cubicBezTo>
                <a:cubicBezTo>
                  <a:pt x="1765717" y="129495"/>
                  <a:pt x="1897982" y="169757"/>
                  <a:pt x="1635097" y="140547"/>
                </a:cubicBezTo>
                <a:cubicBezTo>
                  <a:pt x="1620799" y="138958"/>
                  <a:pt x="1608110" y="130388"/>
                  <a:pt x="1594154" y="126899"/>
                </a:cubicBezTo>
                <a:cubicBezTo>
                  <a:pt x="1571650" y="121273"/>
                  <a:pt x="1548661" y="117801"/>
                  <a:pt x="1525915" y="113252"/>
                </a:cubicBezTo>
                <a:cubicBezTo>
                  <a:pt x="1466775" y="117801"/>
                  <a:pt x="1407351" y="119542"/>
                  <a:pt x="1348494" y="126899"/>
                </a:cubicBezTo>
                <a:cubicBezTo>
                  <a:pt x="1334219" y="128683"/>
                  <a:pt x="1321507" y="137058"/>
                  <a:pt x="1307551" y="140547"/>
                </a:cubicBezTo>
                <a:cubicBezTo>
                  <a:pt x="1285047" y="146173"/>
                  <a:pt x="1262058" y="149646"/>
                  <a:pt x="1239312" y="154195"/>
                </a:cubicBezTo>
                <a:cubicBezTo>
                  <a:pt x="1110359" y="145598"/>
                  <a:pt x="1075032" y="155407"/>
                  <a:pt x="980005" y="126899"/>
                </a:cubicBezTo>
                <a:cubicBezTo>
                  <a:pt x="979958" y="126885"/>
                  <a:pt x="877670" y="92788"/>
                  <a:pt x="857175" y="85956"/>
                </a:cubicBezTo>
                <a:cubicBezTo>
                  <a:pt x="843527" y="81407"/>
                  <a:pt x="830188" y="75797"/>
                  <a:pt x="816232" y="72308"/>
                </a:cubicBezTo>
                <a:cubicBezTo>
                  <a:pt x="798035" y="67759"/>
                  <a:pt x="779676" y="63814"/>
                  <a:pt x="761641" y="58661"/>
                </a:cubicBezTo>
                <a:cubicBezTo>
                  <a:pt x="747808" y="54709"/>
                  <a:pt x="735062" y="45790"/>
                  <a:pt x="720697" y="45013"/>
                </a:cubicBezTo>
                <a:cubicBezTo>
                  <a:pt x="566181" y="36661"/>
                  <a:pt x="411348" y="35914"/>
                  <a:pt x="256673" y="31365"/>
                </a:cubicBezTo>
                <a:cubicBezTo>
                  <a:pt x="206252" y="14558"/>
                  <a:pt x="182926" y="0"/>
                  <a:pt x="120196" y="31365"/>
                </a:cubicBezTo>
                <a:cubicBezTo>
                  <a:pt x="107329" y="37799"/>
                  <a:pt x="111097" y="58660"/>
                  <a:pt x="106548" y="72308"/>
                </a:cubicBezTo>
                <a:cubicBezTo>
                  <a:pt x="111097" y="108702"/>
                  <a:pt x="113635" y="145404"/>
                  <a:pt x="120196" y="181490"/>
                </a:cubicBezTo>
                <a:cubicBezTo>
                  <a:pt x="122770" y="195644"/>
                  <a:pt x="133844" y="208048"/>
                  <a:pt x="133844" y="222434"/>
                </a:cubicBezTo>
                <a:cubicBezTo>
                  <a:pt x="133844" y="251088"/>
                  <a:pt x="135376" y="383144"/>
                  <a:pt x="106548" y="440798"/>
                </a:cubicBezTo>
                <a:cubicBezTo>
                  <a:pt x="99212" y="455469"/>
                  <a:pt x="88351" y="468093"/>
                  <a:pt x="79252" y="481741"/>
                </a:cubicBezTo>
                <a:cubicBezTo>
                  <a:pt x="46770" y="579189"/>
                  <a:pt x="67917" y="539688"/>
                  <a:pt x="24661" y="604571"/>
                </a:cubicBezTo>
                <a:cubicBezTo>
                  <a:pt x="4436" y="725925"/>
                  <a:pt x="0" y="713116"/>
                  <a:pt x="24661" y="877526"/>
                </a:cubicBezTo>
                <a:cubicBezTo>
                  <a:pt x="28929" y="905980"/>
                  <a:pt x="46314" y="931200"/>
                  <a:pt x="51957" y="959413"/>
                </a:cubicBezTo>
                <a:cubicBezTo>
                  <a:pt x="71247" y="1055862"/>
                  <a:pt x="58270" y="1005649"/>
                  <a:pt x="92900" y="1109538"/>
                </a:cubicBezTo>
                <a:lnTo>
                  <a:pt x="106548" y="1150481"/>
                </a:lnTo>
                <a:cubicBezTo>
                  <a:pt x="111097" y="1209621"/>
                  <a:pt x="113265" y="1268993"/>
                  <a:pt x="120196" y="1327902"/>
                </a:cubicBezTo>
                <a:cubicBezTo>
                  <a:pt x="123311" y="1354380"/>
                  <a:pt x="138667" y="1396964"/>
                  <a:pt x="147491" y="1423437"/>
                </a:cubicBezTo>
                <a:cubicBezTo>
                  <a:pt x="152040" y="1478028"/>
                  <a:pt x="154344" y="1532853"/>
                  <a:pt x="161139" y="1587210"/>
                </a:cubicBezTo>
                <a:cubicBezTo>
                  <a:pt x="167522" y="1638272"/>
                  <a:pt x="177103" y="1637417"/>
                  <a:pt x="188435" y="1682744"/>
                </a:cubicBezTo>
                <a:cubicBezTo>
                  <a:pt x="203068" y="1741276"/>
                  <a:pt x="203566" y="1772052"/>
                  <a:pt x="215730" y="1832870"/>
                </a:cubicBezTo>
                <a:cubicBezTo>
                  <a:pt x="232780" y="1918121"/>
                  <a:pt x="223513" y="1856856"/>
                  <a:pt x="243026" y="1928404"/>
                </a:cubicBezTo>
                <a:cubicBezTo>
                  <a:pt x="252897" y="1964596"/>
                  <a:pt x="261223" y="2001192"/>
                  <a:pt x="270321" y="2037586"/>
                </a:cubicBezTo>
                <a:cubicBezTo>
                  <a:pt x="274870" y="2055783"/>
                  <a:pt x="273565" y="2076570"/>
                  <a:pt x="283969" y="2092177"/>
                </a:cubicBezTo>
                <a:cubicBezTo>
                  <a:pt x="293067" y="2105825"/>
                  <a:pt x="304602" y="2118131"/>
                  <a:pt x="311264" y="2133120"/>
                </a:cubicBezTo>
                <a:cubicBezTo>
                  <a:pt x="322949" y="2159412"/>
                  <a:pt x="322600" y="2191067"/>
                  <a:pt x="338560" y="2215007"/>
                </a:cubicBezTo>
                <a:cubicBezTo>
                  <a:pt x="427294" y="2348109"/>
                  <a:pt x="288309" y="2141271"/>
                  <a:pt x="406799" y="2310541"/>
                </a:cubicBezTo>
                <a:cubicBezTo>
                  <a:pt x="425612" y="2337416"/>
                  <a:pt x="443193" y="2365132"/>
                  <a:pt x="461390" y="2392428"/>
                </a:cubicBezTo>
                <a:lnTo>
                  <a:pt x="488685" y="2433371"/>
                </a:lnTo>
                <a:lnTo>
                  <a:pt x="515981" y="2474314"/>
                </a:lnTo>
                <a:cubicBezTo>
                  <a:pt x="525079" y="2501610"/>
                  <a:pt x="527316" y="2532261"/>
                  <a:pt x="543276" y="2556201"/>
                </a:cubicBezTo>
                <a:cubicBezTo>
                  <a:pt x="552375" y="2569849"/>
                  <a:pt x="563236" y="2582473"/>
                  <a:pt x="570572" y="2597144"/>
                </a:cubicBezTo>
                <a:cubicBezTo>
                  <a:pt x="577006" y="2610011"/>
                  <a:pt x="577234" y="2625511"/>
                  <a:pt x="584220" y="2638087"/>
                </a:cubicBezTo>
                <a:cubicBezTo>
                  <a:pt x="600152" y="2666764"/>
                  <a:pt x="638811" y="2719974"/>
                  <a:pt x="638811" y="2719974"/>
                </a:cubicBezTo>
                <a:cubicBezTo>
                  <a:pt x="688577" y="2869280"/>
                  <a:pt x="609209" y="2643134"/>
                  <a:pt x="679754" y="2801861"/>
                </a:cubicBezTo>
                <a:cubicBezTo>
                  <a:pt x="691439" y="2828153"/>
                  <a:pt x="697951" y="2856452"/>
                  <a:pt x="707049" y="2883747"/>
                </a:cubicBezTo>
                <a:lnTo>
                  <a:pt x="734345" y="2965634"/>
                </a:lnTo>
                <a:lnTo>
                  <a:pt x="747993" y="3006577"/>
                </a:lnTo>
                <a:cubicBezTo>
                  <a:pt x="752542" y="3020225"/>
                  <a:pt x="753661" y="3035550"/>
                  <a:pt x="761641" y="3047520"/>
                </a:cubicBezTo>
                <a:cubicBezTo>
                  <a:pt x="796916" y="3100434"/>
                  <a:pt x="783749" y="3072903"/>
                  <a:pt x="802584" y="3129407"/>
                </a:cubicBezTo>
                <a:cubicBezTo>
                  <a:pt x="838978" y="3124858"/>
                  <a:pt x="877297" y="3128293"/>
                  <a:pt x="911766" y="3115759"/>
                </a:cubicBezTo>
                <a:cubicBezTo>
                  <a:pt x="959414" y="3098432"/>
                  <a:pt x="946161" y="3060948"/>
                  <a:pt x="980005" y="3033873"/>
                </a:cubicBezTo>
                <a:cubicBezTo>
                  <a:pt x="991239" y="3024886"/>
                  <a:pt x="1007300" y="3024774"/>
                  <a:pt x="1020948" y="3020225"/>
                </a:cubicBezTo>
                <a:cubicBezTo>
                  <a:pt x="1047049" y="2941921"/>
                  <a:pt x="1015904" y="3015011"/>
                  <a:pt x="1075539" y="2938338"/>
                </a:cubicBezTo>
                <a:cubicBezTo>
                  <a:pt x="1075541" y="2938336"/>
                  <a:pt x="1143778" y="2835980"/>
                  <a:pt x="1157426" y="2815508"/>
                </a:cubicBezTo>
                <a:lnTo>
                  <a:pt x="1212017" y="2733622"/>
                </a:lnTo>
                <a:lnTo>
                  <a:pt x="1239312" y="2692679"/>
                </a:lnTo>
                <a:cubicBezTo>
                  <a:pt x="1301290" y="2444766"/>
                  <a:pt x="1221875" y="2779349"/>
                  <a:pt x="1266608" y="2078529"/>
                </a:cubicBezTo>
                <a:cubicBezTo>
                  <a:pt x="1268441" y="2049816"/>
                  <a:pt x="1293903" y="1996643"/>
                  <a:pt x="1293903" y="1996643"/>
                </a:cubicBezTo>
                <a:cubicBezTo>
                  <a:pt x="1312281" y="1886377"/>
                  <a:pt x="1298801" y="1941007"/>
                  <a:pt x="1334846" y="1832870"/>
                </a:cubicBezTo>
                <a:cubicBezTo>
                  <a:pt x="1345946" y="1799568"/>
                  <a:pt x="1349332" y="1777441"/>
                  <a:pt x="1375790" y="1750983"/>
                </a:cubicBezTo>
                <a:cubicBezTo>
                  <a:pt x="1387388" y="1739385"/>
                  <a:pt x="1403085" y="1732786"/>
                  <a:pt x="1416733" y="1723687"/>
                </a:cubicBezTo>
                <a:cubicBezTo>
                  <a:pt x="1434930" y="1696392"/>
                  <a:pt x="1444029" y="1659998"/>
                  <a:pt x="1471324" y="1641801"/>
                </a:cubicBezTo>
                <a:cubicBezTo>
                  <a:pt x="1572984" y="1574026"/>
                  <a:pt x="1448120" y="1661137"/>
                  <a:pt x="1553211" y="1573562"/>
                </a:cubicBezTo>
                <a:cubicBezTo>
                  <a:pt x="1611770" y="1524763"/>
                  <a:pt x="1580724" y="1570571"/>
                  <a:pt x="1635097" y="1505323"/>
                </a:cubicBezTo>
                <a:cubicBezTo>
                  <a:pt x="1645598" y="1492722"/>
                  <a:pt x="1651892" y="1476981"/>
                  <a:pt x="1662393" y="1464380"/>
                </a:cubicBezTo>
                <a:cubicBezTo>
                  <a:pt x="1674749" y="1449553"/>
                  <a:pt x="1691487" y="1438672"/>
                  <a:pt x="1703336" y="1423437"/>
                </a:cubicBezTo>
                <a:cubicBezTo>
                  <a:pt x="1817606" y="1276518"/>
                  <a:pt x="1705918" y="1393559"/>
                  <a:pt x="1798870" y="1300607"/>
                </a:cubicBezTo>
                <a:cubicBezTo>
                  <a:pt x="1825440" y="1220900"/>
                  <a:pt x="1791730" y="1294099"/>
                  <a:pt x="1853461" y="1232368"/>
                </a:cubicBezTo>
                <a:cubicBezTo>
                  <a:pt x="1865059" y="1220770"/>
                  <a:pt x="1866848" y="1200118"/>
                  <a:pt x="1880757" y="1191425"/>
                </a:cubicBezTo>
                <a:cubicBezTo>
                  <a:pt x="1905156" y="1176176"/>
                  <a:pt x="1935348" y="1173228"/>
                  <a:pt x="1962644" y="1164129"/>
                </a:cubicBezTo>
                <a:cubicBezTo>
                  <a:pt x="1976292" y="1159580"/>
                  <a:pt x="1991617" y="1158461"/>
                  <a:pt x="2003587" y="1150481"/>
                </a:cubicBezTo>
                <a:lnTo>
                  <a:pt x="2085473" y="1095890"/>
                </a:lnTo>
                <a:lnTo>
                  <a:pt x="2140064" y="1014004"/>
                </a:lnTo>
                <a:cubicBezTo>
                  <a:pt x="2149163" y="1000356"/>
                  <a:pt x="2151799" y="978248"/>
                  <a:pt x="2167360" y="973061"/>
                </a:cubicBezTo>
                <a:cubicBezTo>
                  <a:pt x="2223864" y="954226"/>
                  <a:pt x="2196333" y="967393"/>
                  <a:pt x="2249246" y="932117"/>
                </a:cubicBezTo>
                <a:cubicBezTo>
                  <a:pt x="2322038" y="822931"/>
                  <a:pt x="2226497" y="954867"/>
                  <a:pt x="2317485" y="863879"/>
                </a:cubicBezTo>
                <a:cubicBezTo>
                  <a:pt x="2408470" y="772894"/>
                  <a:pt x="2276544" y="868426"/>
                  <a:pt x="2385724" y="795640"/>
                </a:cubicBezTo>
                <a:cubicBezTo>
                  <a:pt x="2394823" y="781992"/>
                  <a:pt x="2402519" y="767297"/>
                  <a:pt x="2413020" y="754696"/>
                </a:cubicBezTo>
                <a:cubicBezTo>
                  <a:pt x="2453106" y="706592"/>
                  <a:pt x="2478787" y="697203"/>
                  <a:pt x="2535849" y="659162"/>
                </a:cubicBezTo>
                <a:lnTo>
                  <a:pt x="2576793" y="631867"/>
                </a:lnTo>
                <a:cubicBezTo>
                  <a:pt x="2637838" y="540297"/>
                  <a:pt x="2565925" y="630014"/>
                  <a:pt x="2645032" y="577276"/>
                </a:cubicBezTo>
                <a:cubicBezTo>
                  <a:pt x="2661091" y="566570"/>
                  <a:pt x="2671148" y="548688"/>
                  <a:pt x="2685975" y="536332"/>
                </a:cubicBezTo>
                <a:cubicBezTo>
                  <a:pt x="2698576" y="525831"/>
                  <a:pt x="2713270" y="518135"/>
                  <a:pt x="2726918" y="509037"/>
                </a:cubicBezTo>
                <a:cubicBezTo>
                  <a:pt x="2736017" y="495389"/>
                  <a:pt x="2743713" y="480694"/>
                  <a:pt x="2754214" y="468093"/>
                </a:cubicBezTo>
                <a:cubicBezTo>
                  <a:pt x="2791944" y="422817"/>
                  <a:pt x="2797038" y="437035"/>
                  <a:pt x="2822452" y="386207"/>
                </a:cubicBezTo>
                <a:cubicBezTo>
                  <a:pt x="2828886" y="373340"/>
                  <a:pt x="2831551" y="358912"/>
                  <a:pt x="2836100" y="345264"/>
                </a:cubicBezTo>
                <a:cubicBezTo>
                  <a:pt x="2831551" y="331616"/>
                  <a:pt x="2832625" y="314493"/>
                  <a:pt x="2822452" y="304320"/>
                </a:cubicBezTo>
                <a:cubicBezTo>
                  <a:pt x="2812280" y="294148"/>
                  <a:pt x="2795465" y="294162"/>
                  <a:pt x="2781509" y="290673"/>
                </a:cubicBezTo>
                <a:cubicBezTo>
                  <a:pt x="2759005" y="285047"/>
                  <a:pt x="2733161" y="288960"/>
                  <a:pt x="2713270" y="277025"/>
                </a:cubicBezTo>
                <a:cubicBezTo>
                  <a:pt x="2705468" y="272344"/>
                  <a:pt x="2713270" y="258828"/>
                  <a:pt x="2713270" y="249729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533400"/>
            <a:ext cx="27458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Deccan plateau</a:t>
            </a:r>
            <a:endParaRPr lang="en-US" sz="3200" dirty="0"/>
          </a:p>
        </p:txBody>
      </p:sp>
      <p:cxnSp>
        <p:nvCxnSpPr>
          <p:cNvPr id="9" name="Shape 8"/>
          <p:cNvCxnSpPr/>
          <p:nvPr/>
        </p:nvCxnSpPr>
        <p:spPr>
          <a:xfrm>
            <a:off x="457200" y="990600"/>
            <a:ext cx="5486400" cy="21336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hape 8"/>
          <p:cNvCxnSpPr/>
          <p:nvPr/>
        </p:nvCxnSpPr>
        <p:spPr>
          <a:xfrm flipV="1">
            <a:off x="6629400" y="304800"/>
            <a:ext cx="3962400" cy="16002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296400" y="152400"/>
            <a:ext cx="14057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Aravali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16" name="Freeform 15"/>
          <p:cNvSpPr/>
          <p:nvPr/>
        </p:nvSpPr>
        <p:spPr>
          <a:xfrm>
            <a:off x="5527343" y="3539909"/>
            <a:ext cx="1012510" cy="2983721"/>
          </a:xfrm>
          <a:custGeom>
            <a:avLst/>
            <a:gdLst>
              <a:gd name="connsiteX0" fmla="*/ 122830 w 1012510"/>
              <a:gd name="connsiteY0" fmla="*/ 1045739 h 2983721"/>
              <a:gd name="connsiteX1" fmla="*/ 122830 w 1012510"/>
              <a:gd name="connsiteY1" fmla="*/ 649954 h 2983721"/>
              <a:gd name="connsiteX2" fmla="*/ 95535 w 1012510"/>
              <a:gd name="connsiteY2" fmla="*/ 417942 h 2983721"/>
              <a:gd name="connsiteX3" fmla="*/ 54591 w 1012510"/>
              <a:gd name="connsiteY3" fmla="*/ 267816 h 2983721"/>
              <a:gd name="connsiteX4" fmla="*/ 40944 w 1012510"/>
              <a:gd name="connsiteY4" fmla="*/ 144987 h 2983721"/>
              <a:gd name="connsiteX5" fmla="*/ 27296 w 1012510"/>
              <a:gd name="connsiteY5" fmla="*/ 35804 h 2983721"/>
              <a:gd name="connsiteX6" fmla="*/ 13648 w 1012510"/>
              <a:gd name="connsiteY6" fmla="*/ 267816 h 2983721"/>
              <a:gd name="connsiteX7" fmla="*/ 0 w 1012510"/>
              <a:gd name="connsiteY7" fmla="*/ 308760 h 2983721"/>
              <a:gd name="connsiteX8" fmla="*/ 13648 w 1012510"/>
              <a:gd name="connsiteY8" fmla="*/ 568067 h 2983721"/>
              <a:gd name="connsiteX9" fmla="*/ 40944 w 1012510"/>
              <a:gd name="connsiteY9" fmla="*/ 649954 h 2983721"/>
              <a:gd name="connsiteX10" fmla="*/ 54591 w 1012510"/>
              <a:gd name="connsiteY10" fmla="*/ 704545 h 2983721"/>
              <a:gd name="connsiteX11" fmla="*/ 81887 w 1012510"/>
              <a:gd name="connsiteY11" fmla="*/ 786431 h 2983721"/>
              <a:gd name="connsiteX12" fmla="*/ 122830 w 1012510"/>
              <a:gd name="connsiteY12" fmla="*/ 922909 h 2983721"/>
              <a:gd name="connsiteX13" fmla="*/ 136478 w 1012510"/>
              <a:gd name="connsiteY13" fmla="*/ 963852 h 2983721"/>
              <a:gd name="connsiteX14" fmla="*/ 163773 w 1012510"/>
              <a:gd name="connsiteY14" fmla="*/ 1073034 h 2983721"/>
              <a:gd name="connsiteX15" fmla="*/ 177421 w 1012510"/>
              <a:gd name="connsiteY15" fmla="*/ 1182216 h 2983721"/>
              <a:gd name="connsiteX16" fmla="*/ 191069 w 1012510"/>
              <a:gd name="connsiteY16" fmla="*/ 1318694 h 2983721"/>
              <a:gd name="connsiteX17" fmla="*/ 204717 w 1012510"/>
              <a:gd name="connsiteY17" fmla="*/ 1359637 h 2983721"/>
              <a:gd name="connsiteX18" fmla="*/ 232012 w 1012510"/>
              <a:gd name="connsiteY18" fmla="*/ 1482467 h 2983721"/>
              <a:gd name="connsiteX19" fmla="*/ 272956 w 1012510"/>
              <a:gd name="connsiteY19" fmla="*/ 1605297 h 2983721"/>
              <a:gd name="connsiteX20" fmla="*/ 286603 w 1012510"/>
              <a:gd name="connsiteY20" fmla="*/ 1646240 h 2983721"/>
              <a:gd name="connsiteX21" fmla="*/ 313899 w 1012510"/>
              <a:gd name="connsiteY21" fmla="*/ 1741775 h 2983721"/>
              <a:gd name="connsiteX22" fmla="*/ 341194 w 1012510"/>
              <a:gd name="connsiteY22" fmla="*/ 1878252 h 2983721"/>
              <a:gd name="connsiteX23" fmla="*/ 368490 w 1012510"/>
              <a:gd name="connsiteY23" fmla="*/ 1960139 h 2983721"/>
              <a:gd name="connsiteX24" fmla="*/ 382138 w 1012510"/>
              <a:gd name="connsiteY24" fmla="*/ 2001082 h 2983721"/>
              <a:gd name="connsiteX25" fmla="*/ 395785 w 1012510"/>
              <a:gd name="connsiteY25" fmla="*/ 2042025 h 2983721"/>
              <a:gd name="connsiteX26" fmla="*/ 436729 w 1012510"/>
              <a:gd name="connsiteY26" fmla="*/ 2123912 h 2983721"/>
              <a:gd name="connsiteX27" fmla="*/ 518615 w 1012510"/>
              <a:gd name="connsiteY27" fmla="*/ 2260390 h 2983721"/>
              <a:gd name="connsiteX28" fmla="*/ 545911 w 1012510"/>
              <a:gd name="connsiteY28" fmla="*/ 2342276 h 2983721"/>
              <a:gd name="connsiteX29" fmla="*/ 573206 w 1012510"/>
              <a:gd name="connsiteY29" fmla="*/ 2383219 h 2983721"/>
              <a:gd name="connsiteX30" fmla="*/ 600502 w 1012510"/>
              <a:gd name="connsiteY30" fmla="*/ 2465106 h 2983721"/>
              <a:gd name="connsiteX31" fmla="*/ 614150 w 1012510"/>
              <a:gd name="connsiteY31" fmla="*/ 2506049 h 2983721"/>
              <a:gd name="connsiteX32" fmla="*/ 641445 w 1012510"/>
              <a:gd name="connsiteY32" fmla="*/ 2546992 h 2983721"/>
              <a:gd name="connsiteX33" fmla="*/ 655093 w 1012510"/>
              <a:gd name="connsiteY33" fmla="*/ 2587936 h 2983721"/>
              <a:gd name="connsiteX34" fmla="*/ 709684 w 1012510"/>
              <a:gd name="connsiteY34" fmla="*/ 2669822 h 2983721"/>
              <a:gd name="connsiteX35" fmla="*/ 736979 w 1012510"/>
              <a:gd name="connsiteY35" fmla="*/ 2710766 h 2983721"/>
              <a:gd name="connsiteX36" fmla="*/ 777923 w 1012510"/>
              <a:gd name="connsiteY36" fmla="*/ 2792652 h 2983721"/>
              <a:gd name="connsiteX37" fmla="*/ 818866 w 1012510"/>
              <a:gd name="connsiteY37" fmla="*/ 2833595 h 2983721"/>
              <a:gd name="connsiteX38" fmla="*/ 887105 w 1012510"/>
              <a:gd name="connsiteY38" fmla="*/ 2915482 h 2983721"/>
              <a:gd name="connsiteX39" fmla="*/ 900753 w 1012510"/>
              <a:gd name="connsiteY39" fmla="*/ 2956425 h 2983721"/>
              <a:gd name="connsiteX40" fmla="*/ 982639 w 1012510"/>
              <a:gd name="connsiteY40" fmla="*/ 2983721 h 2983721"/>
              <a:gd name="connsiteX41" fmla="*/ 982639 w 1012510"/>
              <a:gd name="connsiteY41" fmla="*/ 2847243 h 2983721"/>
              <a:gd name="connsiteX42" fmla="*/ 941696 w 1012510"/>
              <a:gd name="connsiteY42" fmla="*/ 2819948 h 2983721"/>
              <a:gd name="connsiteX43" fmla="*/ 914400 w 1012510"/>
              <a:gd name="connsiteY43" fmla="*/ 2779004 h 2983721"/>
              <a:gd name="connsiteX44" fmla="*/ 832514 w 1012510"/>
              <a:gd name="connsiteY44" fmla="*/ 2724413 h 2983721"/>
              <a:gd name="connsiteX45" fmla="*/ 777923 w 1012510"/>
              <a:gd name="connsiteY45" fmla="*/ 2642527 h 2983721"/>
              <a:gd name="connsiteX46" fmla="*/ 750627 w 1012510"/>
              <a:gd name="connsiteY46" fmla="*/ 2601584 h 2983721"/>
              <a:gd name="connsiteX47" fmla="*/ 723332 w 1012510"/>
              <a:gd name="connsiteY47" fmla="*/ 2560640 h 2983721"/>
              <a:gd name="connsiteX48" fmla="*/ 709684 w 1012510"/>
              <a:gd name="connsiteY48" fmla="*/ 2519697 h 2983721"/>
              <a:gd name="connsiteX49" fmla="*/ 668741 w 1012510"/>
              <a:gd name="connsiteY49" fmla="*/ 2492401 h 2983721"/>
              <a:gd name="connsiteX50" fmla="*/ 627797 w 1012510"/>
              <a:gd name="connsiteY50" fmla="*/ 2410515 h 2983721"/>
              <a:gd name="connsiteX51" fmla="*/ 614150 w 1012510"/>
              <a:gd name="connsiteY51" fmla="*/ 2369572 h 2983721"/>
              <a:gd name="connsiteX52" fmla="*/ 586854 w 1012510"/>
              <a:gd name="connsiteY52" fmla="*/ 2328628 h 2983721"/>
              <a:gd name="connsiteX53" fmla="*/ 573206 w 1012510"/>
              <a:gd name="connsiteY53" fmla="*/ 2287685 h 2983721"/>
              <a:gd name="connsiteX54" fmla="*/ 545911 w 1012510"/>
              <a:gd name="connsiteY54" fmla="*/ 2246742 h 2983721"/>
              <a:gd name="connsiteX55" fmla="*/ 518615 w 1012510"/>
              <a:gd name="connsiteY55" fmla="*/ 2164855 h 2983721"/>
              <a:gd name="connsiteX56" fmla="*/ 504967 w 1012510"/>
              <a:gd name="connsiteY56" fmla="*/ 2123912 h 2983721"/>
              <a:gd name="connsiteX57" fmla="*/ 491320 w 1012510"/>
              <a:gd name="connsiteY57" fmla="*/ 2042025 h 2983721"/>
              <a:gd name="connsiteX58" fmla="*/ 477672 w 1012510"/>
              <a:gd name="connsiteY58" fmla="*/ 2001082 h 2983721"/>
              <a:gd name="connsiteX59" fmla="*/ 464024 w 1012510"/>
              <a:gd name="connsiteY59" fmla="*/ 1905548 h 2983721"/>
              <a:gd name="connsiteX60" fmla="*/ 450376 w 1012510"/>
              <a:gd name="connsiteY60" fmla="*/ 1864604 h 2983721"/>
              <a:gd name="connsiteX61" fmla="*/ 436729 w 1012510"/>
              <a:gd name="connsiteY61" fmla="*/ 1796366 h 2983721"/>
              <a:gd name="connsiteX62" fmla="*/ 409433 w 1012510"/>
              <a:gd name="connsiteY62" fmla="*/ 1714479 h 2983721"/>
              <a:gd name="connsiteX63" fmla="*/ 395785 w 1012510"/>
              <a:gd name="connsiteY63" fmla="*/ 1673536 h 2983721"/>
              <a:gd name="connsiteX64" fmla="*/ 368490 w 1012510"/>
              <a:gd name="connsiteY64" fmla="*/ 1632592 h 2983721"/>
              <a:gd name="connsiteX65" fmla="*/ 341194 w 1012510"/>
              <a:gd name="connsiteY65" fmla="*/ 1537058 h 2983721"/>
              <a:gd name="connsiteX66" fmla="*/ 313899 w 1012510"/>
              <a:gd name="connsiteY66" fmla="*/ 1455172 h 2983721"/>
              <a:gd name="connsiteX67" fmla="*/ 300251 w 1012510"/>
              <a:gd name="connsiteY67" fmla="*/ 1414228 h 2983721"/>
              <a:gd name="connsiteX68" fmla="*/ 272956 w 1012510"/>
              <a:gd name="connsiteY68" fmla="*/ 1305046 h 2983721"/>
              <a:gd name="connsiteX69" fmla="*/ 232012 w 1012510"/>
              <a:gd name="connsiteY69" fmla="*/ 1182216 h 2983721"/>
              <a:gd name="connsiteX70" fmla="*/ 204717 w 1012510"/>
              <a:gd name="connsiteY70" fmla="*/ 1100330 h 2983721"/>
              <a:gd name="connsiteX71" fmla="*/ 191069 w 1012510"/>
              <a:gd name="connsiteY71" fmla="*/ 1059387 h 2983721"/>
              <a:gd name="connsiteX72" fmla="*/ 177421 w 1012510"/>
              <a:gd name="connsiteY72" fmla="*/ 704545 h 2983721"/>
              <a:gd name="connsiteX73" fmla="*/ 163773 w 1012510"/>
              <a:gd name="connsiteY73" fmla="*/ 609010 h 2983721"/>
              <a:gd name="connsiteX74" fmla="*/ 136478 w 1012510"/>
              <a:gd name="connsiteY74" fmla="*/ 554419 h 2983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1012510" h="2983721">
                <a:moveTo>
                  <a:pt x="122830" y="1045739"/>
                </a:moveTo>
                <a:cubicBezTo>
                  <a:pt x="91416" y="794432"/>
                  <a:pt x="122830" y="1096331"/>
                  <a:pt x="122830" y="649954"/>
                </a:cubicBezTo>
                <a:cubicBezTo>
                  <a:pt x="122830" y="568967"/>
                  <a:pt x="113330" y="495053"/>
                  <a:pt x="95535" y="417942"/>
                </a:cubicBezTo>
                <a:cubicBezTo>
                  <a:pt x="72448" y="317899"/>
                  <a:pt x="77150" y="335492"/>
                  <a:pt x="54591" y="267816"/>
                </a:cubicBezTo>
                <a:cubicBezTo>
                  <a:pt x="50042" y="226873"/>
                  <a:pt x="45757" y="185900"/>
                  <a:pt x="40944" y="144987"/>
                </a:cubicBezTo>
                <a:cubicBezTo>
                  <a:pt x="36659" y="108561"/>
                  <a:pt x="35253" y="0"/>
                  <a:pt x="27296" y="35804"/>
                </a:cubicBezTo>
                <a:cubicBezTo>
                  <a:pt x="10490" y="111430"/>
                  <a:pt x="21357" y="190729"/>
                  <a:pt x="13648" y="267816"/>
                </a:cubicBezTo>
                <a:cubicBezTo>
                  <a:pt x="12216" y="282131"/>
                  <a:pt x="4549" y="295112"/>
                  <a:pt x="0" y="308760"/>
                </a:cubicBezTo>
                <a:cubicBezTo>
                  <a:pt x="4549" y="395196"/>
                  <a:pt x="3335" y="482128"/>
                  <a:pt x="13648" y="568067"/>
                </a:cubicBezTo>
                <a:cubicBezTo>
                  <a:pt x="17076" y="596634"/>
                  <a:pt x="33966" y="622041"/>
                  <a:pt x="40944" y="649954"/>
                </a:cubicBezTo>
                <a:cubicBezTo>
                  <a:pt x="45493" y="668151"/>
                  <a:pt x="49201" y="686579"/>
                  <a:pt x="54591" y="704545"/>
                </a:cubicBezTo>
                <a:cubicBezTo>
                  <a:pt x="62859" y="732103"/>
                  <a:pt x="74909" y="758518"/>
                  <a:pt x="81887" y="786431"/>
                </a:cubicBezTo>
                <a:cubicBezTo>
                  <a:pt x="102512" y="868931"/>
                  <a:pt x="89605" y="823234"/>
                  <a:pt x="122830" y="922909"/>
                </a:cubicBezTo>
                <a:cubicBezTo>
                  <a:pt x="127379" y="936557"/>
                  <a:pt x="133657" y="949745"/>
                  <a:pt x="136478" y="963852"/>
                </a:cubicBezTo>
                <a:cubicBezTo>
                  <a:pt x="152947" y="1046197"/>
                  <a:pt x="142791" y="1010084"/>
                  <a:pt x="163773" y="1073034"/>
                </a:cubicBezTo>
                <a:cubicBezTo>
                  <a:pt x="168322" y="1109428"/>
                  <a:pt x="173371" y="1145763"/>
                  <a:pt x="177421" y="1182216"/>
                </a:cubicBezTo>
                <a:cubicBezTo>
                  <a:pt x="182470" y="1227656"/>
                  <a:pt x="184117" y="1273506"/>
                  <a:pt x="191069" y="1318694"/>
                </a:cubicBezTo>
                <a:cubicBezTo>
                  <a:pt x="193257" y="1332913"/>
                  <a:pt x="201228" y="1345681"/>
                  <a:pt x="204717" y="1359637"/>
                </a:cubicBezTo>
                <a:cubicBezTo>
                  <a:pt x="224200" y="1437572"/>
                  <a:pt x="210993" y="1412404"/>
                  <a:pt x="232012" y="1482467"/>
                </a:cubicBezTo>
                <a:cubicBezTo>
                  <a:pt x="232020" y="1482494"/>
                  <a:pt x="266128" y="1584812"/>
                  <a:pt x="272956" y="1605297"/>
                </a:cubicBezTo>
                <a:cubicBezTo>
                  <a:pt x="277505" y="1618945"/>
                  <a:pt x="283114" y="1632284"/>
                  <a:pt x="286603" y="1646240"/>
                </a:cubicBezTo>
                <a:cubicBezTo>
                  <a:pt x="329268" y="1816898"/>
                  <a:pt x="274740" y="1604720"/>
                  <a:pt x="313899" y="1741775"/>
                </a:cubicBezTo>
                <a:cubicBezTo>
                  <a:pt x="359266" y="1900558"/>
                  <a:pt x="287571" y="1663757"/>
                  <a:pt x="341194" y="1878252"/>
                </a:cubicBezTo>
                <a:cubicBezTo>
                  <a:pt x="348172" y="1906165"/>
                  <a:pt x="359391" y="1932843"/>
                  <a:pt x="368490" y="1960139"/>
                </a:cubicBezTo>
                <a:lnTo>
                  <a:pt x="382138" y="2001082"/>
                </a:lnTo>
                <a:cubicBezTo>
                  <a:pt x="386687" y="2014730"/>
                  <a:pt x="387805" y="2030055"/>
                  <a:pt x="395785" y="2042025"/>
                </a:cubicBezTo>
                <a:cubicBezTo>
                  <a:pt x="516965" y="2223795"/>
                  <a:pt x="342552" y="1954396"/>
                  <a:pt x="436729" y="2123912"/>
                </a:cubicBezTo>
                <a:cubicBezTo>
                  <a:pt x="482511" y="2206320"/>
                  <a:pt x="489112" y="2186631"/>
                  <a:pt x="518615" y="2260390"/>
                </a:cubicBezTo>
                <a:cubicBezTo>
                  <a:pt x="529301" y="2287104"/>
                  <a:pt x="529951" y="2318336"/>
                  <a:pt x="545911" y="2342276"/>
                </a:cubicBezTo>
                <a:cubicBezTo>
                  <a:pt x="555009" y="2355924"/>
                  <a:pt x="566544" y="2368230"/>
                  <a:pt x="573206" y="2383219"/>
                </a:cubicBezTo>
                <a:cubicBezTo>
                  <a:pt x="584891" y="2409511"/>
                  <a:pt x="591403" y="2437810"/>
                  <a:pt x="600502" y="2465106"/>
                </a:cubicBezTo>
                <a:cubicBezTo>
                  <a:pt x="605051" y="2478754"/>
                  <a:pt x="606170" y="2494079"/>
                  <a:pt x="614150" y="2506049"/>
                </a:cubicBezTo>
                <a:cubicBezTo>
                  <a:pt x="623248" y="2519697"/>
                  <a:pt x="634110" y="2532321"/>
                  <a:pt x="641445" y="2546992"/>
                </a:cubicBezTo>
                <a:cubicBezTo>
                  <a:pt x="647879" y="2559859"/>
                  <a:pt x="648106" y="2575360"/>
                  <a:pt x="655093" y="2587936"/>
                </a:cubicBezTo>
                <a:cubicBezTo>
                  <a:pt x="671025" y="2616613"/>
                  <a:pt x="691487" y="2642527"/>
                  <a:pt x="709684" y="2669822"/>
                </a:cubicBezTo>
                <a:cubicBezTo>
                  <a:pt x="718783" y="2683470"/>
                  <a:pt x="731792" y="2695205"/>
                  <a:pt x="736979" y="2710766"/>
                </a:cubicBezTo>
                <a:cubicBezTo>
                  <a:pt x="750658" y="2751801"/>
                  <a:pt x="748526" y="2757376"/>
                  <a:pt x="777923" y="2792652"/>
                </a:cubicBezTo>
                <a:cubicBezTo>
                  <a:pt x="790279" y="2807479"/>
                  <a:pt x="806510" y="2818768"/>
                  <a:pt x="818866" y="2833595"/>
                </a:cubicBezTo>
                <a:cubicBezTo>
                  <a:pt x="913862" y="2947592"/>
                  <a:pt x="767496" y="2795876"/>
                  <a:pt x="887105" y="2915482"/>
                </a:cubicBezTo>
                <a:cubicBezTo>
                  <a:pt x="891654" y="2929130"/>
                  <a:pt x="889047" y="2948063"/>
                  <a:pt x="900753" y="2956425"/>
                </a:cubicBezTo>
                <a:cubicBezTo>
                  <a:pt x="924166" y="2973148"/>
                  <a:pt x="982639" y="2983721"/>
                  <a:pt x="982639" y="2983721"/>
                </a:cubicBezTo>
                <a:cubicBezTo>
                  <a:pt x="1000114" y="2931296"/>
                  <a:pt x="1012510" y="2914454"/>
                  <a:pt x="982639" y="2847243"/>
                </a:cubicBezTo>
                <a:cubicBezTo>
                  <a:pt x="975977" y="2832254"/>
                  <a:pt x="955344" y="2829046"/>
                  <a:pt x="941696" y="2819948"/>
                </a:cubicBezTo>
                <a:cubicBezTo>
                  <a:pt x="932597" y="2806300"/>
                  <a:pt x="927208" y="2789251"/>
                  <a:pt x="914400" y="2779004"/>
                </a:cubicBezTo>
                <a:cubicBezTo>
                  <a:pt x="820625" y="2703984"/>
                  <a:pt x="929946" y="2849683"/>
                  <a:pt x="832514" y="2724413"/>
                </a:cubicBezTo>
                <a:cubicBezTo>
                  <a:pt x="812374" y="2698518"/>
                  <a:pt x="796120" y="2669822"/>
                  <a:pt x="777923" y="2642527"/>
                </a:cubicBezTo>
                <a:lnTo>
                  <a:pt x="750627" y="2601584"/>
                </a:lnTo>
                <a:cubicBezTo>
                  <a:pt x="741528" y="2587936"/>
                  <a:pt x="728519" y="2576201"/>
                  <a:pt x="723332" y="2560640"/>
                </a:cubicBezTo>
                <a:cubicBezTo>
                  <a:pt x="718783" y="2546992"/>
                  <a:pt x="718671" y="2530931"/>
                  <a:pt x="709684" y="2519697"/>
                </a:cubicBezTo>
                <a:cubicBezTo>
                  <a:pt x="699437" y="2506889"/>
                  <a:pt x="682389" y="2501500"/>
                  <a:pt x="668741" y="2492401"/>
                </a:cubicBezTo>
                <a:cubicBezTo>
                  <a:pt x="634434" y="2389483"/>
                  <a:pt x="680714" y="2516348"/>
                  <a:pt x="627797" y="2410515"/>
                </a:cubicBezTo>
                <a:cubicBezTo>
                  <a:pt x="621363" y="2397648"/>
                  <a:pt x="620583" y="2382439"/>
                  <a:pt x="614150" y="2369572"/>
                </a:cubicBezTo>
                <a:cubicBezTo>
                  <a:pt x="606814" y="2354901"/>
                  <a:pt x="594190" y="2343299"/>
                  <a:pt x="586854" y="2328628"/>
                </a:cubicBezTo>
                <a:cubicBezTo>
                  <a:pt x="580420" y="2315761"/>
                  <a:pt x="579640" y="2300552"/>
                  <a:pt x="573206" y="2287685"/>
                </a:cubicBezTo>
                <a:cubicBezTo>
                  <a:pt x="565871" y="2273014"/>
                  <a:pt x="552573" y="2261731"/>
                  <a:pt x="545911" y="2246742"/>
                </a:cubicBezTo>
                <a:cubicBezTo>
                  <a:pt x="534226" y="2220450"/>
                  <a:pt x="527714" y="2192151"/>
                  <a:pt x="518615" y="2164855"/>
                </a:cubicBezTo>
                <a:lnTo>
                  <a:pt x="504967" y="2123912"/>
                </a:lnTo>
                <a:cubicBezTo>
                  <a:pt x="500418" y="2096616"/>
                  <a:pt x="497323" y="2069038"/>
                  <a:pt x="491320" y="2042025"/>
                </a:cubicBezTo>
                <a:cubicBezTo>
                  <a:pt x="488199" y="2027982"/>
                  <a:pt x="480493" y="2015189"/>
                  <a:pt x="477672" y="2001082"/>
                </a:cubicBezTo>
                <a:cubicBezTo>
                  <a:pt x="471363" y="1969539"/>
                  <a:pt x="470333" y="1937091"/>
                  <a:pt x="464024" y="1905548"/>
                </a:cubicBezTo>
                <a:cubicBezTo>
                  <a:pt x="461203" y="1891441"/>
                  <a:pt x="453865" y="1878561"/>
                  <a:pt x="450376" y="1864604"/>
                </a:cubicBezTo>
                <a:cubicBezTo>
                  <a:pt x="444750" y="1842100"/>
                  <a:pt x="442832" y="1818745"/>
                  <a:pt x="436729" y="1796366"/>
                </a:cubicBezTo>
                <a:cubicBezTo>
                  <a:pt x="429159" y="1768608"/>
                  <a:pt x="418532" y="1741775"/>
                  <a:pt x="409433" y="1714479"/>
                </a:cubicBezTo>
                <a:cubicBezTo>
                  <a:pt x="404884" y="1700831"/>
                  <a:pt x="403765" y="1685506"/>
                  <a:pt x="395785" y="1673536"/>
                </a:cubicBezTo>
                <a:cubicBezTo>
                  <a:pt x="386687" y="1659888"/>
                  <a:pt x="375825" y="1647263"/>
                  <a:pt x="368490" y="1632592"/>
                </a:cubicBezTo>
                <a:cubicBezTo>
                  <a:pt x="357023" y="1609657"/>
                  <a:pt x="347754" y="1558924"/>
                  <a:pt x="341194" y="1537058"/>
                </a:cubicBezTo>
                <a:cubicBezTo>
                  <a:pt x="332927" y="1509500"/>
                  <a:pt x="322997" y="1482467"/>
                  <a:pt x="313899" y="1455172"/>
                </a:cubicBezTo>
                <a:cubicBezTo>
                  <a:pt x="309350" y="1441524"/>
                  <a:pt x="303740" y="1428185"/>
                  <a:pt x="300251" y="1414228"/>
                </a:cubicBezTo>
                <a:cubicBezTo>
                  <a:pt x="291153" y="1377834"/>
                  <a:pt x="284819" y="1340635"/>
                  <a:pt x="272956" y="1305046"/>
                </a:cubicBezTo>
                <a:lnTo>
                  <a:pt x="232012" y="1182216"/>
                </a:lnTo>
                <a:lnTo>
                  <a:pt x="204717" y="1100330"/>
                </a:lnTo>
                <a:lnTo>
                  <a:pt x="191069" y="1059387"/>
                </a:lnTo>
                <a:cubicBezTo>
                  <a:pt x="186520" y="941106"/>
                  <a:pt x="184582" y="822696"/>
                  <a:pt x="177421" y="704545"/>
                </a:cubicBezTo>
                <a:cubicBezTo>
                  <a:pt x="175475" y="672436"/>
                  <a:pt x="173016" y="639822"/>
                  <a:pt x="163773" y="609010"/>
                </a:cubicBezTo>
                <a:cubicBezTo>
                  <a:pt x="133955" y="509614"/>
                  <a:pt x="136478" y="599632"/>
                  <a:pt x="136478" y="554419"/>
                </a:cubicBezTo>
              </a:path>
            </a:pathLst>
          </a:custGeom>
          <a:solidFill>
            <a:srgbClr val="00206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6660107" y="2920621"/>
            <a:ext cx="2209260" cy="3483946"/>
          </a:xfrm>
          <a:custGeom>
            <a:avLst/>
            <a:gdLst>
              <a:gd name="connsiteX0" fmla="*/ 2033517 w 2209260"/>
              <a:gd name="connsiteY0" fmla="*/ 245660 h 3483946"/>
              <a:gd name="connsiteX1" fmla="*/ 2060812 w 2209260"/>
              <a:gd name="connsiteY1" fmla="*/ 286603 h 3483946"/>
              <a:gd name="connsiteX2" fmla="*/ 2115403 w 2209260"/>
              <a:gd name="connsiteY2" fmla="*/ 409433 h 3483946"/>
              <a:gd name="connsiteX3" fmla="*/ 2047165 w 2209260"/>
              <a:gd name="connsiteY3" fmla="*/ 627797 h 3483946"/>
              <a:gd name="connsiteX4" fmla="*/ 2006221 w 2209260"/>
              <a:gd name="connsiteY4" fmla="*/ 641445 h 3483946"/>
              <a:gd name="connsiteX5" fmla="*/ 1937983 w 2209260"/>
              <a:gd name="connsiteY5" fmla="*/ 655092 h 3483946"/>
              <a:gd name="connsiteX6" fmla="*/ 1856096 w 2209260"/>
              <a:gd name="connsiteY6" fmla="*/ 723331 h 3483946"/>
              <a:gd name="connsiteX7" fmla="*/ 1842448 w 2209260"/>
              <a:gd name="connsiteY7" fmla="*/ 764275 h 3483946"/>
              <a:gd name="connsiteX8" fmla="*/ 1787857 w 2209260"/>
              <a:gd name="connsiteY8" fmla="*/ 846161 h 3483946"/>
              <a:gd name="connsiteX9" fmla="*/ 1760562 w 2209260"/>
              <a:gd name="connsiteY9" fmla="*/ 887104 h 3483946"/>
              <a:gd name="connsiteX10" fmla="*/ 1719618 w 2209260"/>
              <a:gd name="connsiteY10" fmla="*/ 928048 h 3483946"/>
              <a:gd name="connsiteX11" fmla="*/ 1678675 w 2209260"/>
              <a:gd name="connsiteY11" fmla="*/ 1009934 h 3483946"/>
              <a:gd name="connsiteX12" fmla="*/ 1665027 w 2209260"/>
              <a:gd name="connsiteY12" fmla="*/ 1050878 h 3483946"/>
              <a:gd name="connsiteX13" fmla="*/ 1501254 w 2209260"/>
              <a:gd name="connsiteY13" fmla="*/ 1132764 h 3483946"/>
              <a:gd name="connsiteX14" fmla="*/ 1460311 w 2209260"/>
              <a:gd name="connsiteY14" fmla="*/ 1146412 h 3483946"/>
              <a:gd name="connsiteX15" fmla="*/ 1419368 w 2209260"/>
              <a:gd name="connsiteY15" fmla="*/ 1173707 h 3483946"/>
              <a:gd name="connsiteX16" fmla="*/ 1351129 w 2209260"/>
              <a:gd name="connsiteY16" fmla="*/ 1296537 h 3483946"/>
              <a:gd name="connsiteX17" fmla="*/ 1310186 w 2209260"/>
              <a:gd name="connsiteY17" fmla="*/ 1337480 h 3483946"/>
              <a:gd name="connsiteX18" fmla="*/ 1282890 w 2209260"/>
              <a:gd name="connsiteY18" fmla="*/ 1378424 h 3483946"/>
              <a:gd name="connsiteX19" fmla="*/ 1201003 w 2209260"/>
              <a:gd name="connsiteY19" fmla="*/ 1405719 h 3483946"/>
              <a:gd name="connsiteX20" fmla="*/ 1160060 w 2209260"/>
              <a:gd name="connsiteY20" fmla="*/ 1419367 h 3483946"/>
              <a:gd name="connsiteX21" fmla="*/ 1119117 w 2209260"/>
              <a:gd name="connsiteY21" fmla="*/ 1433015 h 3483946"/>
              <a:gd name="connsiteX22" fmla="*/ 1078174 w 2209260"/>
              <a:gd name="connsiteY22" fmla="*/ 1446663 h 3483946"/>
              <a:gd name="connsiteX23" fmla="*/ 1064526 w 2209260"/>
              <a:gd name="connsiteY23" fmla="*/ 1487606 h 3483946"/>
              <a:gd name="connsiteX24" fmla="*/ 996287 w 2209260"/>
              <a:gd name="connsiteY24" fmla="*/ 1569492 h 3483946"/>
              <a:gd name="connsiteX25" fmla="*/ 914400 w 2209260"/>
              <a:gd name="connsiteY25" fmla="*/ 1624083 h 3483946"/>
              <a:gd name="connsiteX26" fmla="*/ 887105 w 2209260"/>
              <a:gd name="connsiteY26" fmla="*/ 1665027 h 3483946"/>
              <a:gd name="connsiteX27" fmla="*/ 846162 w 2209260"/>
              <a:gd name="connsiteY27" fmla="*/ 1678675 h 3483946"/>
              <a:gd name="connsiteX28" fmla="*/ 805218 w 2209260"/>
              <a:gd name="connsiteY28" fmla="*/ 1705970 h 3483946"/>
              <a:gd name="connsiteX29" fmla="*/ 750627 w 2209260"/>
              <a:gd name="connsiteY29" fmla="*/ 1774209 h 3483946"/>
              <a:gd name="connsiteX30" fmla="*/ 696036 w 2209260"/>
              <a:gd name="connsiteY30" fmla="*/ 1842448 h 3483946"/>
              <a:gd name="connsiteX31" fmla="*/ 573206 w 2209260"/>
              <a:gd name="connsiteY31" fmla="*/ 1897039 h 3483946"/>
              <a:gd name="connsiteX32" fmla="*/ 532263 w 2209260"/>
              <a:gd name="connsiteY32" fmla="*/ 1937982 h 3483946"/>
              <a:gd name="connsiteX33" fmla="*/ 504968 w 2209260"/>
              <a:gd name="connsiteY33" fmla="*/ 1978925 h 3483946"/>
              <a:gd name="connsiteX34" fmla="*/ 464024 w 2209260"/>
              <a:gd name="connsiteY34" fmla="*/ 1992573 h 3483946"/>
              <a:gd name="connsiteX35" fmla="*/ 436729 w 2209260"/>
              <a:gd name="connsiteY35" fmla="*/ 2224585 h 3483946"/>
              <a:gd name="connsiteX36" fmla="*/ 409433 w 2209260"/>
              <a:gd name="connsiteY36" fmla="*/ 2306472 h 3483946"/>
              <a:gd name="connsiteX37" fmla="*/ 409433 w 2209260"/>
              <a:gd name="connsiteY37" fmla="*/ 2593075 h 3483946"/>
              <a:gd name="connsiteX38" fmla="*/ 368490 w 2209260"/>
              <a:gd name="connsiteY38" fmla="*/ 2634018 h 3483946"/>
              <a:gd name="connsiteX39" fmla="*/ 354842 w 2209260"/>
              <a:gd name="connsiteY39" fmla="*/ 2797791 h 3483946"/>
              <a:gd name="connsiteX40" fmla="*/ 327547 w 2209260"/>
              <a:gd name="connsiteY40" fmla="*/ 2906973 h 3483946"/>
              <a:gd name="connsiteX41" fmla="*/ 286603 w 2209260"/>
              <a:gd name="connsiteY41" fmla="*/ 3057098 h 3483946"/>
              <a:gd name="connsiteX42" fmla="*/ 245660 w 2209260"/>
              <a:gd name="connsiteY42" fmla="*/ 3070746 h 3483946"/>
              <a:gd name="connsiteX43" fmla="*/ 204717 w 2209260"/>
              <a:gd name="connsiteY43" fmla="*/ 3098042 h 3483946"/>
              <a:gd name="connsiteX44" fmla="*/ 191069 w 2209260"/>
              <a:gd name="connsiteY44" fmla="*/ 3193576 h 3483946"/>
              <a:gd name="connsiteX45" fmla="*/ 163774 w 2209260"/>
              <a:gd name="connsiteY45" fmla="*/ 3234519 h 3483946"/>
              <a:gd name="connsiteX46" fmla="*/ 81887 w 2209260"/>
              <a:gd name="connsiteY46" fmla="*/ 3302758 h 3483946"/>
              <a:gd name="connsiteX47" fmla="*/ 54592 w 2209260"/>
              <a:gd name="connsiteY47" fmla="*/ 3343701 h 3483946"/>
              <a:gd name="connsiteX48" fmla="*/ 13648 w 2209260"/>
              <a:gd name="connsiteY48" fmla="*/ 3370997 h 3483946"/>
              <a:gd name="connsiteX49" fmla="*/ 0 w 2209260"/>
              <a:gd name="connsiteY49" fmla="*/ 3411940 h 3483946"/>
              <a:gd name="connsiteX50" fmla="*/ 13648 w 2209260"/>
              <a:gd name="connsiteY50" fmla="*/ 3452883 h 3483946"/>
              <a:gd name="connsiteX51" fmla="*/ 54592 w 2209260"/>
              <a:gd name="connsiteY51" fmla="*/ 3480179 h 3483946"/>
              <a:gd name="connsiteX52" fmla="*/ 136478 w 2209260"/>
              <a:gd name="connsiteY52" fmla="*/ 3439236 h 3483946"/>
              <a:gd name="connsiteX53" fmla="*/ 177421 w 2209260"/>
              <a:gd name="connsiteY53" fmla="*/ 3357349 h 3483946"/>
              <a:gd name="connsiteX54" fmla="*/ 218365 w 2209260"/>
              <a:gd name="connsiteY54" fmla="*/ 3330054 h 3483946"/>
              <a:gd name="connsiteX55" fmla="*/ 245660 w 2209260"/>
              <a:gd name="connsiteY55" fmla="*/ 3289110 h 3483946"/>
              <a:gd name="connsiteX56" fmla="*/ 259308 w 2209260"/>
              <a:gd name="connsiteY56" fmla="*/ 3248167 h 3483946"/>
              <a:gd name="connsiteX57" fmla="*/ 300251 w 2209260"/>
              <a:gd name="connsiteY57" fmla="*/ 3234519 h 3483946"/>
              <a:gd name="connsiteX58" fmla="*/ 341194 w 2209260"/>
              <a:gd name="connsiteY58" fmla="*/ 3207224 h 3483946"/>
              <a:gd name="connsiteX59" fmla="*/ 382138 w 2209260"/>
              <a:gd name="connsiteY59" fmla="*/ 3125337 h 3483946"/>
              <a:gd name="connsiteX60" fmla="*/ 409433 w 2209260"/>
              <a:gd name="connsiteY60" fmla="*/ 3084394 h 3483946"/>
              <a:gd name="connsiteX61" fmla="*/ 436729 w 2209260"/>
              <a:gd name="connsiteY61" fmla="*/ 3002507 h 3483946"/>
              <a:gd name="connsiteX62" fmla="*/ 450377 w 2209260"/>
              <a:gd name="connsiteY62" fmla="*/ 2866030 h 3483946"/>
              <a:gd name="connsiteX63" fmla="*/ 491320 w 2209260"/>
              <a:gd name="connsiteY63" fmla="*/ 2770495 h 3483946"/>
              <a:gd name="connsiteX64" fmla="*/ 504968 w 2209260"/>
              <a:gd name="connsiteY64" fmla="*/ 2729552 h 3483946"/>
              <a:gd name="connsiteX65" fmla="*/ 532263 w 2209260"/>
              <a:gd name="connsiteY65" fmla="*/ 2251880 h 3483946"/>
              <a:gd name="connsiteX66" fmla="*/ 545911 w 2209260"/>
              <a:gd name="connsiteY66" fmla="*/ 2210937 h 3483946"/>
              <a:gd name="connsiteX67" fmla="*/ 573206 w 2209260"/>
              <a:gd name="connsiteY67" fmla="*/ 2169994 h 3483946"/>
              <a:gd name="connsiteX68" fmla="*/ 614150 w 2209260"/>
              <a:gd name="connsiteY68" fmla="*/ 2088107 h 3483946"/>
              <a:gd name="connsiteX69" fmla="*/ 655093 w 2209260"/>
              <a:gd name="connsiteY69" fmla="*/ 2006221 h 3483946"/>
              <a:gd name="connsiteX70" fmla="*/ 709684 w 2209260"/>
              <a:gd name="connsiteY70" fmla="*/ 1883391 h 3483946"/>
              <a:gd name="connsiteX71" fmla="*/ 750627 w 2209260"/>
              <a:gd name="connsiteY71" fmla="*/ 1869743 h 3483946"/>
              <a:gd name="connsiteX72" fmla="*/ 832514 w 2209260"/>
              <a:gd name="connsiteY72" fmla="*/ 1828800 h 3483946"/>
              <a:gd name="connsiteX73" fmla="*/ 859809 w 2209260"/>
              <a:gd name="connsiteY73" fmla="*/ 1787857 h 3483946"/>
              <a:gd name="connsiteX74" fmla="*/ 941696 w 2209260"/>
              <a:gd name="connsiteY74" fmla="*/ 1719618 h 3483946"/>
              <a:gd name="connsiteX75" fmla="*/ 1050878 w 2209260"/>
              <a:gd name="connsiteY75" fmla="*/ 1624083 h 3483946"/>
              <a:gd name="connsiteX76" fmla="*/ 1050878 w 2209260"/>
              <a:gd name="connsiteY76" fmla="*/ 1624083 h 3483946"/>
              <a:gd name="connsiteX77" fmla="*/ 1132765 w 2209260"/>
              <a:gd name="connsiteY77" fmla="*/ 1555845 h 3483946"/>
              <a:gd name="connsiteX78" fmla="*/ 1173708 w 2209260"/>
              <a:gd name="connsiteY78" fmla="*/ 1542197 h 3483946"/>
              <a:gd name="connsiteX79" fmla="*/ 1241947 w 2209260"/>
              <a:gd name="connsiteY79" fmla="*/ 1460310 h 3483946"/>
              <a:gd name="connsiteX80" fmla="*/ 1296538 w 2209260"/>
              <a:gd name="connsiteY80" fmla="*/ 1378424 h 3483946"/>
              <a:gd name="connsiteX81" fmla="*/ 1323833 w 2209260"/>
              <a:gd name="connsiteY81" fmla="*/ 1337480 h 3483946"/>
              <a:gd name="connsiteX82" fmla="*/ 1405720 w 2209260"/>
              <a:gd name="connsiteY82" fmla="*/ 1282889 h 3483946"/>
              <a:gd name="connsiteX83" fmla="*/ 1460311 w 2209260"/>
              <a:gd name="connsiteY83" fmla="*/ 1241946 h 3483946"/>
              <a:gd name="connsiteX84" fmla="*/ 1501254 w 2209260"/>
              <a:gd name="connsiteY84" fmla="*/ 1228298 h 3483946"/>
              <a:gd name="connsiteX85" fmla="*/ 1542197 w 2209260"/>
              <a:gd name="connsiteY85" fmla="*/ 1201003 h 3483946"/>
              <a:gd name="connsiteX86" fmla="*/ 1569493 w 2209260"/>
              <a:gd name="connsiteY86" fmla="*/ 1160060 h 3483946"/>
              <a:gd name="connsiteX87" fmla="*/ 1651380 w 2209260"/>
              <a:gd name="connsiteY87" fmla="*/ 1105469 h 3483946"/>
              <a:gd name="connsiteX88" fmla="*/ 1678675 w 2209260"/>
              <a:gd name="connsiteY88" fmla="*/ 1064525 h 3483946"/>
              <a:gd name="connsiteX89" fmla="*/ 1760562 w 2209260"/>
              <a:gd name="connsiteY89" fmla="*/ 1023582 h 3483946"/>
              <a:gd name="connsiteX90" fmla="*/ 1828800 w 2209260"/>
              <a:gd name="connsiteY90" fmla="*/ 955343 h 3483946"/>
              <a:gd name="connsiteX91" fmla="*/ 1869744 w 2209260"/>
              <a:gd name="connsiteY91" fmla="*/ 928048 h 3483946"/>
              <a:gd name="connsiteX92" fmla="*/ 1897039 w 2209260"/>
              <a:gd name="connsiteY92" fmla="*/ 832513 h 3483946"/>
              <a:gd name="connsiteX93" fmla="*/ 1910687 w 2209260"/>
              <a:gd name="connsiteY93" fmla="*/ 791570 h 3483946"/>
              <a:gd name="connsiteX94" fmla="*/ 1992574 w 2209260"/>
              <a:gd name="connsiteY94" fmla="*/ 764275 h 3483946"/>
              <a:gd name="connsiteX95" fmla="*/ 2115403 w 2209260"/>
              <a:gd name="connsiteY95" fmla="*/ 696036 h 3483946"/>
              <a:gd name="connsiteX96" fmla="*/ 2156347 w 2209260"/>
              <a:gd name="connsiteY96" fmla="*/ 614149 h 3483946"/>
              <a:gd name="connsiteX97" fmla="*/ 2197290 w 2209260"/>
              <a:gd name="connsiteY97" fmla="*/ 532263 h 3483946"/>
              <a:gd name="connsiteX98" fmla="*/ 2183642 w 2209260"/>
              <a:gd name="connsiteY98" fmla="*/ 341194 h 3483946"/>
              <a:gd name="connsiteX99" fmla="*/ 2129051 w 2209260"/>
              <a:gd name="connsiteY99" fmla="*/ 259307 h 3483946"/>
              <a:gd name="connsiteX100" fmla="*/ 2115403 w 2209260"/>
              <a:gd name="connsiteY100" fmla="*/ 218364 h 3483946"/>
              <a:gd name="connsiteX101" fmla="*/ 2074460 w 2209260"/>
              <a:gd name="connsiteY101" fmla="*/ 13648 h 3483946"/>
              <a:gd name="connsiteX102" fmla="*/ 2033517 w 2209260"/>
              <a:gd name="connsiteY102" fmla="*/ 0 h 3483946"/>
              <a:gd name="connsiteX103" fmla="*/ 2006221 w 2209260"/>
              <a:gd name="connsiteY103" fmla="*/ 81886 h 3483946"/>
              <a:gd name="connsiteX104" fmla="*/ 2019869 w 2209260"/>
              <a:gd name="connsiteY104" fmla="*/ 300251 h 3483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</a:cxnLst>
            <a:rect l="l" t="t" r="r" b="b"/>
            <a:pathLst>
              <a:path w="2209260" h="3483946">
                <a:moveTo>
                  <a:pt x="2033517" y="245660"/>
                </a:moveTo>
                <a:cubicBezTo>
                  <a:pt x="2042615" y="259308"/>
                  <a:pt x="2054150" y="271614"/>
                  <a:pt x="2060812" y="286603"/>
                </a:cubicBezTo>
                <a:cubicBezTo>
                  <a:pt x="2125779" y="432777"/>
                  <a:pt x="2053630" y="316770"/>
                  <a:pt x="2115403" y="409433"/>
                </a:cubicBezTo>
                <a:cubicBezTo>
                  <a:pt x="2095290" y="550225"/>
                  <a:pt x="2139216" y="581771"/>
                  <a:pt x="2047165" y="627797"/>
                </a:cubicBezTo>
                <a:cubicBezTo>
                  <a:pt x="2034298" y="634231"/>
                  <a:pt x="2020178" y="637956"/>
                  <a:pt x="2006221" y="641445"/>
                </a:cubicBezTo>
                <a:cubicBezTo>
                  <a:pt x="1983717" y="647071"/>
                  <a:pt x="1960729" y="650543"/>
                  <a:pt x="1937983" y="655092"/>
                </a:cubicBezTo>
                <a:cubicBezTo>
                  <a:pt x="1907772" y="675233"/>
                  <a:pt x="1877112" y="691806"/>
                  <a:pt x="1856096" y="723331"/>
                </a:cubicBezTo>
                <a:cubicBezTo>
                  <a:pt x="1848116" y="735301"/>
                  <a:pt x="1849435" y="751699"/>
                  <a:pt x="1842448" y="764275"/>
                </a:cubicBezTo>
                <a:cubicBezTo>
                  <a:pt x="1826516" y="792952"/>
                  <a:pt x="1806054" y="818866"/>
                  <a:pt x="1787857" y="846161"/>
                </a:cubicBezTo>
                <a:cubicBezTo>
                  <a:pt x="1778759" y="859809"/>
                  <a:pt x="1772160" y="875506"/>
                  <a:pt x="1760562" y="887104"/>
                </a:cubicBezTo>
                <a:lnTo>
                  <a:pt x="1719618" y="928048"/>
                </a:lnTo>
                <a:cubicBezTo>
                  <a:pt x="1685317" y="1030955"/>
                  <a:pt x="1731586" y="904113"/>
                  <a:pt x="1678675" y="1009934"/>
                </a:cubicBezTo>
                <a:cubicBezTo>
                  <a:pt x="1672241" y="1022801"/>
                  <a:pt x="1675200" y="1040705"/>
                  <a:pt x="1665027" y="1050878"/>
                </a:cubicBezTo>
                <a:cubicBezTo>
                  <a:pt x="1612113" y="1103793"/>
                  <a:pt x="1567856" y="1110564"/>
                  <a:pt x="1501254" y="1132764"/>
                </a:cubicBezTo>
                <a:cubicBezTo>
                  <a:pt x="1487606" y="1137313"/>
                  <a:pt x="1472281" y="1138432"/>
                  <a:pt x="1460311" y="1146412"/>
                </a:cubicBezTo>
                <a:lnTo>
                  <a:pt x="1419368" y="1173707"/>
                </a:lnTo>
                <a:cubicBezTo>
                  <a:pt x="1402206" y="1225193"/>
                  <a:pt x="1398058" y="1249608"/>
                  <a:pt x="1351129" y="1296537"/>
                </a:cubicBezTo>
                <a:cubicBezTo>
                  <a:pt x="1337481" y="1310185"/>
                  <a:pt x="1322542" y="1322653"/>
                  <a:pt x="1310186" y="1337480"/>
                </a:cubicBezTo>
                <a:cubicBezTo>
                  <a:pt x="1299685" y="1350081"/>
                  <a:pt x="1296800" y="1369731"/>
                  <a:pt x="1282890" y="1378424"/>
                </a:cubicBezTo>
                <a:cubicBezTo>
                  <a:pt x="1258491" y="1393673"/>
                  <a:pt x="1228299" y="1396621"/>
                  <a:pt x="1201003" y="1405719"/>
                </a:cubicBezTo>
                <a:lnTo>
                  <a:pt x="1160060" y="1419367"/>
                </a:lnTo>
                <a:lnTo>
                  <a:pt x="1119117" y="1433015"/>
                </a:lnTo>
                <a:lnTo>
                  <a:pt x="1078174" y="1446663"/>
                </a:lnTo>
                <a:cubicBezTo>
                  <a:pt x="1073625" y="1460311"/>
                  <a:pt x="1070960" y="1474739"/>
                  <a:pt x="1064526" y="1487606"/>
                </a:cubicBezTo>
                <a:cubicBezTo>
                  <a:pt x="1050189" y="1516279"/>
                  <a:pt x="1020981" y="1550285"/>
                  <a:pt x="996287" y="1569492"/>
                </a:cubicBezTo>
                <a:cubicBezTo>
                  <a:pt x="970392" y="1589632"/>
                  <a:pt x="914400" y="1624083"/>
                  <a:pt x="914400" y="1624083"/>
                </a:cubicBezTo>
                <a:cubicBezTo>
                  <a:pt x="905302" y="1637731"/>
                  <a:pt x="899913" y="1654780"/>
                  <a:pt x="887105" y="1665027"/>
                </a:cubicBezTo>
                <a:cubicBezTo>
                  <a:pt x="875872" y="1674014"/>
                  <a:pt x="859029" y="1672241"/>
                  <a:pt x="846162" y="1678675"/>
                </a:cubicBezTo>
                <a:cubicBezTo>
                  <a:pt x="831491" y="1686010"/>
                  <a:pt x="818866" y="1696872"/>
                  <a:pt x="805218" y="1705970"/>
                </a:cubicBezTo>
                <a:cubicBezTo>
                  <a:pt x="770916" y="1808880"/>
                  <a:pt x="821177" y="1686021"/>
                  <a:pt x="750627" y="1774209"/>
                </a:cubicBezTo>
                <a:cubicBezTo>
                  <a:pt x="703677" y="1832896"/>
                  <a:pt x="781008" y="1804683"/>
                  <a:pt x="696036" y="1842448"/>
                </a:cubicBezTo>
                <a:cubicBezTo>
                  <a:pt x="619521" y="1876454"/>
                  <a:pt x="626156" y="1852914"/>
                  <a:pt x="573206" y="1897039"/>
                </a:cubicBezTo>
                <a:cubicBezTo>
                  <a:pt x="558379" y="1909395"/>
                  <a:pt x="544619" y="1923155"/>
                  <a:pt x="532263" y="1937982"/>
                </a:cubicBezTo>
                <a:cubicBezTo>
                  <a:pt x="521762" y="1950583"/>
                  <a:pt x="517776" y="1968679"/>
                  <a:pt x="504968" y="1978925"/>
                </a:cubicBezTo>
                <a:cubicBezTo>
                  <a:pt x="493734" y="1987912"/>
                  <a:pt x="477672" y="1988024"/>
                  <a:pt x="464024" y="1992573"/>
                </a:cubicBezTo>
                <a:cubicBezTo>
                  <a:pt x="423574" y="2113928"/>
                  <a:pt x="480749" y="1931120"/>
                  <a:pt x="436729" y="2224585"/>
                </a:cubicBezTo>
                <a:cubicBezTo>
                  <a:pt x="432461" y="2253039"/>
                  <a:pt x="409433" y="2306472"/>
                  <a:pt x="409433" y="2306472"/>
                </a:cubicBezTo>
                <a:cubicBezTo>
                  <a:pt x="416025" y="2385574"/>
                  <a:pt x="437010" y="2510345"/>
                  <a:pt x="409433" y="2593075"/>
                </a:cubicBezTo>
                <a:cubicBezTo>
                  <a:pt x="403330" y="2611385"/>
                  <a:pt x="382138" y="2620370"/>
                  <a:pt x="368490" y="2634018"/>
                </a:cubicBezTo>
                <a:cubicBezTo>
                  <a:pt x="363941" y="2688609"/>
                  <a:pt x="362968" y="2743617"/>
                  <a:pt x="354842" y="2797791"/>
                </a:cubicBezTo>
                <a:cubicBezTo>
                  <a:pt x="349277" y="2834890"/>
                  <a:pt x="332200" y="2869749"/>
                  <a:pt x="327547" y="2906973"/>
                </a:cubicBezTo>
                <a:cubicBezTo>
                  <a:pt x="322221" y="2949579"/>
                  <a:pt x="329613" y="3022690"/>
                  <a:pt x="286603" y="3057098"/>
                </a:cubicBezTo>
                <a:cubicBezTo>
                  <a:pt x="275369" y="3066085"/>
                  <a:pt x="258527" y="3064312"/>
                  <a:pt x="245660" y="3070746"/>
                </a:cubicBezTo>
                <a:cubicBezTo>
                  <a:pt x="230989" y="3078082"/>
                  <a:pt x="218365" y="3088943"/>
                  <a:pt x="204717" y="3098042"/>
                </a:cubicBezTo>
                <a:cubicBezTo>
                  <a:pt x="200168" y="3129887"/>
                  <a:pt x="200312" y="3162765"/>
                  <a:pt x="191069" y="3193576"/>
                </a:cubicBezTo>
                <a:cubicBezTo>
                  <a:pt x="186356" y="3209287"/>
                  <a:pt x="174275" y="3221918"/>
                  <a:pt x="163774" y="3234519"/>
                </a:cubicBezTo>
                <a:cubicBezTo>
                  <a:pt x="130935" y="3273926"/>
                  <a:pt x="122146" y="3275919"/>
                  <a:pt x="81887" y="3302758"/>
                </a:cubicBezTo>
                <a:cubicBezTo>
                  <a:pt x="72789" y="3316406"/>
                  <a:pt x="66190" y="3332103"/>
                  <a:pt x="54592" y="3343701"/>
                </a:cubicBezTo>
                <a:cubicBezTo>
                  <a:pt x="42993" y="3355300"/>
                  <a:pt x="23895" y="3358189"/>
                  <a:pt x="13648" y="3370997"/>
                </a:cubicBezTo>
                <a:cubicBezTo>
                  <a:pt x="4661" y="3382230"/>
                  <a:pt x="4549" y="3398292"/>
                  <a:pt x="0" y="3411940"/>
                </a:cubicBezTo>
                <a:cubicBezTo>
                  <a:pt x="4549" y="3425588"/>
                  <a:pt x="4661" y="3441650"/>
                  <a:pt x="13648" y="3452883"/>
                </a:cubicBezTo>
                <a:cubicBezTo>
                  <a:pt x="23895" y="3465691"/>
                  <a:pt x="38412" y="3477482"/>
                  <a:pt x="54592" y="3480179"/>
                </a:cubicBezTo>
                <a:cubicBezTo>
                  <a:pt x="77193" y="3483946"/>
                  <a:pt x="122220" y="3448741"/>
                  <a:pt x="136478" y="3439236"/>
                </a:cubicBezTo>
                <a:cubicBezTo>
                  <a:pt x="147578" y="3405937"/>
                  <a:pt x="150965" y="3383804"/>
                  <a:pt x="177421" y="3357349"/>
                </a:cubicBezTo>
                <a:cubicBezTo>
                  <a:pt x="189020" y="3345751"/>
                  <a:pt x="204717" y="3339152"/>
                  <a:pt x="218365" y="3330054"/>
                </a:cubicBezTo>
                <a:cubicBezTo>
                  <a:pt x="227463" y="3316406"/>
                  <a:pt x="238325" y="3303781"/>
                  <a:pt x="245660" y="3289110"/>
                </a:cubicBezTo>
                <a:cubicBezTo>
                  <a:pt x="252094" y="3276243"/>
                  <a:pt x="249136" y="3258339"/>
                  <a:pt x="259308" y="3248167"/>
                </a:cubicBezTo>
                <a:cubicBezTo>
                  <a:pt x="269480" y="3237995"/>
                  <a:pt x="287384" y="3240953"/>
                  <a:pt x="300251" y="3234519"/>
                </a:cubicBezTo>
                <a:cubicBezTo>
                  <a:pt x="314922" y="3227184"/>
                  <a:pt x="327546" y="3216322"/>
                  <a:pt x="341194" y="3207224"/>
                </a:cubicBezTo>
                <a:cubicBezTo>
                  <a:pt x="419418" y="3089887"/>
                  <a:pt x="325635" y="3238342"/>
                  <a:pt x="382138" y="3125337"/>
                </a:cubicBezTo>
                <a:cubicBezTo>
                  <a:pt x="389473" y="3110666"/>
                  <a:pt x="402771" y="3099383"/>
                  <a:pt x="409433" y="3084394"/>
                </a:cubicBezTo>
                <a:cubicBezTo>
                  <a:pt x="421118" y="3058102"/>
                  <a:pt x="436729" y="3002507"/>
                  <a:pt x="436729" y="3002507"/>
                </a:cubicBezTo>
                <a:cubicBezTo>
                  <a:pt x="441278" y="2957015"/>
                  <a:pt x="443425" y="2911218"/>
                  <a:pt x="450377" y="2866030"/>
                </a:cubicBezTo>
                <a:cubicBezTo>
                  <a:pt x="455499" y="2832737"/>
                  <a:pt x="478744" y="2799838"/>
                  <a:pt x="491320" y="2770495"/>
                </a:cubicBezTo>
                <a:cubicBezTo>
                  <a:pt x="496987" y="2757272"/>
                  <a:pt x="500419" y="2743200"/>
                  <a:pt x="504968" y="2729552"/>
                </a:cubicBezTo>
                <a:cubicBezTo>
                  <a:pt x="509245" y="2605517"/>
                  <a:pt x="499077" y="2401214"/>
                  <a:pt x="532263" y="2251880"/>
                </a:cubicBezTo>
                <a:cubicBezTo>
                  <a:pt x="535384" y="2237837"/>
                  <a:pt x="539477" y="2223804"/>
                  <a:pt x="545911" y="2210937"/>
                </a:cubicBezTo>
                <a:cubicBezTo>
                  <a:pt x="553246" y="2196266"/>
                  <a:pt x="565871" y="2184665"/>
                  <a:pt x="573206" y="2169994"/>
                </a:cubicBezTo>
                <a:cubicBezTo>
                  <a:pt x="629709" y="2056989"/>
                  <a:pt x="535926" y="2205444"/>
                  <a:pt x="614150" y="2088107"/>
                </a:cubicBezTo>
                <a:cubicBezTo>
                  <a:pt x="663915" y="1938805"/>
                  <a:pt x="584550" y="2164941"/>
                  <a:pt x="655093" y="2006221"/>
                </a:cubicBezTo>
                <a:cubicBezTo>
                  <a:pt x="667747" y="1977750"/>
                  <a:pt x="677733" y="1908952"/>
                  <a:pt x="709684" y="1883391"/>
                </a:cubicBezTo>
                <a:cubicBezTo>
                  <a:pt x="720917" y="1874404"/>
                  <a:pt x="737760" y="1876177"/>
                  <a:pt x="750627" y="1869743"/>
                </a:cubicBezTo>
                <a:cubicBezTo>
                  <a:pt x="856454" y="1816830"/>
                  <a:pt x="729603" y="1863104"/>
                  <a:pt x="832514" y="1828800"/>
                </a:cubicBezTo>
                <a:cubicBezTo>
                  <a:pt x="841612" y="1815152"/>
                  <a:pt x="848211" y="1799455"/>
                  <a:pt x="859809" y="1787857"/>
                </a:cubicBezTo>
                <a:cubicBezTo>
                  <a:pt x="967170" y="1680496"/>
                  <a:pt x="829900" y="1853772"/>
                  <a:pt x="941696" y="1719618"/>
                </a:cubicBezTo>
                <a:cubicBezTo>
                  <a:pt x="1012779" y="1634320"/>
                  <a:pt x="904166" y="1721893"/>
                  <a:pt x="1050878" y="1624083"/>
                </a:cubicBezTo>
                <a:lnTo>
                  <a:pt x="1050878" y="1624083"/>
                </a:lnTo>
                <a:cubicBezTo>
                  <a:pt x="1081064" y="1593897"/>
                  <a:pt x="1094760" y="1574847"/>
                  <a:pt x="1132765" y="1555845"/>
                </a:cubicBezTo>
                <a:cubicBezTo>
                  <a:pt x="1145632" y="1549411"/>
                  <a:pt x="1160060" y="1546746"/>
                  <a:pt x="1173708" y="1542197"/>
                </a:cubicBezTo>
                <a:cubicBezTo>
                  <a:pt x="1271235" y="1395904"/>
                  <a:pt x="1119359" y="1617923"/>
                  <a:pt x="1241947" y="1460310"/>
                </a:cubicBezTo>
                <a:cubicBezTo>
                  <a:pt x="1262087" y="1434415"/>
                  <a:pt x="1278341" y="1405719"/>
                  <a:pt x="1296538" y="1378424"/>
                </a:cubicBezTo>
                <a:cubicBezTo>
                  <a:pt x="1305637" y="1364776"/>
                  <a:pt x="1310185" y="1346579"/>
                  <a:pt x="1323833" y="1337480"/>
                </a:cubicBezTo>
                <a:cubicBezTo>
                  <a:pt x="1351129" y="1319283"/>
                  <a:pt x="1379476" y="1302572"/>
                  <a:pt x="1405720" y="1282889"/>
                </a:cubicBezTo>
                <a:cubicBezTo>
                  <a:pt x="1423917" y="1269241"/>
                  <a:pt x="1440562" y="1253231"/>
                  <a:pt x="1460311" y="1241946"/>
                </a:cubicBezTo>
                <a:cubicBezTo>
                  <a:pt x="1472801" y="1234809"/>
                  <a:pt x="1488387" y="1234732"/>
                  <a:pt x="1501254" y="1228298"/>
                </a:cubicBezTo>
                <a:cubicBezTo>
                  <a:pt x="1515925" y="1220963"/>
                  <a:pt x="1528549" y="1210101"/>
                  <a:pt x="1542197" y="1201003"/>
                </a:cubicBezTo>
                <a:cubicBezTo>
                  <a:pt x="1551296" y="1187355"/>
                  <a:pt x="1557149" y="1170861"/>
                  <a:pt x="1569493" y="1160060"/>
                </a:cubicBezTo>
                <a:cubicBezTo>
                  <a:pt x="1594182" y="1138458"/>
                  <a:pt x="1651380" y="1105469"/>
                  <a:pt x="1651380" y="1105469"/>
                </a:cubicBezTo>
                <a:cubicBezTo>
                  <a:pt x="1660478" y="1091821"/>
                  <a:pt x="1667077" y="1076124"/>
                  <a:pt x="1678675" y="1064525"/>
                </a:cubicBezTo>
                <a:cubicBezTo>
                  <a:pt x="1705130" y="1038069"/>
                  <a:pt x="1727263" y="1034682"/>
                  <a:pt x="1760562" y="1023582"/>
                </a:cubicBezTo>
                <a:cubicBezTo>
                  <a:pt x="1869752" y="950787"/>
                  <a:pt x="1737808" y="1046334"/>
                  <a:pt x="1828800" y="955343"/>
                </a:cubicBezTo>
                <a:cubicBezTo>
                  <a:pt x="1840399" y="943745"/>
                  <a:pt x="1856096" y="937146"/>
                  <a:pt x="1869744" y="928048"/>
                </a:cubicBezTo>
                <a:cubicBezTo>
                  <a:pt x="1902469" y="829872"/>
                  <a:pt x="1862763" y="952480"/>
                  <a:pt x="1897039" y="832513"/>
                </a:cubicBezTo>
                <a:cubicBezTo>
                  <a:pt x="1900991" y="818681"/>
                  <a:pt x="1898981" y="799932"/>
                  <a:pt x="1910687" y="791570"/>
                </a:cubicBezTo>
                <a:cubicBezTo>
                  <a:pt x="1934100" y="774847"/>
                  <a:pt x="1992574" y="764275"/>
                  <a:pt x="1992574" y="764275"/>
                </a:cubicBezTo>
                <a:cubicBezTo>
                  <a:pt x="2086430" y="701703"/>
                  <a:pt x="2043338" y="720056"/>
                  <a:pt x="2115403" y="696036"/>
                </a:cubicBezTo>
                <a:cubicBezTo>
                  <a:pt x="2193627" y="578699"/>
                  <a:pt x="2099844" y="727154"/>
                  <a:pt x="2156347" y="614149"/>
                </a:cubicBezTo>
                <a:cubicBezTo>
                  <a:pt x="2209260" y="508323"/>
                  <a:pt x="2162985" y="635175"/>
                  <a:pt x="2197290" y="532263"/>
                </a:cubicBezTo>
                <a:cubicBezTo>
                  <a:pt x="2192741" y="468573"/>
                  <a:pt x="2199128" y="403139"/>
                  <a:pt x="2183642" y="341194"/>
                </a:cubicBezTo>
                <a:cubicBezTo>
                  <a:pt x="2175686" y="309368"/>
                  <a:pt x="2139425" y="290429"/>
                  <a:pt x="2129051" y="259307"/>
                </a:cubicBezTo>
                <a:lnTo>
                  <a:pt x="2115403" y="218364"/>
                </a:lnTo>
                <a:cubicBezTo>
                  <a:pt x="2112433" y="182722"/>
                  <a:pt x="2128538" y="56910"/>
                  <a:pt x="2074460" y="13648"/>
                </a:cubicBezTo>
                <a:cubicBezTo>
                  <a:pt x="2063226" y="4661"/>
                  <a:pt x="2047165" y="4549"/>
                  <a:pt x="2033517" y="0"/>
                </a:cubicBezTo>
                <a:cubicBezTo>
                  <a:pt x="2024418" y="27295"/>
                  <a:pt x="2004171" y="53187"/>
                  <a:pt x="2006221" y="81886"/>
                </a:cubicBezTo>
                <a:cubicBezTo>
                  <a:pt x="2020517" y="282031"/>
                  <a:pt x="2019869" y="209103"/>
                  <a:pt x="2019869" y="300251"/>
                </a:cubicBezTo>
              </a:path>
            </a:pathLst>
          </a:custGeom>
          <a:solidFill>
            <a:schemeClr val="tx1">
              <a:lumMod val="95000"/>
              <a:lumOff val="5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hape 8"/>
          <p:cNvCxnSpPr/>
          <p:nvPr/>
        </p:nvCxnSpPr>
        <p:spPr>
          <a:xfrm flipV="1">
            <a:off x="533400" y="5334000"/>
            <a:ext cx="5334000" cy="11430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hape 8"/>
          <p:cNvCxnSpPr/>
          <p:nvPr/>
        </p:nvCxnSpPr>
        <p:spPr>
          <a:xfrm rot="10800000">
            <a:off x="7162800" y="5029200"/>
            <a:ext cx="4495800" cy="10668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57200" y="5943600"/>
            <a:ext cx="2002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West coast</a:t>
            </a:r>
            <a:endParaRPr lang="en-US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9448800" y="5486400"/>
            <a:ext cx="18387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East coast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8" grpId="0"/>
      <p:bldP spid="15" grpId="0"/>
      <p:bldP spid="16" grpId="0" animBg="1"/>
      <p:bldP spid="17" grpId="0" animBg="1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reazilla-store.fra1.digitaloceanspaces.com/silhouettes/2246/india-map-silhouette-outline-m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228600"/>
            <a:ext cx="5638800" cy="6309147"/>
          </a:xfrm>
          <a:prstGeom prst="rect">
            <a:avLst/>
          </a:prstGeom>
          <a:noFill/>
        </p:spPr>
      </p:pic>
      <p:pic>
        <p:nvPicPr>
          <p:cNvPr id="5" name="Picture 3" descr="C:\Users\hp\AppData\Local\Microsoft\Windows\INetCache\IE\KVFSET03\mountain-306236_960_72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3124200"/>
            <a:ext cx="1447800" cy="482651"/>
          </a:xfrm>
          <a:prstGeom prst="rect">
            <a:avLst/>
          </a:prstGeom>
          <a:noFill/>
        </p:spPr>
      </p:pic>
      <p:pic>
        <p:nvPicPr>
          <p:cNvPr id="6" name="Picture 3" descr="C:\Users\hp\AppData\Local\Microsoft\Windows\INetCache\IE\KVFSET03\mountain-306236_960_72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3429000"/>
            <a:ext cx="1447800" cy="482651"/>
          </a:xfrm>
          <a:prstGeom prst="rect">
            <a:avLst/>
          </a:prstGeom>
          <a:noFill/>
        </p:spPr>
      </p:pic>
      <p:cxnSp>
        <p:nvCxnSpPr>
          <p:cNvPr id="7" name="Shape 8"/>
          <p:cNvCxnSpPr/>
          <p:nvPr/>
        </p:nvCxnSpPr>
        <p:spPr>
          <a:xfrm>
            <a:off x="381000" y="1447800"/>
            <a:ext cx="5486400" cy="21336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1000" y="914400"/>
            <a:ext cx="32668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Vindya</a:t>
            </a:r>
            <a:r>
              <a:rPr lang="en-US" sz="3200" dirty="0" err="1" smtClean="0"/>
              <a:t>-satpur</a:t>
            </a:r>
            <a:r>
              <a:rPr lang="en-US" sz="3200" dirty="0" smtClean="0"/>
              <a:t> hills</a:t>
            </a:r>
            <a:endParaRPr lang="en-US" sz="3200" dirty="0"/>
          </a:p>
        </p:txBody>
      </p:sp>
      <p:sp>
        <p:nvSpPr>
          <p:cNvPr id="10" name="Freeform 9"/>
          <p:cNvSpPr/>
          <p:nvPr/>
        </p:nvSpPr>
        <p:spPr>
          <a:xfrm>
            <a:off x="5594964" y="2620370"/>
            <a:ext cx="1120983" cy="559558"/>
          </a:xfrm>
          <a:custGeom>
            <a:avLst/>
            <a:gdLst>
              <a:gd name="connsiteX0" fmla="*/ 846779 w 1120983"/>
              <a:gd name="connsiteY0" fmla="*/ 204717 h 559558"/>
              <a:gd name="connsiteX1" fmla="*/ 751245 w 1120983"/>
              <a:gd name="connsiteY1" fmla="*/ 191069 h 559558"/>
              <a:gd name="connsiteX2" fmla="*/ 723949 w 1120983"/>
              <a:gd name="connsiteY2" fmla="*/ 150126 h 559558"/>
              <a:gd name="connsiteX3" fmla="*/ 683006 w 1120983"/>
              <a:gd name="connsiteY3" fmla="*/ 109182 h 559558"/>
              <a:gd name="connsiteX4" fmla="*/ 642063 w 1120983"/>
              <a:gd name="connsiteY4" fmla="*/ 95534 h 559558"/>
              <a:gd name="connsiteX5" fmla="*/ 450994 w 1120983"/>
              <a:gd name="connsiteY5" fmla="*/ 81887 h 559558"/>
              <a:gd name="connsiteX6" fmla="*/ 369108 w 1120983"/>
              <a:gd name="connsiteY6" fmla="*/ 27296 h 559558"/>
              <a:gd name="connsiteX7" fmla="*/ 314517 w 1120983"/>
              <a:gd name="connsiteY7" fmla="*/ 13648 h 559558"/>
              <a:gd name="connsiteX8" fmla="*/ 273573 w 1120983"/>
              <a:gd name="connsiteY8" fmla="*/ 0 h 559558"/>
              <a:gd name="connsiteX9" fmla="*/ 205335 w 1120983"/>
              <a:gd name="connsiteY9" fmla="*/ 54591 h 559558"/>
              <a:gd name="connsiteX10" fmla="*/ 191687 w 1120983"/>
              <a:gd name="connsiteY10" fmla="*/ 95534 h 559558"/>
              <a:gd name="connsiteX11" fmla="*/ 68857 w 1120983"/>
              <a:gd name="connsiteY11" fmla="*/ 163773 h 559558"/>
              <a:gd name="connsiteX12" fmla="*/ 41561 w 1120983"/>
              <a:gd name="connsiteY12" fmla="*/ 204717 h 559558"/>
              <a:gd name="connsiteX13" fmla="*/ 41561 w 1120983"/>
              <a:gd name="connsiteY13" fmla="*/ 504967 h 559558"/>
              <a:gd name="connsiteX14" fmla="*/ 191687 w 1120983"/>
              <a:gd name="connsiteY14" fmla="*/ 545911 h 559558"/>
              <a:gd name="connsiteX15" fmla="*/ 287221 w 1120983"/>
              <a:gd name="connsiteY15" fmla="*/ 559558 h 559558"/>
              <a:gd name="connsiteX16" fmla="*/ 846779 w 1120983"/>
              <a:gd name="connsiteY16" fmla="*/ 545911 h 559558"/>
              <a:gd name="connsiteX17" fmla="*/ 887723 w 1120983"/>
              <a:gd name="connsiteY17" fmla="*/ 518615 h 559558"/>
              <a:gd name="connsiteX18" fmla="*/ 942314 w 1120983"/>
              <a:gd name="connsiteY18" fmla="*/ 504967 h 559558"/>
              <a:gd name="connsiteX19" fmla="*/ 983257 w 1120983"/>
              <a:gd name="connsiteY19" fmla="*/ 477672 h 559558"/>
              <a:gd name="connsiteX20" fmla="*/ 1037848 w 1120983"/>
              <a:gd name="connsiteY20" fmla="*/ 395785 h 559558"/>
              <a:gd name="connsiteX21" fmla="*/ 1119735 w 1120983"/>
              <a:gd name="connsiteY21" fmla="*/ 354842 h 559558"/>
              <a:gd name="connsiteX22" fmla="*/ 1106087 w 1120983"/>
              <a:gd name="connsiteY22" fmla="*/ 245660 h 559558"/>
              <a:gd name="connsiteX23" fmla="*/ 1065143 w 1120983"/>
              <a:gd name="connsiteY23" fmla="*/ 232012 h 559558"/>
              <a:gd name="connsiteX24" fmla="*/ 846779 w 1120983"/>
              <a:gd name="connsiteY24" fmla="*/ 204717 h 55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120983" h="559558">
                <a:moveTo>
                  <a:pt x="846779" y="204717"/>
                </a:moveTo>
                <a:cubicBezTo>
                  <a:pt x="794463" y="197893"/>
                  <a:pt x="780640" y="204134"/>
                  <a:pt x="751245" y="191069"/>
                </a:cubicBezTo>
                <a:cubicBezTo>
                  <a:pt x="736256" y="184407"/>
                  <a:pt x="734450" y="162727"/>
                  <a:pt x="723949" y="150126"/>
                </a:cubicBezTo>
                <a:cubicBezTo>
                  <a:pt x="711593" y="135299"/>
                  <a:pt x="699065" y="119888"/>
                  <a:pt x="683006" y="109182"/>
                </a:cubicBezTo>
                <a:cubicBezTo>
                  <a:pt x="671036" y="101202"/>
                  <a:pt x="656350" y="97215"/>
                  <a:pt x="642063" y="95534"/>
                </a:cubicBezTo>
                <a:cubicBezTo>
                  <a:pt x="578648" y="88074"/>
                  <a:pt x="514684" y="86436"/>
                  <a:pt x="450994" y="81887"/>
                </a:cubicBezTo>
                <a:cubicBezTo>
                  <a:pt x="323160" y="39275"/>
                  <a:pt x="512233" y="109082"/>
                  <a:pt x="369108" y="27296"/>
                </a:cubicBezTo>
                <a:cubicBezTo>
                  <a:pt x="352822" y="17990"/>
                  <a:pt x="332552" y="18801"/>
                  <a:pt x="314517" y="13648"/>
                </a:cubicBezTo>
                <a:cubicBezTo>
                  <a:pt x="300684" y="9696"/>
                  <a:pt x="287221" y="4549"/>
                  <a:pt x="273573" y="0"/>
                </a:cubicBezTo>
                <a:cubicBezTo>
                  <a:pt x="226351" y="15741"/>
                  <a:pt x="230028" y="5206"/>
                  <a:pt x="205335" y="54591"/>
                </a:cubicBezTo>
                <a:cubicBezTo>
                  <a:pt x="198901" y="67458"/>
                  <a:pt x="201859" y="85362"/>
                  <a:pt x="191687" y="95534"/>
                </a:cubicBezTo>
                <a:cubicBezTo>
                  <a:pt x="144756" y="142465"/>
                  <a:pt x="120344" y="146611"/>
                  <a:pt x="68857" y="163773"/>
                </a:cubicBezTo>
                <a:cubicBezTo>
                  <a:pt x="59758" y="177421"/>
                  <a:pt x="48897" y="190046"/>
                  <a:pt x="41561" y="204717"/>
                </a:cubicBezTo>
                <a:cubicBezTo>
                  <a:pt x="0" y="287839"/>
                  <a:pt x="30429" y="471570"/>
                  <a:pt x="41561" y="504967"/>
                </a:cubicBezTo>
                <a:cubicBezTo>
                  <a:pt x="46265" y="519079"/>
                  <a:pt x="175203" y="543164"/>
                  <a:pt x="191687" y="545911"/>
                </a:cubicBezTo>
                <a:cubicBezTo>
                  <a:pt x="223417" y="551199"/>
                  <a:pt x="255376" y="555009"/>
                  <a:pt x="287221" y="559558"/>
                </a:cubicBezTo>
                <a:cubicBezTo>
                  <a:pt x="473740" y="555009"/>
                  <a:pt x="660636" y="558602"/>
                  <a:pt x="846779" y="545911"/>
                </a:cubicBezTo>
                <a:cubicBezTo>
                  <a:pt x="863144" y="544795"/>
                  <a:pt x="872646" y="525076"/>
                  <a:pt x="887723" y="518615"/>
                </a:cubicBezTo>
                <a:cubicBezTo>
                  <a:pt x="904963" y="511226"/>
                  <a:pt x="924117" y="509516"/>
                  <a:pt x="942314" y="504967"/>
                </a:cubicBezTo>
                <a:cubicBezTo>
                  <a:pt x="955962" y="495869"/>
                  <a:pt x="972456" y="490016"/>
                  <a:pt x="983257" y="477672"/>
                </a:cubicBezTo>
                <a:cubicBezTo>
                  <a:pt x="1004859" y="452984"/>
                  <a:pt x="1010552" y="413982"/>
                  <a:pt x="1037848" y="395785"/>
                </a:cubicBezTo>
                <a:cubicBezTo>
                  <a:pt x="1090761" y="360510"/>
                  <a:pt x="1063230" y="373677"/>
                  <a:pt x="1119735" y="354842"/>
                </a:cubicBezTo>
                <a:cubicBezTo>
                  <a:pt x="1115186" y="318448"/>
                  <a:pt x="1120983" y="279176"/>
                  <a:pt x="1106087" y="245660"/>
                </a:cubicBezTo>
                <a:cubicBezTo>
                  <a:pt x="1100244" y="232514"/>
                  <a:pt x="1079450" y="233518"/>
                  <a:pt x="1065143" y="232012"/>
                </a:cubicBezTo>
                <a:cubicBezTo>
                  <a:pt x="992614" y="224377"/>
                  <a:pt x="899095" y="211541"/>
                  <a:pt x="846779" y="204717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313285" y="2623606"/>
            <a:ext cx="1339396" cy="1334245"/>
          </a:xfrm>
          <a:custGeom>
            <a:avLst/>
            <a:gdLst>
              <a:gd name="connsiteX0" fmla="*/ 1257509 w 1339396"/>
              <a:gd name="connsiteY0" fmla="*/ 583618 h 1334245"/>
              <a:gd name="connsiteX1" fmla="*/ 1230214 w 1339396"/>
              <a:gd name="connsiteY1" fmla="*/ 488084 h 1334245"/>
              <a:gd name="connsiteX2" fmla="*/ 1202918 w 1339396"/>
              <a:gd name="connsiteY2" fmla="*/ 447140 h 1334245"/>
              <a:gd name="connsiteX3" fmla="*/ 1216566 w 1339396"/>
              <a:gd name="connsiteY3" fmla="*/ 337958 h 1334245"/>
              <a:gd name="connsiteX4" fmla="*/ 1216566 w 1339396"/>
              <a:gd name="connsiteY4" fmla="*/ 215128 h 1334245"/>
              <a:gd name="connsiteX5" fmla="*/ 1134679 w 1339396"/>
              <a:gd name="connsiteY5" fmla="*/ 174185 h 1334245"/>
              <a:gd name="connsiteX6" fmla="*/ 1093736 w 1339396"/>
              <a:gd name="connsiteY6" fmla="*/ 146890 h 1334245"/>
              <a:gd name="connsiteX7" fmla="*/ 1080088 w 1339396"/>
              <a:gd name="connsiteY7" fmla="*/ 105946 h 1334245"/>
              <a:gd name="connsiteX8" fmla="*/ 629712 w 1339396"/>
              <a:gd name="connsiteY8" fmla="*/ 65003 h 1334245"/>
              <a:gd name="connsiteX9" fmla="*/ 534178 w 1339396"/>
              <a:gd name="connsiteY9" fmla="*/ 78651 h 1334245"/>
              <a:gd name="connsiteX10" fmla="*/ 493234 w 1339396"/>
              <a:gd name="connsiteY10" fmla="*/ 119594 h 1334245"/>
              <a:gd name="connsiteX11" fmla="*/ 452291 w 1339396"/>
              <a:gd name="connsiteY11" fmla="*/ 133242 h 1334245"/>
              <a:gd name="connsiteX12" fmla="*/ 424996 w 1339396"/>
              <a:gd name="connsiteY12" fmla="*/ 215128 h 1334245"/>
              <a:gd name="connsiteX13" fmla="*/ 411348 w 1339396"/>
              <a:gd name="connsiteY13" fmla="*/ 269719 h 1334245"/>
              <a:gd name="connsiteX14" fmla="*/ 356757 w 1339396"/>
              <a:gd name="connsiteY14" fmla="*/ 283367 h 1334245"/>
              <a:gd name="connsiteX15" fmla="*/ 124745 w 1339396"/>
              <a:gd name="connsiteY15" fmla="*/ 310663 h 1334245"/>
              <a:gd name="connsiteX16" fmla="*/ 97449 w 1339396"/>
              <a:gd name="connsiteY16" fmla="*/ 419845 h 1334245"/>
              <a:gd name="connsiteX17" fmla="*/ 83802 w 1339396"/>
              <a:gd name="connsiteY17" fmla="*/ 665504 h 1334245"/>
              <a:gd name="connsiteX18" fmla="*/ 56506 w 1339396"/>
              <a:gd name="connsiteY18" fmla="*/ 706448 h 1334245"/>
              <a:gd name="connsiteX19" fmla="*/ 15563 w 1339396"/>
              <a:gd name="connsiteY19" fmla="*/ 788334 h 1334245"/>
              <a:gd name="connsiteX20" fmla="*/ 56506 w 1339396"/>
              <a:gd name="connsiteY20" fmla="*/ 938460 h 1334245"/>
              <a:gd name="connsiteX21" fmla="*/ 97449 w 1339396"/>
              <a:gd name="connsiteY21" fmla="*/ 965755 h 1334245"/>
              <a:gd name="connsiteX22" fmla="*/ 124745 w 1339396"/>
              <a:gd name="connsiteY22" fmla="*/ 1006698 h 1334245"/>
              <a:gd name="connsiteX23" fmla="*/ 165688 w 1339396"/>
              <a:gd name="connsiteY23" fmla="*/ 1020346 h 1334245"/>
              <a:gd name="connsiteX24" fmla="*/ 206631 w 1339396"/>
              <a:gd name="connsiteY24" fmla="*/ 1047642 h 1334245"/>
              <a:gd name="connsiteX25" fmla="*/ 233927 w 1339396"/>
              <a:gd name="connsiteY25" fmla="*/ 1088585 h 1334245"/>
              <a:gd name="connsiteX26" fmla="*/ 274870 w 1339396"/>
              <a:gd name="connsiteY26" fmla="*/ 1170472 h 1334245"/>
              <a:gd name="connsiteX27" fmla="*/ 315814 w 1339396"/>
              <a:gd name="connsiteY27" fmla="*/ 1184119 h 1334245"/>
              <a:gd name="connsiteX28" fmla="*/ 356757 w 1339396"/>
              <a:gd name="connsiteY28" fmla="*/ 1211415 h 1334245"/>
              <a:gd name="connsiteX29" fmla="*/ 506882 w 1339396"/>
              <a:gd name="connsiteY29" fmla="*/ 1238710 h 1334245"/>
              <a:gd name="connsiteX30" fmla="*/ 547825 w 1339396"/>
              <a:gd name="connsiteY30" fmla="*/ 1320597 h 1334245"/>
              <a:gd name="connsiteX31" fmla="*/ 588769 w 1339396"/>
              <a:gd name="connsiteY31" fmla="*/ 1334245 h 1334245"/>
              <a:gd name="connsiteX32" fmla="*/ 738894 w 1339396"/>
              <a:gd name="connsiteY32" fmla="*/ 1320597 h 1334245"/>
              <a:gd name="connsiteX33" fmla="*/ 779837 w 1339396"/>
              <a:gd name="connsiteY33" fmla="*/ 1306949 h 1334245"/>
              <a:gd name="connsiteX34" fmla="*/ 793485 w 1339396"/>
              <a:gd name="connsiteY34" fmla="*/ 1266006 h 1334245"/>
              <a:gd name="connsiteX35" fmla="*/ 834428 w 1339396"/>
              <a:gd name="connsiteY35" fmla="*/ 1238710 h 1334245"/>
              <a:gd name="connsiteX36" fmla="*/ 861724 w 1339396"/>
              <a:gd name="connsiteY36" fmla="*/ 1197767 h 1334245"/>
              <a:gd name="connsiteX37" fmla="*/ 902667 w 1339396"/>
              <a:gd name="connsiteY37" fmla="*/ 1184119 h 1334245"/>
              <a:gd name="connsiteX38" fmla="*/ 957258 w 1339396"/>
              <a:gd name="connsiteY38" fmla="*/ 1102233 h 1334245"/>
              <a:gd name="connsiteX39" fmla="*/ 984554 w 1339396"/>
              <a:gd name="connsiteY39" fmla="*/ 1061290 h 1334245"/>
              <a:gd name="connsiteX40" fmla="*/ 1039145 w 1339396"/>
              <a:gd name="connsiteY40" fmla="*/ 979403 h 1334245"/>
              <a:gd name="connsiteX41" fmla="*/ 1148327 w 1339396"/>
              <a:gd name="connsiteY41" fmla="*/ 952107 h 1334245"/>
              <a:gd name="connsiteX42" fmla="*/ 1189270 w 1339396"/>
              <a:gd name="connsiteY42" fmla="*/ 924812 h 1334245"/>
              <a:gd name="connsiteX43" fmla="*/ 1271157 w 1339396"/>
              <a:gd name="connsiteY43" fmla="*/ 897516 h 1334245"/>
              <a:gd name="connsiteX44" fmla="*/ 1312100 w 1339396"/>
              <a:gd name="connsiteY44" fmla="*/ 761039 h 1334245"/>
              <a:gd name="connsiteX45" fmla="*/ 1339396 w 1339396"/>
              <a:gd name="connsiteY45" fmla="*/ 679152 h 1334245"/>
              <a:gd name="connsiteX46" fmla="*/ 1325748 w 1339396"/>
              <a:gd name="connsiteY46" fmla="*/ 638209 h 1334245"/>
              <a:gd name="connsiteX47" fmla="*/ 1257509 w 1339396"/>
              <a:gd name="connsiteY47" fmla="*/ 583618 h 1334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39396" h="1334245">
                <a:moveTo>
                  <a:pt x="1257509" y="583618"/>
                </a:moveTo>
                <a:cubicBezTo>
                  <a:pt x="1241587" y="558597"/>
                  <a:pt x="1240001" y="507659"/>
                  <a:pt x="1230214" y="488084"/>
                </a:cubicBezTo>
                <a:cubicBezTo>
                  <a:pt x="1222878" y="473413"/>
                  <a:pt x="1212017" y="460788"/>
                  <a:pt x="1202918" y="447140"/>
                </a:cubicBezTo>
                <a:cubicBezTo>
                  <a:pt x="1207467" y="410746"/>
                  <a:pt x="1210005" y="374044"/>
                  <a:pt x="1216566" y="337958"/>
                </a:cubicBezTo>
                <a:cubicBezTo>
                  <a:pt x="1227059" y="280249"/>
                  <a:pt x="1255481" y="292957"/>
                  <a:pt x="1216566" y="215128"/>
                </a:cubicBezTo>
                <a:cubicBezTo>
                  <a:pt x="1203529" y="189055"/>
                  <a:pt x="1156209" y="184950"/>
                  <a:pt x="1134679" y="174185"/>
                </a:cubicBezTo>
                <a:cubicBezTo>
                  <a:pt x="1120008" y="166850"/>
                  <a:pt x="1107384" y="155988"/>
                  <a:pt x="1093736" y="146890"/>
                </a:cubicBezTo>
                <a:cubicBezTo>
                  <a:pt x="1089187" y="133242"/>
                  <a:pt x="1094291" y="108237"/>
                  <a:pt x="1080088" y="105946"/>
                </a:cubicBezTo>
                <a:cubicBezTo>
                  <a:pt x="423225" y="0"/>
                  <a:pt x="824930" y="130077"/>
                  <a:pt x="629712" y="65003"/>
                </a:cubicBezTo>
                <a:cubicBezTo>
                  <a:pt x="597867" y="69552"/>
                  <a:pt x="564045" y="66704"/>
                  <a:pt x="534178" y="78651"/>
                </a:cubicBezTo>
                <a:cubicBezTo>
                  <a:pt x="516258" y="85819"/>
                  <a:pt x="509293" y="108888"/>
                  <a:pt x="493234" y="119594"/>
                </a:cubicBezTo>
                <a:cubicBezTo>
                  <a:pt x="481264" y="127574"/>
                  <a:pt x="465939" y="128693"/>
                  <a:pt x="452291" y="133242"/>
                </a:cubicBezTo>
                <a:cubicBezTo>
                  <a:pt x="443193" y="160537"/>
                  <a:pt x="431974" y="187215"/>
                  <a:pt x="424996" y="215128"/>
                </a:cubicBezTo>
                <a:cubicBezTo>
                  <a:pt x="420447" y="233325"/>
                  <a:pt x="424611" y="256456"/>
                  <a:pt x="411348" y="269719"/>
                </a:cubicBezTo>
                <a:cubicBezTo>
                  <a:pt x="398085" y="282982"/>
                  <a:pt x="374792" y="278214"/>
                  <a:pt x="356757" y="283367"/>
                </a:cubicBezTo>
                <a:cubicBezTo>
                  <a:pt x="232679" y="318819"/>
                  <a:pt x="430296" y="288838"/>
                  <a:pt x="124745" y="310663"/>
                </a:cubicBezTo>
                <a:cubicBezTo>
                  <a:pt x="111572" y="350181"/>
                  <a:pt x="101324" y="375282"/>
                  <a:pt x="97449" y="419845"/>
                </a:cubicBezTo>
                <a:cubicBezTo>
                  <a:pt x="90344" y="501549"/>
                  <a:pt x="95400" y="584316"/>
                  <a:pt x="83802" y="665504"/>
                </a:cubicBezTo>
                <a:cubicBezTo>
                  <a:pt x="81482" y="681742"/>
                  <a:pt x="63842" y="691777"/>
                  <a:pt x="56506" y="706448"/>
                </a:cubicBezTo>
                <a:cubicBezTo>
                  <a:pt x="0" y="819459"/>
                  <a:pt x="93790" y="670993"/>
                  <a:pt x="15563" y="788334"/>
                </a:cubicBezTo>
                <a:cubicBezTo>
                  <a:pt x="23636" y="852916"/>
                  <a:pt x="12270" y="894223"/>
                  <a:pt x="56506" y="938460"/>
                </a:cubicBezTo>
                <a:cubicBezTo>
                  <a:pt x="68104" y="950058"/>
                  <a:pt x="83801" y="956657"/>
                  <a:pt x="97449" y="965755"/>
                </a:cubicBezTo>
                <a:cubicBezTo>
                  <a:pt x="106548" y="979403"/>
                  <a:pt x="111937" y="996451"/>
                  <a:pt x="124745" y="1006698"/>
                </a:cubicBezTo>
                <a:cubicBezTo>
                  <a:pt x="135979" y="1015685"/>
                  <a:pt x="152821" y="1013912"/>
                  <a:pt x="165688" y="1020346"/>
                </a:cubicBezTo>
                <a:cubicBezTo>
                  <a:pt x="180359" y="1027682"/>
                  <a:pt x="192983" y="1038543"/>
                  <a:pt x="206631" y="1047642"/>
                </a:cubicBezTo>
                <a:cubicBezTo>
                  <a:pt x="215730" y="1061290"/>
                  <a:pt x="226591" y="1073914"/>
                  <a:pt x="233927" y="1088585"/>
                </a:cubicBezTo>
                <a:cubicBezTo>
                  <a:pt x="250409" y="1121548"/>
                  <a:pt x="242278" y="1144399"/>
                  <a:pt x="274870" y="1170472"/>
                </a:cubicBezTo>
                <a:cubicBezTo>
                  <a:pt x="286104" y="1179459"/>
                  <a:pt x="302166" y="1179570"/>
                  <a:pt x="315814" y="1184119"/>
                </a:cubicBezTo>
                <a:cubicBezTo>
                  <a:pt x="329462" y="1193218"/>
                  <a:pt x="341681" y="1204954"/>
                  <a:pt x="356757" y="1211415"/>
                </a:cubicBezTo>
                <a:cubicBezTo>
                  <a:pt x="388933" y="1225205"/>
                  <a:pt x="484740" y="1235547"/>
                  <a:pt x="506882" y="1238710"/>
                </a:cubicBezTo>
                <a:cubicBezTo>
                  <a:pt x="515872" y="1265681"/>
                  <a:pt x="523774" y="1301356"/>
                  <a:pt x="547825" y="1320597"/>
                </a:cubicBezTo>
                <a:cubicBezTo>
                  <a:pt x="559059" y="1329584"/>
                  <a:pt x="575121" y="1329696"/>
                  <a:pt x="588769" y="1334245"/>
                </a:cubicBezTo>
                <a:cubicBezTo>
                  <a:pt x="638811" y="1329696"/>
                  <a:pt x="689151" y="1327703"/>
                  <a:pt x="738894" y="1320597"/>
                </a:cubicBezTo>
                <a:cubicBezTo>
                  <a:pt x="753135" y="1318562"/>
                  <a:pt x="769665" y="1317121"/>
                  <a:pt x="779837" y="1306949"/>
                </a:cubicBezTo>
                <a:cubicBezTo>
                  <a:pt x="790009" y="1296777"/>
                  <a:pt x="784498" y="1277240"/>
                  <a:pt x="793485" y="1266006"/>
                </a:cubicBezTo>
                <a:cubicBezTo>
                  <a:pt x="803732" y="1253198"/>
                  <a:pt x="820780" y="1247809"/>
                  <a:pt x="834428" y="1238710"/>
                </a:cubicBezTo>
                <a:cubicBezTo>
                  <a:pt x="843527" y="1225062"/>
                  <a:pt x="848916" y="1208014"/>
                  <a:pt x="861724" y="1197767"/>
                </a:cubicBezTo>
                <a:cubicBezTo>
                  <a:pt x="872958" y="1188780"/>
                  <a:pt x="892495" y="1194291"/>
                  <a:pt x="902667" y="1184119"/>
                </a:cubicBezTo>
                <a:cubicBezTo>
                  <a:pt x="925864" y="1160922"/>
                  <a:pt x="939061" y="1129528"/>
                  <a:pt x="957258" y="1102233"/>
                </a:cubicBezTo>
                <a:lnTo>
                  <a:pt x="984554" y="1061290"/>
                </a:lnTo>
                <a:cubicBezTo>
                  <a:pt x="984555" y="1061289"/>
                  <a:pt x="1039142" y="979404"/>
                  <a:pt x="1039145" y="979403"/>
                </a:cubicBezTo>
                <a:cubicBezTo>
                  <a:pt x="1065102" y="974212"/>
                  <a:pt x="1120348" y="966096"/>
                  <a:pt x="1148327" y="952107"/>
                </a:cubicBezTo>
                <a:cubicBezTo>
                  <a:pt x="1162998" y="944772"/>
                  <a:pt x="1174281" y="931474"/>
                  <a:pt x="1189270" y="924812"/>
                </a:cubicBezTo>
                <a:cubicBezTo>
                  <a:pt x="1215562" y="913127"/>
                  <a:pt x="1271157" y="897516"/>
                  <a:pt x="1271157" y="897516"/>
                </a:cubicBezTo>
                <a:cubicBezTo>
                  <a:pt x="1323958" y="818313"/>
                  <a:pt x="1281104" y="895354"/>
                  <a:pt x="1312100" y="761039"/>
                </a:cubicBezTo>
                <a:cubicBezTo>
                  <a:pt x="1318570" y="733004"/>
                  <a:pt x="1339396" y="679152"/>
                  <a:pt x="1339396" y="679152"/>
                </a:cubicBezTo>
                <a:cubicBezTo>
                  <a:pt x="1334847" y="665504"/>
                  <a:pt x="1334735" y="649443"/>
                  <a:pt x="1325748" y="638209"/>
                </a:cubicBezTo>
                <a:cubicBezTo>
                  <a:pt x="1299874" y="605866"/>
                  <a:pt x="1273431" y="608639"/>
                  <a:pt x="1257509" y="583618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hape 8"/>
          <p:cNvCxnSpPr/>
          <p:nvPr/>
        </p:nvCxnSpPr>
        <p:spPr>
          <a:xfrm rot="10800000">
            <a:off x="7848600" y="3657600"/>
            <a:ext cx="2895600" cy="23622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hape 8"/>
          <p:cNvCxnSpPr/>
          <p:nvPr/>
        </p:nvCxnSpPr>
        <p:spPr>
          <a:xfrm rot="10800000" flipV="1">
            <a:off x="6400800" y="609600"/>
            <a:ext cx="3352800" cy="2286000"/>
          </a:xfrm>
          <a:prstGeom prst="bentConnector3">
            <a:avLst>
              <a:gd name="adj1" fmla="val 71981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391400" y="609600"/>
            <a:ext cx="26613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Malwa</a:t>
            </a:r>
            <a:r>
              <a:rPr lang="en-US" sz="3200" dirty="0" smtClean="0"/>
              <a:t> plateau</a:t>
            </a:r>
            <a:endParaRPr lang="en-US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8352872" y="5943600"/>
            <a:ext cx="38391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Chota</a:t>
            </a:r>
            <a:r>
              <a:rPr lang="en-US" sz="3200" dirty="0" smtClean="0"/>
              <a:t> Nagpur plateau</a:t>
            </a:r>
            <a:endParaRPr lang="en-US" sz="3200" dirty="0"/>
          </a:p>
        </p:txBody>
      </p:sp>
      <p:sp>
        <p:nvSpPr>
          <p:cNvPr id="23" name="Teardrop 22"/>
          <p:cNvSpPr/>
          <p:nvPr/>
        </p:nvSpPr>
        <p:spPr>
          <a:xfrm rot="7944063">
            <a:off x="6321971" y="55528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hape 8"/>
          <p:cNvCxnSpPr/>
          <p:nvPr/>
        </p:nvCxnSpPr>
        <p:spPr>
          <a:xfrm>
            <a:off x="1066800" y="4953000"/>
            <a:ext cx="5410200" cy="8382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990600" y="4419600"/>
            <a:ext cx="17844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Anamudi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1" grpId="0" animBg="1"/>
      <p:bldP spid="21" grpId="0"/>
      <p:bldP spid="22" grpId="0"/>
      <p:bldP spid="23" grpId="0" animBg="1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reazilla-store.fra1.digitaloceanspaces.com/silhouettes/2246/india-map-silhouette-outline-m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228600"/>
            <a:ext cx="5638800" cy="6309147"/>
          </a:xfrm>
          <a:prstGeom prst="rect">
            <a:avLst/>
          </a:prstGeom>
          <a:noFill/>
        </p:spPr>
      </p:pic>
      <p:sp>
        <p:nvSpPr>
          <p:cNvPr id="5" name="Teardrop 4"/>
          <p:cNvSpPr/>
          <p:nvPr/>
        </p:nvSpPr>
        <p:spPr>
          <a:xfrm rot="7944063">
            <a:off x="5483771" y="1895239"/>
            <a:ext cx="332503" cy="345905"/>
          </a:xfrm>
          <a:prstGeom prst="teardrop">
            <a:avLst>
              <a:gd name="adj" fmla="val 1591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7111388" y="4494663"/>
            <a:ext cx="584250" cy="418531"/>
          </a:xfrm>
          <a:custGeom>
            <a:avLst/>
            <a:gdLst>
              <a:gd name="connsiteX0" fmla="*/ 490415 w 584250"/>
              <a:gd name="connsiteY0" fmla="*/ 104633 h 418531"/>
              <a:gd name="connsiteX1" fmla="*/ 340290 w 584250"/>
              <a:gd name="connsiteY1" fmla="*/ 63689 h 418531"/>
              <a:gd name="connsiteX2" fmla="*/ 312994 w 584250"/>
              <a:gd name="connsiteY2" fmla="*/ 22746 h 418531"/>
              <a:gd name="connsiteX3" fmla="*/ 244755 w 584250"/>
              <a:gd name="connsiteY3" fmla="*/ 90985 h 418531"/>
              <a:gd name="connsiteX4" fmla="*/ 203812 w 584250"/>
              <a:gd name="connsiteY4" fmla="*/ 118280 h 418531"/>
              <a:gd name="connsiteX5" fmla="*/ 162869 w 584250"/>
              <a:gd name="connsiteY5" fmla="*/ 159224 h 418531"/>
              <a:gd name="connsiteX6" fmla="*/ 67334 w 584250"/>
              <a:gd name="connsiteY6" fmla="*/ 200167 h 418531"/>
              <a:gd name="connsiteX7" fmla="*/ 26391 w 584250"/>
              <a:gd name="connsiteY7" fmla="*/ 241110 h 418531"/>
              <a:gd name="connsiteX8" fmla="*/ 26391 w 584250"/>
              <a:gd name="connsiteY8" fmla="*/ 391236 h 418531"/>
              <a:gd name="connsiteX9" fmla="*/ 67334 w 584250"/>
              <a:gd name="connsiteY9" fmla="*/ 418531 h 418531"/>
              <a:gd name="connsiteX10" fmla="*/ 203812 w 584250"/>
              <a:gd name="connsiteY10" fmla="*/ 404883 h 418531"/>
              <a:gd name="connsiteX11" fmla="*/ 244755 w 584250"/>
              <a:gd name="connsiteY11" fmla="*/ 377588 h 418531"/>
              <a:gd name="connsiteX12" fmla="*/ 285699 w 584250"/>
              <a:gd name="connsiteY12" fmla="*/ 363940 h 418531"/>
              <a:gd name="connsiteX13" fmla="*/ 408528 w 584250"/>
              <a:gd name="connsiteY13" fmla="*/ 295701 h 418531"/>
              <a:gd name="connsiteX14" fmla="*/ 449472 w 584250"/>
              <a:gd name="connsiteY14" fmla="*/ 282053 h 418531"/>
              <a:gd name="connsiteX15" fmla="*/ 490415 w 584250"/>
              <a:gd name="connsiteY15" fmla="*/ 268406 h 418531"/>
              <a:gd name="connsiteX16" fmla="*/ 531358 w 584250"/>
              <a:gd name="connsiteY16" fmla="*/ 104633 h 418531"/>
              <a:gd name="connsiteX17" fmla="*/ 490415 w 584250"/>
              <a:gd name="connsiteY17" fmla="*/ 104633 h 418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84250" h="418531">
                <a:moveTo>
                  <a:pt x="490415" y="104633"/>
                </a:moveTo>
                <a:cubicBezTo>
                  <a:pt x="458571" y="97809"/>
                  <a:pt x="384528" y="107927"/>
                  <a:pt x="340290" y="63689"/>
                </a:cubicBezTo>
                <a:cubicBezTo>
                  <a:pt x="328692" y="52091"/>
                  <a:pt x="322093" y="36394"/>
                  <a:pt x="312994" y="22746"/>
                </a:cubicBezTo>
                <a:cubicBezTo>
                  <a:pt x="203814" y="95532"/>
                  <a:pt x="335740" y="0"/>
                  <a:pt x="244755" y="90985"/>
                </a:cubicBezTo>
                <a:cubicBezTo>
                  <a:pt x="233157" y="102583"/>
                  <a:pt x="216413" y="107779"/>
                  <a:pt x="203812" y="118280"/>
                </a:cubicBezTo>
                <a:cubicBezTo>
                  <a:pt x="188985" y="130636"/>
                  <a:pt x="178575" y="148006"/>
                  <a:pt x="162869" y="159224"/>
                </a:cubicBezTo>
                <a:cubicBezTo>
                  <a:pt x="133358" y="180304"/>
                  <a:pt x="100745" y="189030"/>
                  <a:pt x="67334" y="200167"/>
                </a:cubicBezTo>
                <a:cubicBezTo>
                  <a:pt x="53686" y="213815"/>
                  <a:pt x="37097" y="225051"/>
                  <a:pt x="26391" y="241110"/>
                </a:cubicBezTo>
                <a:cubicBezTo>
                  <a:pt x="0" y="280696"/>
                  <a:pt x="13876" y="359949"/>
                  <a:pt x="26391" y="391236"/>
                </a:cubicBezTo>
                <a:cubicBezTo>
                  <a:pt x="32483" y="406465"/>
                  <a:pt x="53686" y="409433"/>
                  <a:pt x="67334" y="418531"/>
                </a:cubicBezTo>
                <a:cubicBezTo>
                  <a:pt x="112827" y="413982"/>
                  <a:pt x="159263" y="415163"/>
                  <a:pt x="203812" y="404883"/>
                </a:cubicBezTo>
                <a:cubicBezTo>
                  <a:pt x="219794" y="401195"/>
                  <a:pt x="230084" y="384923"/>
                  <a:pt x="244755" y="377588"/>
                </a:cubicBezTo>
                <a:cubicBezTo>
                  <a:pt x="257622" y="371154"/>
                  <a:pt x="272051" y="368489"/>
                  <a:pt x="285699" y="363940"/>
                </a:cubicBezTo>
                <a:cubicBezTo>
                  <a:pt x="346987" y="302652"/>
                  <a:pt x="308332" y="329100"/>
                  <a:pt x="408528" y="295701"/>
                </a:cubicBezTo>
                <a:lnTo>
                  <a:pt x="449472" y="282053"/>
                </a:lnTo>
                <a:lnTo>
                  <a:pt x="490415" y="268406"/>
                </a:lnTo>
                <a:cubicBezTo>
                  <a:pt x="520226" y="223690"/>
                  <a:pt x="584250" y="168102"/>
                  <a:pt x="531358" y="104633"/>
                </a:cubicBezTo>
                <a:cubicBezTo>
                  <a:pt x="519708" y="90654"/>
                  <a:pt x="522259" y="111457"/>
                  <a:pt x="490415" y="104633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8460850" y="2960770"/>
            <a:ext cx="369251" cy="699088"/>
          </a:xfrm>
          <a:custGeom>
            <a:avLst/>
            <a:gdLst>
              <a:gd name="connsiteX0" fmla="*/ 260069 w 369251"/>
              <a:gd name="connsiteY0" fmla="*/ 191863 h 699088"/>
              <a:gd name="connsiteX1" fmla="*/ 246422 w 369251"/>
              <a:gd name="connsiteY1" fmla="*/ 14442 h 699088"/>
              <a:gd name="connsiteX2" fmla="*/ 205478 w 369251"/>
              <a:gd name="connsiteY2" fmla="*/ 28090 h 699088"/>
              <a:gd name="connsiteX3" fmla="*/ 137240 w 369251"/>
              <a:gd name="connsiteY3" fmla="*/ 150920 h 699088"/>
              <a:gd name="connsiteX4" fmla="*/ 150887 w 369251"/>
              <a:gd name="connsiteY4" fmla="*/ 246454 h 699088"/>
              <a:gd name="connsiteX5" fmla="*/ 191831 w 369251"/>
              <a:gd name="connsiteY5" fmla="*/ 341988 h 699088"/>
              <a:gd name="connsiteX6" fmla="*/ 178183 w 369251"/>
              <a:gd name="connsiteY6" fmla="*/ 492114 h 699088"/>
              <a:gd name="connsiteX7" fmla="*/ 96296 w 369251"/>
              <a:gd name="connsiteY7" fmla="*/ 519409 h 699088"/>
              <a:gd name="connsiteX8" fmla="*/ 55353 w 369251"/>
              <a:gd name="connsiteY8" fmla="*/ 533057 h 699088"/>
              <a:gd name="connsiteX9" fmla="*/ 762 w 369251"/>
              <a:gd name="connsiteY9" fmla="*/ 614943 h 699088"/>
              <a:gd name="connsiteX10" fmla="*/ 14410 w 369251"/>
              <a:gd name="connsiteY10" fmla="*/ 669534 h 699088"/>
              <a:gd name="connsiteX11" fmla="*/ 82649 w 369251"/>
              <a:gd name="connsiteY11" fmla="*/ 683182 h 699088"/>
              <a:gd name="connsiteX12" fmla="*/ 123592 w 369251"/>
              <a:gd name="connsiteY12" fmla="*/ 696830 h 699088"/>
              <a:gd name="connsiteX13" fmla="*/ 178183 w 369251"/>
              <a:gd name="connsiteY13" fmla="*/ 683182 h 699088"/>
              <a:gd name="connsiteX14" fmla="*/ 191831 w 369251"/>
              <a:gd name="connsiteY14" fmla="*/ 587648 h 699088"/>
              <a:gd name="connsiteX15" fmla="*/ 273717 w 369251"/>
              <a:gd name="connsiteY15" fmla="*/ 614943 h 699088"/>
              <a:gd name="connsiteX16" fmla="*/ 355604 w 369251"/>
              <a:gd name="connsiteY16" fmla="*/ 601296 h 699088"/>
              <a:gd name="connsiteX17" fmla="*/ 369251 w 369251"/>
              <a:gd name="connsiteY17" fmla="*/ 560352 h 699088"/>
              <a:gd name="connsiteX18" fmla="*/ 341956 w 369251"/>
              <a:gd name="connsiteY18" fmla="*/ 423875 h 699088"/>
              <a:gd name="connsiteX19" fmla="*/ 314660 w 369251"/>
              <a:gd name="connsiteY19" fmla="*/ 382931 h 699088"/>
              <a:gd name="connsiteX20" fmla="*/ 273717 w 369251"/>
              <a:gd name="connsiteY20" fmla="*/ 246454 h 699088"/>
              <a:gd name="connsiteX21" fmla="*/ 246422 w 369251"/>
              <a:gd name="connsiteY21" fmla="*/ 205511 h 699088"/>
              <a:gd name="connsiteX22" fmla="*/ 260069 w 369251"/>
              <a:gd name="connsiteY22" fmla="*/ 191863 h 69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369251" h="699088">
                <a:moveTo>
                  <a:pt x="260069" y="191863"/>
                </a:moveTo>
                <a:cubicBezTo>
                  <a:pt x="260069" y="160018"/>
                  <a:pt x="265179" y="70713"/>
                  <a:pt x="246422" y="14442"/>
                </a:cubicBezTo>
                <a:cubicBezTo>
                  <a:pt x="241873" y="794"/>
                  <a:pt x="213840" y="16383"/>
                  <a:pt x="205478" y="28090"/>
                </a:cubicBezTo>
                <a:cubicBezTo>
                  <a:pt x="38471" y="261898"/>
                  <a:pt x="288156" y="0"/>
                  <a:pt x="137240" y="150920"/>
                </a:cubicBezTo>
                <a:cubicBezTo>
                  <a:pt x="141789" y="182765"/>
                  <a:pt x="144578" y="214911"/>
                  <a:pt x="150887" y="246454"/>
                </a:cubicBezTo>
                <a:cubicBezTo>
                  <a:pt x="157580" y="279922"/>
                  <a:pt x="177035" y="312397"/>
                  <a:pt x="191831" y="341988"/>
                </a:cubicBezTo>
                <a:cubicBezTo>
                  <a:pt x="187282" y="392030"/>
                  <a:pt x="202006" y="447872"/>
                  <a:pt x="178183" y="492114"/>
                </a:cubicBezTo>
                <a:cubicBezTo>
                  <a:pt x="164542" y="517447"/>
                  <a:pt x="123592" y="510311"/>
                  <a:pt x="96296" y="519409"/>
                </a:cubicBezTo>
                <a:lnTo>
                  <a:pt x="55353" y="533057"/>
                </a:lnTo>
                <a:cubicBezTo>
                  <a:pt x="30737" y="557673"/>
                  <a:pt x="762" y="575441"/>
                  <a:pt x="762" y="614943"/>
                </a:cubicBezTo>
                <a:cubicBezTo>
                  <a:pt x="762" y="633700"/>
                  <a:pt x="0" y="657526"/>
                  <a:pt x="14410" y="669534"/>
                </a:cubicBezTo>
                <a:cubicBezTo>
                  <a:pt x="32230" y="684384"/>
                  <a:pt x="60145" y="677556"/>
                  <a:pt x="82649" y="683182"/>
                </a:cubicBezTo>
                <a:cubicBezTo>
                  <a:pt x="96605" y="686671"/>
                  <a:pt x="109944" y="692281"/>
                  <a:pt x="123592" y="696830"/>
                </a:cubicBezTo>
                <a:cubicBezTo>
                  <a:pt x="141789" y="692281"/>
                  <a:pt x="168242" y="699088"/>
                  <a:pt x="178183" y="683182"/>
                </a:cubicBezTo>
                <a:cubicBezTo>
                  <a:pt x="195232" y="655904"/>
                  <a:pt x="165655" y="606345"/>
                  <a:pt x="191831" y="587648"/>
                </a:cubicBezTo>
                <a:cubicBezTo>
                  <a:pt x="215244" y="570925"/>
                  <a:pt x="273717" y="614943"/>
                  <a:pt x="273717" y="614943"/>
                </a:cubicBezTo>
                <a:cubicBezTo>
                  <a:pt x="301013" y="610394"/>
                  <a:pt x="331578" y="615025"/>
                  <a:pt x="355604" y="601296"/>
                </a:cubicBezTo>
                <a:cubicBezTo>
                  <a:pt x="368095" y="594158"/>
                  <a:pt x="369251" y="574738"/>
                  <a:pt x="369251" y="560352"/>
                </a:cubicBezTo>
                <a:cubicBezTo>
                  <a:pt x="369251" y="535201"/>
                  <a:pt x="358764" y="457490"/>
                  <a:pt x="341956" y="423875"/>
                </a:cubicBezTo>
                <a:cubicBezTo>
                  <a:pt x="334620" y="409204"/>
                  <a:pt x="323759" y="396579"/>
                  <a:pt x="314660" y="382931"/>
                </a:cubicBezTo>
                <a:cubicBezTo>
                  <a:pt x="307030" y="352411"/>
                  <a:pt x="287011" y="266395"/>
                  <a:pt x="273717" y="246454"/>
                </a:cubicBezTo>
                <a:cubicBezTo>
                  <a:pt x="264619" y="232806"/>
                  <a:pt x="253757" y="220182"/>
                  <a:pt x="246422" y="205511"/>
                </a:cubicBezTo>
                <a:cubicBezTo>
                  <a:pt x="239988" y="192644"/>
                  <a:pt x="260069" y="223708"/>
                  <a:pt x="260069" y="191863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hape 8"/>
          <p:cNvCxnSpPr/>
          <p:nvPr/>
        </p:nvCxnSpPr>
        <p:spPr>
          <a:xfrm>
            <a:off x="1219200" y="914400"/>
            <a:ext cx="4572000" cy="12954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19200" y="381000"/>
            <a:ext cx="10813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Royli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8915400" y="5791200"/>
            <a:ext cx="29396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Mangrove forest</a:t>
            </a:r>
            <a:endParaRPr lang="en-US" sz="3200" dirty="0"/>
          </a:p>
        </p:txBody>
      </p:sp>
      <p:cxnSp>
        <p:nvCxnSpPr>
          <p:cNvPr id="12" name="Shape 8"/>
          <p:cNvCxnSpPr/>
          <p:nvPr/>
        </p:nvCxnSpPr>
        <p:spPr>
          <a:xfrm>
            <a:off x="7239000" y="4800600"/>
            <a:ext cx="4572000" cy="1143000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17"/>
          </p:cNvCxnSpPr>
          <p:nvPr/>
        </p:nvCxnSpPr>
        <p:spPr>
          <a:xfrm>
            <a:off x="8830101" y="3521122"/>
            <a:ext cx="237699" cy="1584278"/>
          </a:xfrm>
          <a:prstGeom prst="curvedConnector2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</TotalTime>
  <Words>100</Words>
  <Application>Microsoft Office PowerPoint</Application>
  <PresentationFormat>Custom</PresentationFormat>
  <Paragraphs>63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MAP LOCATIONS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and religious reformers</dc:title>
  <dc:creator>Praveen Banakar</dc:creator>
  <cp:lastModifiedBy>hp</cp:lastModifiedBy>
  <cp:revision>54</cp:revision>
  <dcterms:created xsi:type="dcterms:W3CDTF">2023-02-27T13:47:24Z</dcterms:created>
  <dcterms:modified xsi:type="dcterms:W3CDTF">2023-03-25T04:37:35Z</dcterms:modified>
</cp:coreProperties>
</file>