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78" r:id="rId5"/>
    <p:sldId id="279" r:id="rId6"/>
    <p:sldId id="266" r:id="rId7"/>
    <p:sldId id="274" r:id="rId8"/>
    <p:sldId id="280" r:id="rId9"/>
    <p:sldId id="283" r:id="rId10"/>
    <p:sldId id="267" r:id="rId11"/>
    <p:sldId id="275" r:id="rId12"/>
    <p:sldId id="281" r:id="rId13"/>
    <p:sldId id="284" r:id="rId14"/>
    <p:sldId id="276" r:id="rId15"/>
    <p:sldId id="277" r:id="rId16"/>
    <p:sldId id="282" r:id="rId17"/>
    <p:sldId id="28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 KINH CHO MỘT NGÀY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smtClean="0"/>
              <a:t>Theo bước chân Ngài trên đường xa tin yêu đã xanh màu lá. Con vẫn tin rằng yêu là cho hiến dâng đắn đo mà chi.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95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smtClean="0"/>
              <a:t>Con có tiếc gì khi Ngài mong con dâng đời con</a:t>
            </a:r>
            <a:r>
              <a:rPr lang="en-US" sz="6600" b="1" dirty="0"/>
              <a:t> </a:t>
            </a:r>
            <a:r>
              <a:rPr lang="en-US" sz="6600" b="1" dirty="0" smtClean="0"/>
              <a:t>cho Chúa. Đến với mọi người giúp đỡ họ hy sinh không đòi mang ơn.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72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744583"/>
            <a:ext cx="1130541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smtClean="0"/>
              <a:t>Nguyện cầu Chúa thi ân một đời sẽ vui hơn. Một ngày hết cô đơn tìm về với muôn người.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50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642594"/>
            <a:ext cx="1134460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smtClean="0"/>
              <a:t>Một ngày đến bên Cha, một ngày hết âu lo.  Một chiều đến bên Cha ngọt ngào thấm tâm tư.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92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smtClean="0"/>
              <a:t>Con đến bên Ngài khi chiều buông con xin gối bên ngực Chúa. Con sẽ thưa chuyện một ngày qua Chúa ơi bao nhiêu niềm vui.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47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smtClean="0"/>
              <a:t>Vui với công việc con làm xong bao nhiêu mồ hôi nước mắt. Nhưng vẫn hy vọng những lao nhọc mai đây nên phần vinh quang.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18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744583"/>
            <a:ext cx="1130541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smtClean="0"/>
              <a:t>Nguyện cầu Chúa thi ân một đời sẽ vui hơn. Một ngày hết cô đơn tìm về với muôn người.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92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642594"/>
            <a:ext cx="1134460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smtClean="0"/>
              <a:t>Một ngày đến bên Cha, một ngày hết âu lo.  Một chiều đến bên Cha ngọt ngào thấm tâm tư.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33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smtClean="0"/>
              <a:t>Con đến bên Ngài khi bình minh đang lên tỏa lan nguồn sống. Con đến bên Ngài khi hừng đông</a:t>
            </a:r>
            <a:r>
              <a:rPr lang="vi-VN" sz="6600" b="1" dirty="0"/>
              <a:t> </a:t>
            </a:r>
            <a:r>
              <a:rPr lang="en-US" sz="6600" b="1" dirty="0" smtClean="0"/>
              <a:t>vẫy tay reo vui ngày sang.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20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smtClean="0"/>
              <a:t>Con đến bên Ngài xin nguyện dâng đôi tay tìm bao sức sống. Con đến bên Ngài để lãnh nhận tin yêu cho ngày hôm nay.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49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744583"/>
            <a:ext cx="1130541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smtClean="0"/>
              <a:t>Nguyện cầu Chúa thi ân một đời sẽ vui hơn. Một ngày hết cô đơn tìm về với muôn người.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88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642594"/>
            <a:ext cx="1134460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smtClean="0"/>
              <a:t>Một ngày đến bên Cha, một ngày hết âu lo.  Một chiều đến bên Cha ngọt ngào thấm tâm tư.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86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463639"/>
            <a:ext cx="1119171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smtClean="0"/>
              <a:t>Con đến bân Ngài mong được nghe yêu thương ấm lên nguồn sống. Con đến bên Ngài cho tình con ngất ngây như say mùa xuân.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94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smtClean="0"/>
              <a:t>Con đến bên Ngài đem hồng ân cho ai sầu đau tim héo. </a:t>
            </a:r>
            <a:r>
              <a:rPr lang="en-US" sz="7200" b="1" dirty="0" smtClean="0"/>
              <a:t>Con đến bên Người lắng nghe lời than van muôn đời cô đơn.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12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744583"/>
            <a:ext cx="1130541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smtClean="0"/>
              <a:t>Nguyện cầu Chúa thi ân một đời sẽ vui hơn. Một ngày hết cô đơn tìm về với muôn người.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63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642594"/>
            <a:ext cx="1134460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smtClean="0"/>
              <a:t>Một ngày đến bên Cha, một ngày hết âu lo.  Một chiều đến bên Cha ngọt ngào thấm tâm tư.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02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85</TotalTime>
  <Words>417</Words>
  <Application>Microsoft Office PowerPoint</Application>
  <PresentationFormat>Widescreen</PresentationFormat>
  <Paragraphs>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Garamond</vt:lpstr>
      <vt:lpstr>Verdana</vt:lpstr>
      <vt:lpstr>Savon</vt:lpstr>
      <vt:lpstr>LỜI KINH CHO MỘT NGÀY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Admin</cp:lastModifiedBy>
  <cp:revision>31</cp:revision>
  <dcterms:created xsi:type="dcterms:W3CDTF">2024-12-09T14:38:56Z</dcterms:created>
  <dcterms:modified xsi:type="dcterms:W3CDTF">2025-05-28T12:54:13Z</dcterms:modified>
</cp:coreProperties>
</file>