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10287000" cx="18288000"/>
  <p:notesSz cx="10287000" cy="18288000"/>
  <p:embeddedFontLst>
    <p:embeddedFont>
      <p:font typeface="Inter"/>
      <p:regular r:id="rId28"/>
      <p:bold r:id="rId29"/>
      <p:italic r:id="rId30"/>
      <p:boldItalic r:id="rId31"/>
    </p:embeddedFont>
    <p:embeddedFont>
      <p:font typeface="Poppins"/>
      <p:regular r:id="rId32"/>
      <p:bold r:id="rId33"/>
      <p:italic r:id="rId34"/>
      <p:boldItalic r:id="rId35"/>
    </p:embeddedFont>
    <p:embeddedFont>
      <p:font typeface="Lato"/>
      <p:regular r:id="rId36"/>
      <p:bold r:id="rId37"/>
      <p:italic r:id="rId38"/>
      <p:boldItalic r:id="rId39"/>
    </p:embeddedFont>
    <p:embeddedFont>
      <p:font typeface="Montserrat"/>
      <p:regular r:id="rId40"/>
      <p:bold r:id="rId41"/>
      <p:italic r:id="rId42"/>
      <p:boldItalic r:id="rId43"/>
    </p:embeddedFont>
    <p:embeddedFont>
      <p:font typeface="Black Han Sans"/>
      <p:regular r:id="rId44"/>
    </p:embeddedFont>
    <p:embeddedFont>
      <p:font typeface="Poppins SemiBold"/>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9" roundtripDataSignature="AMtx7miWDSuh0OXzvrHdLaEuovYDjWno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regular.fntdata"/><Relationship Id="rId42" Type="http://schemas.openxmlformats.org/officeDocument/2006/relationships/font" Target="fonts/Montserrat-italic.fntdata"/><Relationship Id="rId41" Type="http://schemas.openxmlformats.org/officeDocument/2006/relationships/font" Target="fonts/Montserrat-bold.fntdata"/><Relationship Id="rId44" Type="http://schemas.openxmlformats.org/officeDocument/2006/relationships/font" Target="fonts/BlackHanSans-regular.fntdata"/><Relationship Id="rId43" Type="http://schemas.openxmlformats.org/officeDocument/2006/relationships/font" Target="fonts/Montserrat-boldItalic.fntdata"/><Relationship Id="rId46" Type="http://schemas.openxmlformats.org/officeDocument/2006/relationships/font" Target="fonts/PoppinsSemiBold-bold.fntdata"/><Relationship Id="rId45" Type="http://schemas.openxmlformats.org/officeDocument/2006/relationships/font" Target="fonts/PoppinsSemiBold-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boldItalic.fntdata"/><Relationship Id="rId47" Type="http://schemas.openxmlformats.org/officeDocument/2006/relationships/font" Target="fonts/PoppinsSemiBold-italic.fntdata"/><Relationship Id="rId49"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Italic.fntdata"/><Relationship Id="rId30" Type="http://schemas.openxmlformats.org/officeDocument/2006/relationships/font" Target="fonts/Inter-italic.fntdata"/><Relationship Id="rId33" Type="http://schemas.openxmlformats.org/officeDocument/2006/relationships/font" Target="fonts/Poppins-bold.fntdata"/><Relationship Id="rId32" Type="http://schemas.openxmlformats.org/officeDocument/2006/relationships/font" Target="fonts/Poppins-regular.fntdata"/><Relationship Id="rId35" Type="http://schemas.openxmlformats.org/officeDocument/2006/relationships/font" Target="fonts/Poppins-boldItalic.fntdata"/><Relationship Id="rId34" Type="http://schemas.openxmlformats.org/officeDocument/2006/relationships/font" Target="fonts/Poppins-italic.fntdata"/><Relationship Id="rId37" Type="http://schemas.openxmlformats.org/officeDocument/2006/relationships/font" Target="fonts/Lato-bold.fntdata"/><Relationship Id="rId36" Type="http://schemas.openxmlformats.org/officeDocument/2006/relationships/font" Target="fonts/Lato-regular.fntdata"/><Relationship Id="rId39" Type="http://schemas.openxmlformats.org/officeDocument/2006/relationships/font" Target="fonts/Lato-boldItalic.fntdata"/><Relationship Id="rId38" Type="http://schemas.openxmlformats.org/officeDocument/2006/relationships/font" Target="fonts/Lato-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Inter-regular.fntdata"/><Relationship Id="rId27" Type="http://schemas.openxmlformats.org/officeDocument/2006/relationships/slide" Target="slides/slide23.xml"/><Relationship Id="rId29" Type="http://schemas.openxmlformats.org/officeDocument/2006/relationships/font" Target="fonts/Inter-bold.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6eb3a84de4a9162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6eb3a84de4a91628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6eb3a84de4a91628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h6eb3a84de4a91628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h6eb3a84de4a91628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h6eb3a84de4a91628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h6eb3a84de4a91628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 name="Google Shape;40;h6eb3a84de4a91628_0_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 name="Google Shape;41;h6eb3a84de4a91628_0_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h6eb3a84de4a91628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 name="Google Shape;80;h6eb3a84de4a91628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h6eb3a84de4a91628_0_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h6eb3a84de4a91628_0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h6eb3a84de4a91628_0_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h6eb3a84de4a91628_0_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h6eb3a84de4a91628_0_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h6eb3a84de4a91628_0_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h6eb3a84de4a91628_0_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h6eb3a84de4a91628_0_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h6eb3a84de4a91628_0_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h6eb3a84de4a91628_0_1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h6eb3a84de4a91628_0_1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h6eb3a84de4a91628_0_1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h6eb3a84de4a91628_0_1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h6eb3a84de4a91628_0_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h6eb3a84de4a91628_0_1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h6eb3a84de4a91628_0_1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h6eb3a84de4a91628_0_1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h6eb3a84de4a91628_0_1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h6eb3a84de4a91628_0_1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h6eb3a84de4a91628_0_2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h6eb3a84de4a91628_0_2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h6eb3a84de4a91628_0_2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h6eb3a84de4a91628_0_2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h6eb3a84de4a91628_0_2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h6eb3a84de4a91628_0_2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h6eb3a84de4a91628_0_2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h6eb3a84de4a91628_0_2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h6eb3a84de4a91628_0_2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h6eb3a84de4a91628_0_2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h6eb3a84de4a91628_0_2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h6eb3a84de4a91628_0_2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h6eb3a84de4a91628_0_3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h6eb3a84de4a91628_0_3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h6eb3a84de4a91628_0_3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h6eb3a84de4a91628_0_3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h6eb3a84de4a91628_0_3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h6eb3a84de4a91628_0_3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h6eb3a84de4a91628_0_3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0" name="Google Shape;410;h6eb3a84de4a91628_0_3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h6eb3a84de4a91628_0_3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h6eb3a84de4a91628_0_3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h6eb3a84de4a91628_0_3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h6eb3a84de4a91628_0_3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h6eb3a84de4a91628_0_4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8" name="Google Shape;438;h6eb3a84de4a91628_0_4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9" name="Google Shape;439;h6eb3a84de4a91628_0_4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h6eb3a84de4a91628_0_4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h6eb3a84de4a91628_0_4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h6eb3a84de4a91628_0_4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h6eb3a84de4a91628_0_4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h6eb3a84de4a91628_0_4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h6eb3a84de4a91628_0_4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h6eb3a84de4a91628_0_5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4" name="Google Shape;534;h6eb3a84de4a91628_0_5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h6eb3a84de4a91628_0_5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h6eb3a84de4a91628_0_5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h6eb3a84de4a91628_0_5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h6eb3a84de4a91628_0_57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3.png"/><Relationship Id="rId4"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11.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image" Target="../media/image12.png"/><Relationship Id="rId7" Type="http://schemas.openxmlformats.org/officeDocument/2006/relationships/image" Target="../media/image25.png"/><Relationship Id="rId8"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31.png"/><Relationship Id="rId7" Type="http://schemas.openxmlformats.org/officeDocument/2006/relationships/image" Target="../media/image40.png"/><Relationship Id="rId8"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3.png"/><Relationship Id="rId4" Type="http://schemas.openxmlformats.org/officeDocument/2006/relationships/image" Target="../media/image10.png"/><Relationship Id="rId5" Type="http://schemas.openxmlformats.org/officeDocument/2006/relationships/image" Target="../media/image26.png"/><Relationship Id="rId6" Type="http://schemas.openxmlformats.org/officeDocument/2006/relationships/image" Target="../media/image3.png"/><Relationship Id="rId7" Type="http://schemas.openxmlformats.org/officeDocument/2006/relationships/image" Target="../media/image33.png"/><Relationship Id="rId8" Type="http://schemas.openxmlformats.org/officeDocument/2006/relationships/image" Target="../media/image3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5.png"/><Relationship Id="rId4" Type="http://schemas.openxmlformats.org/officeDocument/2006/relationships/image" Target="../media/image29.png"/><Relationship Id="rId5" Type="http://schemas.openxmlformats.org/officeDocument/2006/relationships/image" Target="../media/image3.png"/><Relationship Id="rId6" Type="http://schemas.openxmlformats.org/officeDocument/2006/relationships/image" Target="../media/image34.png"/><Relationship Id="rId7" Type="http://schemas.openxmlformats.org/officeDocument/2006/relationships/image" Target="../media/image32.png"/><Relationship Id="rId8" Type="http://schemas.openxmlformats.org/officeDocument/2006/relationships/image" Target="../media/image3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39.png"/><Relationship Id="rId5" Type="http://schemas.openxmlformats.org/officeDocument/2006/relationships/image" Target="../media/image3.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5.png"/><Relationship Id="rId4" Type="http://schemas.openxmlformats.org/officeDocument/2006/relationships/image" Target="../media/image29.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53.png"/><Relationship Id="rId5" Type="http://schemas.openxmlformats.org/officeDocument/2006/relationships/image" Target="../media/image3.png"/><Relationship Id="rId6" Type="http://schemas.openxmlformats.org/officeDocument/2006/relationships/image" Target="../media/image6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3.png"/><Relationship Id="rId4" Type="http://schemas.openxmlformats.org/officeDocument/2006/relationships/image" Target="../media/image10.png"/><Relationship Id="rId5" Type="http://schemas.openxmlformats.org/officeDocument/2006/relationships/image" Target="../media/image26.png"/><Relationship Id="rId6" Type="http://schemas.openxmlformats.org/officeDocument/2006/relationships/image" Target="../media/image3.png"/><Relationship Id="rId7" Type="http://schemas.openxmlformats.org/officeDocument/2006/relationships/image" Target="../media/image5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39.png"/><Relationship Id="rId5" Type="http://schemas.openxmlformats.org/officeDocument/2006/relationships/image" Target="../media/image3.png"/><Relationship Id="rId6" Type="http://schemas.openxmlformats.org/officeDocument/2006/relationships/image" Target="../media/image66.png"/></Relationships>
</file>

<file path=ppt/slides/_rels/slide14.xml.rels><?xml version="1.0" encoding="UTF-8" standalone="yes"?><Relationships xmlns="http://schemas.openxmlformats.org/package/2006/relationships"><Relationship Id="rId11" Type="http://schemas.openxmlformats.org/officeDocument/2006/relationships/image" Target="../media/image76.png"/><Relationship Id="rId10" Type="http://schemas.openxmlformats.org/officeDocument/2006/relationships/image" Target="../media/image74.png"/><Relationship Id="rId13" Type="http://schemas.openxmlformats.org/officeDocument/2006/relationships/image" Target="../media/image81.png"/><Relationship Id="rId12" Type="http://schemas.openxmlformats.org/officeDocument/2006/relationships/image" Target="../media/image79.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53.png"/><Relationship Id="rId9" Type="http://schemas.openxmlformats.org/officeDocument/2006/relationships/image" Target="../media/image75.png"/><Relationship Id="rId15" Type="http://schemas.openxmlformats.org/officeDocument/2006/relationships/image" Target="../media/image92.png"/><Relationship Id="rId14" Type="http://schemas.openxmlformats.org/officeDocument/2006/relationships/image" Target="../media/image93.png"/><Relationship Id="rId16" Type="http://schemas.openxmlformats.org/officeDocument/2006/relationships/image" Target="../media/image95.png"/><Relationship Id="rId5" Type="http://schemas.openxmlformats.org/officeDocument/2006/relationships/image" Target="../media/image3.png"/><Relationship Id="rId6" Type="http://schemas.openxmlformats.org/officeDocument/2006/relationships/image" Target="../media/image65.png"/><Relationship Id="rId7" Type="http://schemas.openxmlformats.org/officeDocument/2006/relationships/image" Target="../media/image68.png"/><Relationship Id="rId8" Type="http://schemas.openxmlformats.org/officeDocument/2006/relationships/image" Target="../media/image9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3.png"/><Relationship Id="rId4" Type="http://schemas.openxmlformats.org/officeDocument/2006/relationships/image" Target="../media/image10.png"/><Relationship Id="rId5" Type="http://schemas.openxmlformats.org/officeDocument/2006/relationships/image" Target="../media/image26.png"/><Relationship Id="rId6" Type="http://schemas.openxmlformats.org/officeDocument/2006/relationships/image" Target="../media/image3.png"/><Relationship Id="rId7" Type="http://schemas.openxmlformats.org/officeDocument/2006/relationships/image" Target="../media/image88.png"/><Relationship Id="rId8" Type="http://schemas.openxmlformats.org/officeDocument/2006/relationships/image" Target="../media/image9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39.png"/><Relationship Id="rId5" Type="http://schemas.openxmlformats.org/officeDocument/2006/relationships/image" Target="../media/image3.png"/><Relationship Id="rId6" Type="http://schemas.openxmlformats.org/officeDocument/2006/relationships/image" Target="../media/image105.png"/><Relationship Id="rId7" Type="http://schemas.openxmlformats.org/officeDocument/2006/relationships/image" Target="../media/image10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5.png"/><Relationship Id="rId4" Type="http://schemas.openxmlformats.org/officeDocument/2006/relationships/image" Target="../media/image29.png"/><Relationship Id="rId5" Type="http://schemas.openxmlformats.org/officeDocument/2006/relationships/image" Target="../media/image3.png"/><Relationship Id="rId6" Type="http://schemas.openxmlformats.org/officeDocument/2006/relationships/image" Target="../media/image114.png"/><Relationship Id="rId7" Type="http://schemas.openxmlformats.org/officeDocument/2006/relationships/image" Target="../media/image1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1.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39.png"/><Relationship Id="rId5" Type="http://schemas.openxmlformats.org/officeDocument/2006/relationships/image" Target="../media/image9.png"/><Relationship Id="rId6" Type="http://schemas.openxmlformats.org/officeDocument/2006/relationships/image" Target="../media/image10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17.png"/><Relationship Id="rId4" Type="http://schemas.openxmlformats.org/officeDocument/2006/relationships/image" Target="../media/image112.png"/><Relationship Id="rId5" Type="http://schemas.openxmlformats.org/officeDocument/2006/relationships/image" Target="../media/image3.png"/></Relationships>
</file>

<file path=ppt/slides/_rels/slide21.xml.rels><?xml version="1.0" encoding="UTF-8" standalone="yes"?><Relationships xmlns="http://schemas.openxmlformats.org/package/2006/relationships"><Relationship Id="rId10" Type="http://schemas.openxmlformats.org/officeDocument/2006/relationships/image" Target="../media/image124.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53.png"/><Relationship Id="rId9" Type="http://schemas.openxmlformats.org/officeDocument/2006/relationships/image" Target="../media/image121.png"/><Relationship Id="rId5" Type="http://schemas.openxmlformats.org/officeDocument/2006/relationships/image" Target="../media/image3.png"/><Relationship Id="rId6" Type="http://schemas.openxmlformats.org/officeDocument/2006/relationships/image" Target="../media/image120.png"/><Relationship Id="rId7" Type="http://schemas.openxmlformats.org/officeDocument/2006/relationships/image" Target="../media/image141.png"/><Relationship Id="rId8" Type="http://schemas.openxmlformats.org/officeDocument/2006/relationships/image" Target="../media/image142.png"/></Relationships>
</file>

<file path=ppt/slides/_rels/slide22.xml.rels><?xml version="1.0" encoding="UTF-8" standalone="yes"?><Relationships xmlns="http://schemas.openxmlformats.org/package/2006/relationships"><Relationship Id="rId11" Type="http://schemas.openxmlformats.org/officeDocument/2006/relationships/image" Target="../media/image130.png"/><Relationship Id="rId10" Type="http://schemas.openxmlformats.org/officeDocument/2006/relationships/image" Target="../media/image125.png"/><Relationship Id="rId13" Type="http://schemas.openxmlformats.org/officeDocument/2006/relationships/image" Target="../media/image134.png"/><Relationship Id="rId12" Type="http://schemas.openxmlformats.org/officeDocument/2006/relationships/image" Target="../media/image133.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127.png"/><Relationship Id="rId15" Type="http://schemas.openxmlformats.org/officeDocument/2006/relationships/image" Target="../media/image131.png"/><Relationship Id="rId14" Type="http://schemas.openxmlformats.org/officeDocument/2006/relationships/image" Target="../media/image132.png"/><Relationship Id="rId17" Type="http://schemas.openxmlformats.org/officeDocument/2006/relationships/hyperlink" Target="https://eatemp.com/powerpoint-org-chart-template/" TargetMode="External"/><Relationship Id="rId16" Type="http://schemas.openxmlformats.org/officeDocument/2006/relationships/image" Target="../media/image135.png"/><Relationship Id="rId5" Type="http://schemas.openxmlformats.org/officeDocument/2006/relationships/image" Target="../media/image3.png"/><Relationship Id="rId6" Type="http://schemas.openxmlformats.org/officeDocument/2006/relationships/image" Target="../media/image128.png"/><Relationship Id="rId7" Type="http://schemas.openxmlformats.org/officeDocument/2006/relationships/image" Target="../media/image126.png"/><Relationship Id="rId8" Type="http://schemas.openxmlformats.org/officeDocument/2006/relationships/image" Target="../media/image1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40.png"/><Relationship Id="rId4" Type="http://schemas.openxmlformats.org/officeDocument/2006/relationships/image" Target="../media/image137.png"/><Relationship Id="rId5" Type="http://schemas.openxmlformats.org/officeDocument/2006/relationships/image" Target="../media/image138.png"/><Relationship Id="rId6" Type="http://schemas.openxmlformats.org/officeDocument/2006/relationships/image" Target="../media/image3.png"/><Relationship Id="rId7" Type="http://schemas.openxmlformats.org/officeDocument/2006/relationships/hyperlink" Target="https://unsplash.com/" TargetMode="External"/><Relationship Id="rId8" Type="http://schemas.openxmlformats.org/officeDocument/2006/relationships/image" Target="../media/image1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15" name="Shape 15"/>
        <p:cNvGrpSpPr/>
        <p:nvPr/>
      </p:nvGrpSpPr>
      <p:grpSpPr>
        <a:xfrm>
          <a:off x="0" y="0"/>
          <a:ext cx="0" cy="0"/>
          <a:chOff x="0" y="0"/>
          <a:chExt cx="0" cy="0"/>
        </a:xfrm>
      </p:grpSpPr>
      <p:pic>
        <p:nvPicPr>
          <p:cNvPr descr="preencoded.png" id="16" name="Google Shape;16;h6eb3a84de4a91628_0_0"/>
          <p:cNvPicPr preferRelativeResize="0"/>
          <p:nvPr/>
        </p:nvPicPr>
        <p:blipFill rotWithShape="1">
          <a:blip r:embed="rId3">
            <a:alphaModFix/>
          </a:blip>
          <a:srcRect b="0" l="0" r="0" t="0"/>
          <a:stretch/>
        </p:blipFill>
        <p:spPr>
          <a:xfrm>
            <a:off x="7734300" y="-1409700"/>
            <a:ext cx="12630151" cy="12630151"/>
          </a:xfrm>
          <a:prstGeom prst="rect">
            <a:avLst/>
          </a:prstGeom>
          <a:noFill/>
          <a:ln>
            <a:noFill/>
          </a:ln>
        </p:spPr>
      </p:pic>
      <p:pic>
        <p:nvPicPr>
          <p:cNvPr descr="preencoded.png" id="17" name="Google Shape;17;h6eb3a84de4a91628_0_0"/>
          <p:cNvPicPr preferRelativeResize="0"/>
          <p:nvPr/>
        </p:nvPicPr>
        <p:blipFill rotWithShape="1">
          <a:blip r:embed="rId4">
            <a:alphaModFix/>
          </a:blip>
          <a:srcRect b="0" l="0" r="0" t="0"/>
          <a:stretch/>
        </p:blipFill>
        <p:spPr>
          <a:xfrm>
            <a:off x="0" y="56124"/>
            <a:ext cx="4415042" cy="3742885"/>
          </a:xfrm>
          <a:prstGeom prst="rect">
            <a:avLst/>
          </a:prstGeom>
          <a:noFill/>
          <a:ln>
            <a:noFill/>
          </a:ln>
        </p:spPr>
      </p:pic>
      <p:sp>
        <p:nvSpPr>
          <p:cNvPr id="18" name="Google Shape;18;h6eb3a84de4a91628_0_0"/>
          <p:cNvSpPr/>
          <p:nvPr/>
        </p:nvSpPr>
        <p:spPr>
          <a:xfrm>
            <a:off x="3371850" y="6324600"/>
            <a:ext cx="119805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9600"/>
              <a:buFont typeface="Black Han Sans"/>
              <a:buNone/>
            </a:pPr>
            <a:r>
              <a:rPr b="0" i="0" lang="en-US" sz="9600" u="none" cap="none" strike="noStrike">
                <a:solidFill>
                  <a:srgbClr val="00327F"/>
                </a:solidFill>
                <a:latin typeface="Black Han Sans"/>
                <a:ea typeface="Black Han Sans"/>
                <a:cs typeface="Black Han Sans"/>
                <a:sym typeface="Black Han Sans"/>
              </a:rPr>
              <a:t>Thermo</a:t>
            </a:r>
            <a:r>
              <a:rPr b="0" i="0" lang="en-US" sz="9600" u="none" cap="none" strike="noStrike">
                <a:solidFill>
                  <a:srgbClr val="FF2A42"/>
                </a:solidFill>
                <a:latin typeface="Black Han Sans"/>
                <a:ea typeface="Black Han Sans"/>
                <a:cs typeface="Black Han Sans"/>
                <a:sym typeface="Black Han Sans"/>
              </a:rPr>
              <a:t>dynamics</a:t>
            </a:r>
            <a:endParaRPr b="0" i="0" sz="9600" u="none" cap="none" strike="noStrike">
              <a:solidFill>
                <a:schemeClr val="dk1"/>
              </a:solidFill>
              <a:latin typeface="Calibri"/>
              <a:ea typeface="Calibri"/>
              <a:cs typeface="Calibri"/>
              <a:sym typeface="Calibri"/>
            </a:endParaRPr>
          </a:p>
        </p:txBody>
      </p:sp>
      <p:sp>
        <p:nvSpPr>
          <p:cNvPr id="19" name="Google Shape;19;h6eb3a84de4a91628_0_0"/>
          <p:cNvSpPr/>
          <p:nvPr/>
        </p:nvSpPr>
        <p:spPr>
          <a:xfrm>
            <a:off x="2447925" y="8172450"/>
            <a:ext cx="13605600" cy="112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20" name="Google Shape;20;h6eb3a84de4a91628_0_0"/>
          <p:cNvGrpSpPr/>
          <p:nvPr/>
        </p:nvGrpSpPr>
        <p:grpSpPr>
          <a:xfrm>
            <a:off x="17640300" y="7994925"/>
            <a:ext cx="596549" cy="2063476"/>
            <a:chOff x="17640300" y="7994925"/>
            <a:chExt cx="596549" cy="2063476"/>
          </a:xfrm>
        </p:grpSpPr>
        <p:pic>
          <p:nvPicPr>
            <p:cNvPr descr="preencoded.png" id="21" name="Google Shape;21;h6eb3a84de4a91628_0_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2" name="Google Shape;22;h6eb3a84de4a91628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3" name="Google Shape;23;h6eb3a84de4a91628_0_0"/>
          <p:cNvPicPr preferRelativeResize="0"/>
          <p:nvPr/>
        </p:nvPicPr>
        <p:blipFill rotWithShape="1">
          <a:blip r:embed="rId6">
            <a:alphaModFix/>
          </a:blip>
          <a:srcRect b="0" l="0" r="0" t="0"/>
          <a:stretch/>
        </p:blipFill>
        <p:spPr>
          <a:xfrm>
            <a:off x="3952875" y="676275"/>
            <a:ext cx="10391775" cy="4933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28" name="Shape 28"/>
        <p:cNvGrpSpPr/>
        <p:nvPr/>
      </p:nvGrpSpPr>
      <p:grpSpPr>
        <a:xfrm>
          <a:off x="0" y="0"/>
          <a:ext cx="0" cy="0"/>
          <a:chOff x="0" y="0"/>
          <a:chExt cx="0" cy="0"/>
        </a:xfrm>
      </p:grpSpPr>
      <p:pic>
        <p:nvPicPr>
          <p:cNvPr descr="preencoded.png" id="29" name="Google Shape;29;h6eb3a84de4a91628_0_12"/>
          <p:cNvPicPr preferRelativeResize="0"/>
          <p:nvPr/>
        </p:nvPicPr>
        <p:blipFill rotWithShape="1">
          <a:blip r:embed="rId3">
            <a:alphaModFix/>
          </a:blip>
          <a:srcRect b="0" l="0" r="0" t="0"/>
          <a:stretch/>
        </p:blipFill>
        <p:spPr>
          <a:xfrm>
            <a:off x="5305425" y="1924050"/>
            <a:ext cx="12592051" cy="12592051"/>
          </a:xfrm>
          <a:prstGeom prst="rect">
            <a:avLst/>
          </a:prstGeom>
          <a:noFill/>
          <a:ln>
            <a:noFill/>
          </a:ln>
        </p:spPr>
      </p:pic>
      <p:pic>
        <p:nvPicPr>
          <p:cNvPr descr="preencoded.png" id="30" name="Google Shape;30;h6eb3a84de4a91628_0_12"/>
          <p:cNvPicPr preferRelativeResize="0"/>
          <p:nvPr/>
        </p:nvPicPr>
        <p:blipFill rotWithShape="1">
          <a:blip r:embed="rId4">
            <a:alphaModFix/>
          </a:blip>
          <a:srcRect b="0" l="0" r="0" t="0"/>
          <a:stretch/>
        </p:blipFill>
        <p:spPr>
          <a:xfrm>
            <a:off x="14289849" y="0"/>
            <a:ext cx="3998151" cy="4682669"/>
          </a:xfrm>
          <a:prstGeom prst="rect">
            <a:avLst/>
          </a:prstGeom>
          <a:noFill/>
          <a:ln>
            <a:noFill/>
          </a:ln>
        </p:spPr>
      </p:pic>
      <p:pic>
        <p:nvPicPr>
          <p:cNvPr descr="preencoded.png" id="31" name="Google Shape;31;h6eb3a84de4a91628_0_12"/>
          <p:cNvPicPr preferRelativeResize="0"/>
          <p:nvPr/>
        </p:nvPicPr>
        <p:blipFill rotWithShape="1">
          <a:blip r:embed="rId5">
            <a:alphaModFix/>
          </a:blip>
          <a:srcRect b="0" l="0" r="0" t="0"/>
          <a:stretch/>
        </p:blipFill>
        <p:spPr>
          <a:xfrm>
            <a:off x="0" y="7187116"/>
            <a:ext cx="3359693" cy="3099884"/>
          </a:xfrm>
          <a:prstGeom prst="rect">
            <a:avLst/>
          </a:prstGeom>
          <a:noFill/>
          <a:ln>
            <a:noFill/>
          </a:ln>
        </p:spPr>
      </p:pic>
      <p:grpSp>
        <p:nvGrpSpPr>
          <p:cNvPr id="32" name="Google Shape;32;h6eb3a84de4a91628_0_12"/>
          <p:cNvGrpSpPr/>
          <p:nvPr/>
        </p:nvGrpSpPr>
        <p:grpSpPr>
          <a:xfrm>
            <a:off x="17640300" y="7994925"/>
            <a:ext cx="596549" cy="2063476"/>
            <a:chOff x="17640300" y="7994925"/>
            <a:chExt cx="596549" cy="2063476"/>
          </a:xfrm>
        </p:grpSpPr>
        <p:pic>
          <p:nvPicPr>
            <p:cNvPr descr="preencoded.png" id="33" name="Google Shape;33;h6eb3a84de4a91628_0_1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4" name="Google Shape;34;h6eb3a84de4a91628_0_1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5" name="Google Shape;35;h6eb3a84de4a91628_0_12"/>
          <p:cNvSpPr/>
          <p:nvPr/>
        </p:nvSpPr>
        <p:spPr>
          <a:xfrm>
            <a:off x="824865" y="7820025"/>
            <a:ext cx="6522600" cy="19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327F"/>
              </a:buClr>
              <a:buSzPts val="9600"/>
              <a:buFont typeface="Black Han Sans"/>
              <a:buNone/>
            </a:pPr>
            <a:r>
              <a:rPr b="0" i="0" lang="en-US" sz="9600" u="none" cap="none" strike="noStrike">
                <a:solidFill>
                  <a:srgbClr val="00327F"/>
                </a:solidFill>
                <a:latin typeface="Black Han Sans"/>
                <a:ea typeface="Black Han Sans"/>
                <a:cs typeface="Black Han Sans"/>
                <a:sym typeface="Black Han Sans"/>
              </a:rPr>
              <a:t>Welcome</a:t>
            </a:r>
            <a:endParaRPr b="0" i="0" sz="9600" u="none" cap="none" strike="noStrike">
              <a:solidFill>
                <a:schemeClr val="dk1"/>
              </a:solidFill>
              <a:latin typeface="Calibri"/>
              <a:ea typeface="Calibri"/>
              <a:cs typeface="Calibri"/>
              <a:sym typeface="Calibri"/>
            </a:endParaRPr>
          </a:p>
        </p:txBody>
      </p:sp>
      <p:sp>
        <p:nvSpPr>
          <p:cNvPr id="36" name="Google Shape;36;h6eb3a84de4a91628_0_12"/>
          <p:cNvSpPr/>
          <p:nvPr/>
        </p:nvSpPr>
        <p:spPr>
          <a:xfrm>
            <a:off x="7829550" y="2400300"/>
            <a:ext cx="7595100" cy="285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7" name="Google Shape;37;h6eb3a84de4a91628_0_12"/>
          <p:cNvPicPr preferRelativeResize="0"/>
          <p:nvPr/>
        </p:nvPicPr>
        <p:blipFill rotWithShape="1">
          <a:blip r:embed="rId7">
            <a:alphaModFix/>
          </a:blip>
          <a:srcRect b="0" l="0" r="0" t="0"/>
          <a:stretch/>
        </p:blipFill>
        <p:spPr>
          <a:xfrm>
            <a:off x="2181225" y="1009650"/>
            <a:ext cx="3800475" cy="68770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42" name="Shape 42"/>
        <p:cNvGrpSpPr/>
        <p:nvPr/>
      </p:nvGrpSpPr>
      <p:grpSpPr>
        <a:xfrm>
          <a:off x="0" y="0"/>
          <a:ext cx="0" cy="0"/>
          <a:chOff x="0" y="0"/>
          <a:chExt cx="0" cy="0"/>
        </a:xfrm>
      </p:grpSpPr>
      <p:pic>
        <p:nvPicPr>
          <p:cNvPr descr="preencoded.png" id="43" name="Google Shape;43;h6eb3a84de4a91628_0_25"/>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44" name="Google Shape;44;h6eb3a84de4a91628_0_25"/>
          <p:cNvPicPr preferRelativeResize="0"/>
          <p:nvPr/>
        </p:nvPicPr>
        <p:blipFill rotWithShape="1">
          <a:blip r:embed="rId4">
            <a:alphaModFix/>
          </a:blip>
          <a:srcRect b="0" l="0" r="0" t="0"/>
          <a:stretch/>
        </p:blipFill>
        <p:spPr>
          <a:xfrm>
            <a:off x="12605372" y="0"/>
            <a:ext cx="5682628" cy="3406725"/>
          </a:xfrm>
          <a:prstGeom prst="rect">
            <a:avLst/>
          </a:prstGeom>
          <a:noFill/>
          <a:ln>
            <a:noFill/>
          </a:ln>
        </p:spPr>
      </p:pic>
      <p:grpSp>
        <p:nvGrpSpPr>
          <p:cNvPr id="45" name="Google Shape;45;h6eb3a84de4a91628_0_25"/>
          <p:cNvGrpSpPr/>
          <p:nvPr/>
        </p:nvGrpSpPr>
        <p:grpSpPr>
          <a:xfrm>
            <a:off x="16116300" y="9620250"/>
            <a:ext cx="2063475" cy="596550"/>
            <a:chOff x="16116300" y="9620250"/>
            <a:chExt cx="2063475" cy="596550"/>
          </a:xfrm>
        </p:grpSpPr>
        <p:pic>
          <p:nvPicPr>
            <p:cNvPr descr="preencoded.png" id="46" name="Google Shape;46;h6eb3a84de4a91628_0_25"/>
            <p:cNvPicPr preferRelativeResize="0"/>
            <p:nvPr/>
          </p:nvPicPr>
          <p:blipFill rotWithShape="1">
            <a:blip r:embed="rId5">
              <a:alphaModFix/>
            </a:blip>
            <a:srcRect b="0" l="0" r="0" t="0"/>
            <a:stretch/>
          </p:blipFill>
          <p:spPr>
            <a:xfrm>
              <a:off x="16116300" y="9620250"/>
              <a:ext cx="533400" cy="533400"/>
            </a:xfrm>
            <a:prstGeom prst="rect">
              <a:avLst/>
            </a:prstGeom>
            <a:noFill/>
            <a:ln>
              <a:noFill/>
            </a:ln>
          </p:spPr>
        </p:pic>
        <p:sp>
          <p:nvSpPr>
            <p:cNvPr id="47" name="Google Shape;47;h6eb3a84de4a91628_0_25"/>
            <p:cNvSpPr/>
            <p:nvPr/>
          </p:nvSpPr>
          <p:spPr>
            <a:xfrm>
              <a:off x="16716375" y="967740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8" name="Google Shape;48;h6eb3a84de4a91628_0_25"/>
          <p:cNvSpPr/>
          <p:nvPr/>
        </p:nvSpPr>
        <p:spPr>
          <a:xfrm>
            <a:off x="1162050" y="7515225"/>
            <a:ext cx="69303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9600"/>
              <a:buFont typeface="Black Han Sans"/>
              <a:buNone/>
            </a:pPr>
            <a:r>
              <a:rPr b="0" i="0" lang="en-US" sz="9600" u="none" cap="none" strike="noStrike">
                <a:solidFill>
                  <a:srgbClr val="00327F"/>
                </a:solidFill>
                <a:latin typeface="Black Han Sans"/>
                <a:ea typeface="Black Han Sans"/>
                <a:cs typeface="Black Han Sans"/>
                <a:sym typeface="Black Han Sans"/>
              </a:rPr>
              <a:t>Table of </a:t>
            </a:r>
            <a:endParaRPr b="0" i="0" sz="9600" u="none" cap="none" strike="noStrike">
              <a:solidFill>
                <a:schemeClr val="dk1"/>
              </a:solidFill>
              <a:latin typeface="Calibri"/>
              <a:ea typeface="Calibri"/>
              <a:cs typeface="Calibri"/>
              <a:sym typeface="Calibri"/>
            </a:endParaRPr>
          </a:p>
        </p:txBody>
      </p:sp>
      <p:grpSp>
        <p:nvGrpSpPr>
          <p:cNvPr id="49" name="Google Shape;49;h6eb3a84de4a91628_0_25"/>
          <p:cNvGrpSpPr/>
          <p:nvPr/>
        </p:nvGrpSpPr>
        <p:grpSpPr>
          <a:xfrm>
            <a:off x="7648575" y="1228725"/>
            <a:ext cx="1219200" cy="1219200"/>
            <a:chOff x="7648575" y="1228725"/>
            <a:chExt cx="1219200" cy="1219200"/>
          </a:xfrm>
        </p:grpSpPr>
        <p:sp>
          <p:nvSpPr>
            <p:cNvPr id="50" name="Google Shape;50;h6eb3a84de4a91628_0_25"/>
            <p:cNvSpPr/>
            <p:nvPr/>
          </p:nvSpPr>
          <p:spPr>
            <a:xfrm>
              <a:off x="7648575" y="12287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h6eb3a84de4a91628_0_25"/>
            <p:cNvSpPr/>
            <p:nvPr/>
          </p:nvSpPr>
          <p:spPr>
            <a:xfrm>
              <a:off x="7901940" y="1472565"/>
              <a:ext cx="7125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Black Han Sans"/>
                <a:buNone/>
              </a:pPr>
              <a:r>
                <a:rPr b="0" i="0" lang="en-US" sz="3600" u="none" cap="none" strike="noStrike">
                  <a:solidFill>
                    <a:srgbClr val="000000"/>
                  </a:solidFill>
                  <a:latin typeface="Black Han Sans"/>
                  <a:ea typeface="Black Han Sans"/>
                  <a:cs typeface="Black Han Sans"/>
                  <a:sym typeface="Black Han Sans"/>
                </a:rPr>
                <a:t>01</a:t>
              </a:r>
              <a:endParaRPr b="0" i="0" sz="3600" u="none" cap="none" strike="noStrike">
                <a:solidFill>
                  <a:schemeClr val="dk1"/>
                </a:solidFill>
                <a:latin typeface="Calibri"/>
                <a:ea typeface="Calibri"/>
                <a:cs typeface="Calibri"/>
                <a:sym typeface="Calibri"/>
              </a:endParaRPr>
            </a:p>
          </p:txBody>
        </p:sp>
      </p:grpSp>
      <p:grpSp>
        <p:nvGrpSpPr>
          <p:cNvPr id="52" name="Google Shape;52;h6eb3a84de4a91628_0_25"/>
          <p:cNvGrpSpPr/>
          <p:nvPr/>
        </p:nvGrpSpPr>
        <p:grpSpPr>
          <a:xfrm>
            <a:off x="9020175" y="1285875"/>
            <a:ext cx="4539600" cy="1211700"/>
            <a:chOff x="9020175" y="1285875"/>
            <a:chExt cx="4539600" cy="1211700"/>
          </a:xfrm>
        </p:grpSpPr>
        <p:sp>
          <p:nvSpPr>
            <p:cNvPr id="53" name="Google Shape;53;h6eb3a84de4a91628_0_25"/>
            <p:cNvSpPr/>
            <p:nvPr/>
          </p:nvSpPr>
          <p:spPr>
            <a:xfrm>
              <a:off x="9020175" y="128587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Introduction</a:t>
              </a:r>
              <a:endParaRPr b="0" i="0" sz="3600" u="none" cap="none" strike="noStrike">
                <a:solidFill>
                  <a:schemeClr val="dk1"/>
                </a:solidFill>
                <a:latin typeface="Calibri"/>
                <a:ea typeface="Calibri"/>
                <a:cs typeface="Calibri"/>
                <a:sym typeface="Calibri"/>
              </a:endParaRPr>
            </a:p>
          </p:txBody>
        </p:sp>
        <p:sp>
          <p:nvSpPr>
            <p:cNvPr id="54" name="Google Shape;54;h6eb3a84de4a91628_0_25"/>
            <p:cNvSpPr/>
            <p:nvPr/>
          </p:nvSpPr>
          <p:spPr>
            <a:xfrm>
              <a:off x="9020175" y="19335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5" name="Google Shape;55;h6eb3a84de4a91628_0_25"/>
          <p:cNvGrpSpPr/>
          <p:nvPr/>
        </p:nvGrpSpPr>
        <p:grpSpPr>
          <a:xfrm>
            <a:off x="9020175" y="3267075"/>
            <a:ext cx="1219200" cy="1219200"/>
            <a:chOff x="9020175" y="3267075"/>
            <a:chExt cx="1219200" cy="1219200"/>
          </a:xfrm>
        </p:grpSpPr>
        <p:sp>
          <p:nvSpPr>
            <p:cNvPr id="56" name="Google Shape;56;h6eb3a84de4a91628_0_25"/>
            <p:cNvSpPr/>
            <p:nvPr/>
          </p:nvSpPr>
          <p:spPr>
            <a:xfrm>
              <a:off x="9020175" y="32670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h6eb3a84de4a91628_0_25"/>
            <p:cNvSpPr/>
            <p:nvPr/>
          </p:nvSpPr>
          <p:spPr>
            <a:xfrm>
              <a:off x="9273540" y="3510915"/>
              <a:ext cx="7125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Black Han Sans"/>
                <a:buNone/>
              </a:pPr>
              <a:r>
                <a:rPr b="0" i="0" lang="en-US" sz="3600" u="none" cap="none" strike="noStrike">
                  <a:solidFill>
                    <a:srgbClr val="000000"/>
                  </a:solidFill>
                  <a:latin typeface="Black Han Sans"/>
                  <a:ea typeface="Black Han Sans"/>
                  <a:cs typeface="Black Han Sans"/>
                  <a:sym typeface="Black Han Sans"/>
                </a:rPr>
                <a:t>02</a:t>
              </a:r>
              <a:endParaRPr b="0" i="0" sz="3600" u="none" cap="none" strike="noStrike">
                <a:solidFill>
                  <a:schemeClr val="dk1"/>
                </a:solidFill>
                <a:latin typeface="Calibri"/>
                <a:ea typeface="Calibri"/>
                <a:cs typeface="Calibri"/>
                <a:sym typeface="Calibri"/>
              </a:endParaRPr>
            </a:p>
          </p:txBody>
        </p:sp>
      </p:grpSp>
      <p:grpSp>
        <p:nvGrpSpPr>
          <p:cNvPr id="58" name="Google Shape;58;h6eb3a84de4a91628_0_25"/>
          <p:cNvGrpSpPr/>
          <p:nvPr/>
        </p:nvGrpSpPr>
        <p:grpSpPr>
          <a:xfrm>
            <a:off x="10391775" y="3324225"/>
            <a:ext cx="4539600" cy="1211700"/>
            <a:chOff x="10391775" y="3324225"/>
            <a:chExt cx="4539600" cy="1211700"/>
          </a:xfrm>
        </p:grpSpPr>
        <p:sp>
          <p:nvSpPr>
            <p:cNvPr id="59" name="Google Shape;59;h6eb3a84de4a91628_0_25"/>
            <p:cNvSpPr/>
            <p:nvPr/>
          </p:nvSpPr>
          <p:spPr>
            <a:xfrm>
              <a:off x="10391775" y="332422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Encounters</a:t>
              </a:r>
              <a:endParaRPr b="0" i="0" sz="3600" u="none" cap="none" strike="noStrike">
                <a:solidFill>
                  <a:schemeClr val="dk1"/>
                </a:solidFill>
                <a:latin typeface="Calibri"/>
                <a:ea typeface="Calibri"/>
                <a:cs typeface="Calibri"/>
                <a:sym typeface="Calibri"/>
              </a:endParaRPr>
            </a:p>
          </p:txBody>
        </p:sp>
        <p:sp>
          <p:nvSpPr>
            <p:cNvPr id="60" name="Google Shape;60;h6eb3a84de4a91628_0_25"/>
            <p:cNvSpPr/>
            <p:nvPr/>
          </p:nvSpPr>
          <p:spPr>
            <a:xfrm>
              <a:off x="10391775" y="39719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1" name="Google Shape;61;h6eb3a84de4a91628_0_25"/>
          <p:cNvGrpSpPr/>
          <p:nvPr/>
        </p:nvGrpSpPr>
        <p:grpSpPr>
          <a:xfrm>
            <a:off x="10391775" y="5305425"/>
            <a:ext cx="1219200" cy="1219200"/>
            <a:chOff x="10391775" y="5305425"/>
            <a:chExt cx="1219200" cy="1219200"/>
          </a:xfrm>
        </p:grpSpPr>
        <p:sp>
          <p:nvSpPr>
            <p:cNvPr id="62" name="Google Shape;62;h6eb3a84de4a91628_0_25"/>
            <p:cNvSpPr/>
            <p:nvPr/>
          </p:nvSpPr>
          <p:spPr>
            <a:xfrm>
              <a:off x="10391775" y="53054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h6eb3a84de4a91628_0_25"/>
            <p:cNvSpPr/>
            <p:nvPr/>
          </p:nvSpPr>
          <p:spPr>
            <a:xfrm>
              <a:off x="10645140" y="5549265"/>
              <a:ext cx="7125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Black Han Sans"/>
                <a:buNone/>
              </a:pPr>
              <a:r>
                <a:rPr b="0" i="0" lang="en-US" sz="3600" u="none" cap="none" strike="noStrike">
                  <a:solidFill>
                    <a:srgbClr val="000000"/>
                  </a:solidFill>
                  <a:latin typeface="Black Han Sans"/>
                  <a:ea typeface="Black Han Sans"/>
                  <a:cs typeface="Black Han Sans"/>
                  <a:sym typeface="Black Han Sans"/>
                </a:rPr>
                <a:t>03</a:t>
              </a:r>
              <a:endParaRPr b="0" i="0" sz="3600" u="none" cap="none" strike="noStrike">
                <a:solidFill>
                  <a:schemeClr val="dk1"/>
                </a:solidFill>
                <a:latin typeface="Calibri"/>
                <a:ea typeface="Calibri"/>
                <a:cs typeface="Calibri"/>
                <a:sym typeface="Calibri"/>
              </a:endParaRPr>
            </a:p>
          </p:txBody>
        </p:sp>
      </p:grpSp>
      <p:grpSp>
        <p:nvGrpSpPr>
          <p:cNvPr id="64" name="Google Shape;64;h6eb3a84de4a91628_0_25"/>
          <p:cNvGrpSpPr/>
          <p:nvPr/>
        </p:nvGrpSpPr>
        <p:grpSpPr>
          <a:xfrm>
            <a:off x="11763375" y="5362575"/>
            <a:ext cx="4539600" cy="1211700"/>
            <a:chOff x="11763375" y="5362575"/>
            <a:chExt cx="4539600" cy="1211700"/>
          </a:xfrm>
        </p:grpSpPr>
        <p:sp>
          <p:nvSpPr>
            <p:cNvPr id="65" name="Google Shape;65;h6eb3a84de4a91628_0_25"/>
            <p:cNvSpPr/>
            <p:nvPr/>
          </p:nvSpPr>
          <p:spPr>
            <a:xfrm>
              <a:off x="11763375" y="536257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Wonders</a:t>
              </a:r>
              <a:endParaRPr b="0" i="0" sz="3600" u="none" cap="none" strike="noStrike">
                <a:solidFill>
                  <a:schemeClr val="dk1"/>
                </a:solidFill>
                <a:latin typeface="Calibri"/>
                <a:ea typeface="Calibri"/>
                <a:cs typeface="Calibri"/>
                <a:sym typeface="Calibri"/>
              </a:endParaRPr>
            </a:p>
          </p:txBody>
        </p:sp>
        <p:sp>
          <p:nvSpPr>
            <p:cNvPr id="66" name="Google Shape;66;h6eb3a84de4a91628_0_25"/>
            <p:cNvSpPr/>
            <p:nvPr/>
          </p:nvSpPr>
          <p:spPr>
            <a:xfrm>
              <a:off x="11763375" y="60102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7" name="Google Shape;67;h6eb3a84de4a91628_0_25"/>
          <p:cNvGrpSpPr/>
          <p:nvPr/>
        </p:nvGrpSpPr>
        <p:grpSpPr>
          <a:xfrm>
            <a:off x="11763375" y="7343775"/>
            <a:ext cx="1219200" cy="1219200"/>
            <a:chOff x="11763375" y="7343775"/>
            <a:chExt cx="1219200" cy="1219200"/>
          </a:xfrm>
        </p:grpSpPr>
        <p:sp>
          <p:nvSpPr>
            <p:cNvPr id="68" name="Google Shape;68;h6eb3a84de4a91628_0_25"/>
            <p:cNvSpPr/>
            <p:nvPr/>
          </p:nvSpPr>
          <p:spPr>
            <a:xfrm>
              <a:off x="11763375" y="73437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h6eb3a84de4a91628_0_25"/>
            <p:cNvSpPr/>
            <p:nvPr/>
          </p:nvSpPr>
          <p:spPr>
            <a:xfrm>
              <a:off x="12016740" y="7587615"/>
              <a:ext cx="7125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Black Han Sans"/>
                <a:buNone/>
              </a:pPr>
              <a:r>
                <a:rPr b="0" i="0" lang="en-US" sz="3600" u="none" cap="none" strike="noStrike">
                  <a:solidFill>
                    <a:srgbClr val="000000"/>
                  </a:solidFill>
                  <a:latin typeface="Black Han Sans"/>
                  <a:ea typeface="Black Han Sans"/>
                  <a:cs typeface="Black Han Sans"/>
                  <a:sym typeface="Black Han Sans"/>
                </a:rPr>
                <a:t>04</a:t>
              </a:r>
              <a:endParaRPr b="0" i="0" sz="3600" u="none" cap="none" strike="noStrike">
                <a:solidFill>
                  <a:schemeClr val="dk1"/>
                </a:solidFill>
                <a:latin typeface="Calibri"/>
                <a:ea typeface="Calibri"/>
                <a:cs typeface="Calibri"/>
                <a:sym typeface="Calibri"/>
              </a:endParaRPr>
            </a:p>
          </p:txBody>
        </p:sp>
      </p:grpSp>
      <p:grpSp>
        <p:nvGrpSpPr>
          <p:cNvPr id="70" name="Google Shape;70;h6eb3a84de4a91628_0_25"/>
          <p:cNvGrpSpPr/>
          <p:nvPr/>
        </p:nvGrpSpPr>
        <p:grpSpPr>
          <a:xfrm>
            <a:off x="13134975" y="7400925"/>
            <a:ext cx="4539600" cy="1211700"/>
            <a:chOff x="13134975" y="7400925"/>
            <a:chExt cx="4539600" cy="1211700"/>
          </a:xfrm>
        </p:grpSpPr>
        <p:sp>
          <p:nvSpPr>
            <p:cNvPr id="71" name="Google Shape;71;h6eb3a84de4a91628_0_25"/>
            <p:cNvSpPr/>
            <p:nvPr/>
          </p:nvSpPr>
          <p:spPr>
            <a:xfrm>
              <a:off x="13134975" y="740092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Magic</a:t>
              </a:r>
              <a:endParaRPr b="0" i="0" sz="3600" u="none" cap="none" strike="noStrike">
                <a:solidFill>
                  <a:schemeClr val="dk1"/>
                </a:solidFill>
                <a:latin typeface="Calibri"/>
                <a:ea typeface="Calibri"/>
                <a:cs typeface="Calibri"/>
                <a:sym typeface="Calibri"/>
              </a:endParaRPr>
            </a:p>
          </p:txBody>
        </p:sp>
        <p:sp>
          <p:nvSpPr>
            <p:cNvPr id="72" name="Google Shape;72;h6eb3a84de4a91628_0_25"/>
            <p:cNvSpPr/>
            <p:nvPr/>
          </p:nvSpPr>
          <p:spPr>
            <a:xfrm>
              <a:off x="13134975" y="80486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cxnSp>
        <p:nvCxnSpPr>
          <p:cNvPr id="73" name="Google Shape;73;h6eb3a84de4a91628_0_25"/>
          <p:cNvCxnSpPr/>
          <p:nvPr/>
        </p:nvCxnSpPr>
        <p:spPr>
          <a:xfrm>
            <a:off x="7696171" y="2843213"/>
            <a:ext cx="6991500" cy="0"/>
          </a:xfrm>
          <a:prstGeom prst="straightConnector1">
            <a:avLst/>
          </a:prstGeom>
          <a:noFill/>
          <a:ln cap="flat" cmpd="sng" w="28575">
            <a:solidFill>
              <a:srgbClr val="000000"/>
            </a:solidFill>
            <a:prstDash val="solid"/>
            <a:round/>
            <a:headEnd len="sm" w="sm" type="none"/>
            <a:tailEnd len="sm" w="sm" type="none"/>
          </a:ln>
        </p:spPr>
      </p:cxnSp>
      <p:cxnSp>
        <p:nvCxnSpPr>
          <p:cNvPr id="74" name="Google Shape;74;h6eb3a84de4a91628_0_25"/>
          <p:cNvCxnSpPr/>
          <p:nvPr/>
        </p:nvCxnSpPr>
        <p:spPr>
          <a:xfrm>
            <a:off x="9143971" y="4881563"/>
            <a:ext cx="6991500" cy="0"/>
          </a:xfrm>
          <a:prstGeom prst="straightConnector1">
            <a:avLst/>
          </a:prstGeom>
          <a:noFill/>
          <a:ln cap="flat" cmpd="sng" w="28575">
            <a:solidFill>
              <a:srgbClr val="000000"/>
            </a:solidFill>
            <a:prstDash val="solid"/>
            <a:round/>
            <a:headEnd len="sm" w="sm" type="none"/>
            <a:tailEnd len="sm" w="sm" type="none"/>
          </a:ln>
        </p:spPr>
      </p:cxnSp>
      <p:cxnSp>
        <p:nvCxnSpPr>
          <p:cNvPr id="75" name="Google Shape;75;h6eb3a84de4a91628_0_25"/>
          <p:cNvCxnSpPr/>
          <p:nvPr/>
        </p:nvCxnSpPr>
        <p:spPr>
          <a:xfrm>
            <a:off x="10391746" y="6919913"/>
            <a:ext cx="6991500" cy="0"/>
          </a:xfrm>
          <a:prstGeom prst="straightConnector1">
            <a:avLst/>
          </a:prstGeom>
          <a:noFill/>
          <a:ln cap="flat" cmpd="sng" w="28575">
            <a:solidFill>
              <a:srgbClr val="000000"/>
            </a:solidFill>
            <a:prstDash val="solid"/>
            <a:round/>
            <a:headEnd len="sm" w="sm" type="none"/>
            <a:tailEnd len="sm" w="sm" type="none"/>
          </a:ln>
        </p:spPr>
      </p:cxnSp>
      <p:sp>
        <p:nvSpPr>
          <p:cNvPr id="76" name="Google Shape;76;h6eb3a84de4a91628_0_25"/>
          <p:cNvSpPr/>
          <p:nvPr/>
        </p:nvSpPr>
        <p:spPr>
          <a:xfrm>
            <a:off x="4505325" y="9039225"/>
            <a:ext cx="64275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9600"/>
              <a:buFont typeface="Black Han Sans"/>
              <a:buNone/>
            </a:pPr>
            <a:r>
              <a:rPr b="0" i="0" lang="en-US" sz="9600" u="none" cap="none" strike="noStrike">
                <a:solidFill>
                  <a:srgbClr val="FF2A42"/>
                </a:solidFill>
                <a:latin typeface="Black Han Sans"/>
                <a:ea typeface="Black Han Sans"/>
                <a:cs typeface="Black Han Sans"/>
                <a:sym typeface="Black Han Sans"/>
              </a:rPr>
              <a:t>Contents</a:t>
            </a:r>
            <a:endParaRPr b="0" i="0" sz="9600" u="none" cap="none" strike="noStrike">
              <a:solidFill>
                <a:schemeClr val="dk1"/>
              </a:solidFill>
              <a:latin typeface="Calibri"/>
              <a:ea typeface="Calibri"/>
              <a:cs typeface="Calibri"/>
              <a:sym typeface="Calibri"/>
            </a:endParaRPr>
          </a:p>
        </p:txBody>
      </p:sp>
      <p:pic>
        <p:nvPicPr>
          <p:cNvPr descr="preencoded.png" id="77" name="Google Shape;77;h6eb3a84de4a91628_0_25"/>
          <p:cNvPicPr preferRelativeResize="0"/>
          <p:nvPr/>
        </p:nvPicPr>
        <p:blipFill rotWithShape="1">
          <a:blip r:embed="rId6">
            <a:alphaModFix/>
          </a:blip>
          <a:srcRect b="0" l="0" r="0" t="0"/>
          <a:stretch/>
        </p:blipFill>
        <p:spPr>
          <a:xfrm>
            <a:off x="1162050" y="1171575"/>
            <a:ext cx="5943600" cy="5876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82" name="Shape 82"/>
        <p:cNvGrpSpPr/>
        <p:nvPr/>
      </p:nvGrpSpPr>
      <p:grpSpPr>
        <a:xfrm>
          <a:off x="0" y="0"/>
          <a:ext cx="0" cy="0"/>
          <a:chOff x="0" y="0"/>
          <a:chExt cx="0" cy="0"/>
        </a:xfrm>
      </p:grpSpPr>
      <p:pic>
        <p:nvPicPr>
          <p:cNvPr descr="preencoded.png" id="83" name="Google Shape;83;h6eb3a84de4a91628_0_64"/>
          <p:cNvPicPr preferRelativeResize="0"/>
          <p:nvPr/>
        </p:nvPicPr>
        <p:blipFill rotWithShape="1">
          <a:blip r:embed="rId3">
            <a:alphaModFix/>
          </a:blip>
          <a:srcRect b="0" l="0" r="0" t="0"/>
          <a:stretch/>
        </p:blipFill>
        <p:spPr>
          <a:xfrm>
            <a:off x="13287375" y="523875"/>
            <a:ext cx="9048750" cy="10086975"/>
          </a:xfrm>
          <a:prstGeom prst="rect">
            <a:avLst/>
          </a:prstGeom>
          <a:noFill/>
          <a:ln>
            <a:noFill/>
          </a:ln>
        </p:spPr>
      </p:pic>
      <p:pic>
        <p:nvPicPr>
          <p:cNvPr descr="preencoded.png" id="84" name="Google Shape;84;h6eb3a84de4a91628_0_64"/>
          <p:cNvPicPr preferRelativeResize="0"/>
          <p:nvPr/>
        </p:nvPicPr>
        <p:blipFill rotWithShape="1">
          <a:blip r:embed="rId4">
            <a:alphaModFix/>
          </a:blip>
          <a:srcRect b="0" l="0" r="0" t="0"/>
          <a:stretch/>
        </p:blipFill>
        <p:spPr>
          <a:xfrm>
            <a:off x="0" y="5044846"/>
            <a:ext cx="7226792" cy="5242153"/>
          </a:xfrm>
          <a:prstGeom prst="rect">
            <a:avLst/>
          </a:prstGeom>
          <a:noFill/>
          <a:ln>
            <a:noFill/>
          </a:ln>
        </p:spPr>
      </p:pic>
      <p:grpSp>
        <p:nvGrpSpPr>
          <p:cNvPr id="85" name="Google Shape;85;h6eb3a84de4a91628_0_64"/>
          <p:cNvGrpSpPr/>
          <p:nvPr/>
        </p:nvGrpSpPr>
        <p:grpSpPr>
          <a:xfrm>
            <a:off x="17640300" y="7994925"/>
            <a:ext cx="596549" cy="2063476"/>
            <a:chOff x="17640300" y="7994925"/>
            <a:chExt cx="596549" cy="2063476"/>
          </a:xfrm>
        </p:grpSpPr>
        <p:pic>
          <p:nvPicPr>
            <p:cNvPr descr="preencoded.png" id="86" name="Google Shape;86;h6eb3a84de4a91628_0_6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87" name="Google Shape;87;h6eb3a84de4a91628_0_6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88" name="Google Shape;88;h6eb3a84de4a91628_0_64"/>
          <p:cNvSpPr/>
          <p:nvPr/>
        </p:nvSpPr>
        <p:spPr>
          <a:xfrm>
            <a:off x="2219325" y="1952625"/>
            <a:ext cx="133731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The Realm of the Extraordinary</a:t>
            </a:r>
            <a:endParaRPr b="0" i="0" sz="6000" u="none" cap="none" strike="noStrike">
              <a:solidFill>
                <a:schemeClr val="dk1"/>
              </a:solidFill>
              <a:latin typeface="Calibri"/>
              <a:ea typeface="Calibri"/>
              <a:cs typeface="Calibri"/>
              <a:sym typeface="Calibri"/>
            </a:endParaRPr>
          </a:p>
        </p:txBody>
      </p:sp>
      <p:grpSp>
        <p:nvGrpSpPr>
          <p:cNvPr id="89" name="Google Shape;89;h6eb3a84de4a91628_0_64"/>
          <p:cNvGrpSpPr/>
          <p:nvPr/>
        </p:nvGrpSpPr>
        <p:grpSpPr>
          <a:xfrm>
            <a:off x="2219325" y="3562350"/>
            <a:ext cx="13910175" cy="5136000"/>
            <a:chOff x="2219325" y="3562350"/>
            <a:chExt cx="13910175" cy="5136000"/>
          </a:xfrm>
        </p:grpSpPr>
        <p:sp>
          <p:nvSpPr>
            <p:cNvPr id="90" name="Google Shape;90;h6eb3a84de4a91628_0_64"/>
            <p:cNvSpPr/>
            <p:nvPr/>
          </p:nvSpPr>
          <p:spPr>
            <a:xfrm>
              <a:off x="2219325"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1" name="Google Shape;91;h6eb3a84de4a91628_0_64"/>
            <p:cNvSpPr/>
            <p:nvPr/>
          </p:nvSpPr>
          <p:spPr>
            <a:xfrm>
              <a:off x="9525000"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96" name="Shape 96"/>
        <p:cNvGrpSpPr/>
        <p:nvPr/>
      </p:nvGrpSpPr>
      <p:grpSpPr>
        <a:xfrm>
          <a:off x="0" y="0"/>
          <a:ext cx="0" cy="0"/>
          <a:chOff x="0" y="0"/>
          <a:chExt cx="0" cy="0"/>
        </a:xfrm>
      </p:grpSpPr>
      <p:pic>
        <p:nvPicPr>
          <p:cNvPr descr="preencoded.png" id="97" name="Google Shape;97;h6eb3a84de4a91628_0_77"/>
          <p:cNvPicPr preferRelativeResize="0"/>
          <p:nvPr/>
        </p:nvPicPr>
        <p:blipFill rotWithShape="1">
          <a:blip r:embed="rId3">
            <a:alphaModFix/>
          </a:blip>
          <a:srcRect b="0" l="0" r="0" t="0"/>
          <a:stretch/>
        </p:blipFill>
        <p:spPr>
          <a:xfrm>
            <a:off x="7734300" y="-1409700"/>
            <a:ext cx="12630151" cy="12630151"/>
          </a:xfrm>
          <a:prstGeom prst="rect">
            <a:avLst/>
          </a:prstGeom>
          <a:noFill/>
          <a:ln>
            <a:noFill/>
          </a:ln>
        </p:spPr>
      </p:pic>
      <p:pic>
        <p:nvPicPr>
          <p:cNvPr descr="preencoded.png" id="98" name="Google Shape;98;h6eb3a84de4a91628_0_77"/>
          <p:cNvPicPr preferRelativeResize="0"/>
          <p:nvPr/>
        </p:nvPicPr>
        <p:blipFill rotWithShape="1">
          <a:blip r:embed="rId4">
            <a:alphaModFix/>
          </a:blip>
          <a:srcRect b="0" l="0" r="0" t="0"/>
          <a:stretch/>
        </p:blipFill>
        <p:spPr>
          <a:xfrm>
            <a:off x="0" y="56122"/>
            <a:ext cx="4415042" cy="3742888"/>
          </a:xfrm>
          <a:prstGeom prst="rect">
            <a:avLst/>
          </a:prstGeom>
          <a:noFill/>
          <a:ln>
            <a:noFill/>
          </a:ln>
        </p:spPr>
      </p:pic>
      <p:grpSp>
        <p:nvGrpSpPr>
          <p:cNvPr id="99" name="Google Shape;99;h6eb3a84de4a91628_0_77"/>
          <p:cNvGrpSpPr/>
          <p:nvPr/>
        </p:nvGrpSpPr>
        <p:grpSpPr>
          <a:xfrm>
            <a:off x="17640300" y="7994925"/>
            <a:ext cx="596549" cy="2063476"/>
            <a:chOff x="17640300" y="7994925"/>
            <a:chExt cx="596549" cy="2063476"/>
          </a:xfrm>
        </p:grpSpPr>
        <p:pic>
          <p:nvPicPr>
            <p:cNvPr descr="preencoded.png" id="100" name="Google Shape;100;h6eb3a84de4a91628_0_7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01" name="Google Shape;101;h6eb3a84de4a91628_0_7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02" name="Google Shape;102;h6eb3a84de4a91628_0_77"/>
          <p:cNvGrpSpPr/>
          <p:nvPr/>
        </p:nvGrpSpPr>
        <p:grpSpPr>
          <a:xfrm>
            <a:off x="1847850" y="1838325"/>
            <a:ext cx="6025575" cy="3850125"/>
            <a:chOff x="1847850" y="1838325"/>
            <a:chExt cx="6025575" cy="3850125"/>
          </a:xfrm>
        </p:grpSpPr>
        <p:pic>
          <p:nvPicPr>
            <p:cNvPr descr="preencoded.png" id="103" name="Google Shape;103;h6eb3a84de4a91628_0_77"/>
            <p:cNvPicPr preferRelativeResize="0"/>
            <p:nvPr/>
          </p:nvPicPr>
          <p:blipFill rotWithShape="1">
            <a:blip r:embed="rId6">
              <a:alphaModFix/>
            </a:blip>
            <a:srcRect b="0" l="0" r="0" t="0"/>
            <a:stretch/>
          </p:blipFill>
          <p:spPr>
            <a:xfrm>
              <a:off x="1847850" y="1838325"/>
              <a:ext cx="990600" cy="990600"/>
            </a:xfrm>
            <a:prstGeom prst="rect">
              <a:avLst/>
            </a:prstGeom>
            <a:noFill/>
            <a:ln>
              <a:noFill/>
            </a:ln>
          </p:spPr>
        </p:pic>
        <p:grpSp>
          <p:nvGrpSpPr>
            <p:cNvPr id="104" name="Google Shape;104;h6eb3a84de4a91628_0_77"/>
            <p:cNvGrpSpPr/>
            <p:nvPr/>
          </p:nvGrpSpPr>
          <p:grpSpPr>
            <a:xfrm>
              <a:off x="1876425" y="3028950"/>
              <a:ext cx="5997000" cy="2659500"/>
              <a:chOff x="1876425" y="3028950"/>
              <a:chExt cx="5997000" cy="2659500"/>
            </a:xfrm>
          </p:grpSpPr>
          <p:sp>
            <p:nvSpPr>
              <p:cNvPr id="105" name="Google Shape;105;h6eb3a84de4a91628_0_77"/>
              <p:cNvSpPr/>
              <p:nvPr/>
            </p:nvSpPr>
            <p:spPr>
              <a:xfrm>
                <a:off x="1876425" y="3028950"/>
                <a:ext cx="5997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Unicorn Sightings</a:t>
                </a:r>
                <a:endParaRPr b="0" i="0" sz="3600" u="none" cap="none" strike="noStrike">
                  <a:solidFill>
                    <a:schemeClr val="dk1"/>
                  </a:solidFill>
                  <a:latin typeface="Calibri"/>
                  <a:ea typeface="Calibri"/>
                  <a:cs typeface="Calibri"/>
                  <a:sym typeface="Calibri"/>
                </a:endParaRPr>
              </a:p>
            </p:txBody>
          </p:sp>
          <p:sp>
            <p:nvSpPr>
              <p:cNvPr id="106" name="Google Shape;106;h6eb3a84de4a91628_0_77"/>
              <p:cNvSpPr/>
              <p:nvPr/>
            </p:nvSpPr>
            <p:spPr>
              <a:xfrm>
                <a:off x="1876425" y="375285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07" name="Google Shape;107;h6eb3a84de4a91628_0_77"/>
          <p:cNvGrpSpPr/>
          <p:nvPr/>
        </p:nvGrpSpPr>
        <p:grpSpPr>
          <a:xfrm>
            <a:off x="1847850" y="5972175"/>
            <a:ext cx="6025575" cy="3850125"/>
            <a:chOff x="1847850" y="5972175"/>
            <a:chExt cx="6025575" cy="3850125"/>
          </a:xfrm>
        </p:grpSpPr>
        <p:pic>
          <p:nvPicPr>
            <p:cNvPr descr="preencoded.png" id="108" name="Google Shape;108;h6eb3a84de4a91628_0_77"/>
            <p:cNvPicPr preferRelativeResize="0"/>
            <p:nvPr/>
          </p:nvPicPr>
          <p:blipFill rotWithShape="1">
            <a:blip r:embed="rId7">
              <a:alphaModFix/>
            </a:blip>
            <a:srcRect b="0" l="0" r="0" t="0"/>
            <a:stretch/>
          </p:blipFill>
          <p:spPr>
            <a:xfrm>
              <a:off x="1847850" y="5972175"/>
              <a:ext cx="1047750" cy="990600"/>
            </a:xfrm>
            <a:prstGeom prst="rect">
              <a:avLst/>
            </a:prstGeom>
            <a:noFill/>
            <a:ln>
              <a:noFill/>
            </a:ln>
          </p:spPr>
        </p:pic>
        <p:grpSp>
          <p:nvGrpSpPr>
            <p:cNvPr id="109" name="Google Shape;109;h6eb3a84de4a91628_0_77"/>
            <p:cNvGrpSpPr/>
            <p:nvPr/>
          </p:nvGrpSpPr>
          <p:grpSpPr>
            <a:xfrm>
              <a:off x="1876425" y="7162800"/>
              <a:ext cx="5997000" cy="2659500"/>
              <a:chOff x="1876425" y="7162800"/>
              <a:chExt cx="5997000" cy="2659500"/>
            </a:xfrm>
          </p:grpSpPr>
          <p:sp>
            <p:nvSpPr>
              <p:cNvPr id="110" name="Google Shape;110;h6eb3a84de4a91628_0_77"/>
              <p:cNvSpPr/>
              <p:nvPr/>
            </p:nvSpPr>
            <p:spPr>
              <a:xfrm>
                <a:off x="1876425" y="7162800"/>
                <a:ext cx="5997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Dragon Taming</a:t>
                </a:r>
                <a:endParaRPr b="0" i="0" sz="3600" u="none" cap="none" strike="noStrike">
                  <a:solidFill>
                    <a:schemeClr val="dk1"/>
                  </a:solidFill>
                  <a:latin typeface="Calibri"/>
                  <a:ea typeface="Calibri"/>
                  <a:cs typeface="Calibri"/>
                  <a:sym typeface="Calibri"/>
                </a:endParaRPr>
              </a:p>
            </p:txBody>
          </p:sp>
          <p:sp>
            <p:nvSpPr>
              <p:cNvPr id="111" name="Google Shape;111;h6eb3a84de4a91628_0_77"/>
              <p:cNvSpPr/>
              <p:nvPr/>
            </p:nvSpPr>
            <p:spPr>
              <a:xfrm>
                <a:off x="1876425" y="788670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pic>
        <p:nvPicPr>
          <p:cNvPr descr="preencoded.png" id="112" name="Google Shape;112;h6eb3a84de4a91628_0_77"/>
          <p:cNvPicPr preferRelativeResize="0"/>
          <p:nvPr/>
        </p:nvPicPr>
        <p:blipFill rotWithShape="1">
          <a:blip r:embed="rId8">
            <a:alphaModFix/>
          </a:blip>
          <a:srcRect b="0" l="0" r="0" t="0"/>
          <a:stretch/>
        </p:blipFill>
        <p:spPr>
          <a:xfrm>
            <a:off x="8220075" y="1676400"/>
            <a:ext cx="8867775" cy="8115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117" name="Shape 117"/>
        <p:cNvGrpSpPr/>
        <p:nvPr/>
      </p:nvGrpSpPr>
      <p:grpSpPr>
        <a:xfrm>
          <a:off x="0" y="0"/>
          <a:ext cx="0" cy="0"/>
          <a:chOff x="0" y="0"/>
          <a:chExt cx="0" cy="0"/>
        </a:xfrm>
      </p:grpSpPr>
      <p:pic>
        <p:nvPicPr>
          <p:cNvPr descr="preencoded.png" id="118" name="Google Shape;118;h6eb3a84de4a91628_0_97"/>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119" name="Google Shape;119;h6eb3a84de4a91628_0_97"/>
          <p:cNvPicPr preferRelativeResize="0"/>
          <p:nvPr/>
        </p:nvPicPr>
        <p:blipFill rotWithShape="1">
          <a:blip r:embed="rId4">
            <a:alphaModFix/>
          </a:blip>
          <a:srcRect b="0" l="0" r="0" t="0"/>
          <a:stretch/>
        </p:blipFill>
        <p:spPr>
          <a:xfrm>
            <a:off x="12605372" y="0"/>
            <a:ext cx="5682628" cy="3406727"/>
          </a:xfrm>
          <a:prstGeom prst="rect">
            <a:avLst/>
          </a:prstGeom>
          <a:noFill/>
          <a:ln>
            <a:noFill/>
          </a:ln>
        </p:spPr>
      </p:pic>
      <p:grpSp>
        <p:nvGrpSpPr>
          <p:cNvPr id="120" name="Google Shape;120;h6eb3a84de4a91628_0_97"/>
          <p:cNvGrpSpPr/>
          <p:nvPr/>
        </p:nvGrpSpPr>
        <p:grpSpPr>
          <a:xfrm>
            <a:off x="17640300" y="7994925"/>
            <a:ext cx="596549" cy="2063476"/>
            <a:chOff x="17640300" y="7994925"/>
            <a:chExt cx="596549" cy="2063476"/>
          </a:xfrm>
        </p:grpSpPr>
        <p:pic>
          <p:nvPicPr>
            <p:cNvPr descr="preencoded.png" id="121" name="Google Shape;121;h6eb3a84de4a91628_0_9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22" name="Google Shape;122;h6eb3a84de4a91628_0_9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3" name="Google Shape;123;h6eb3a84de4a91628_0_97"/>
          <p:cNvGrpSpPr/>
          <p:nvPr/>
        </p:nvGrpSpPr>
        <p:grpSpPr>
          <a:xfrm>
            <a:off x="569595" y="885825"/>
            <a:ext cx="5347200" cy="8570475"/>
            <a:chOff x="569595" y="885825"/>
            <a:chExt cx="5347200" cy="8570475"/>
          </a:xfrm>
        </p:grpSpPr>
        <p:pic>
          <p:nvPicPr>
            <p:cNvPr descr="preencoded.png" id="124" name="Google Shape;124;h6eb3a84de4a91628_0_97"/>
            <p:cNvPicPr preferRelativeResize="0"/>
            <p:nvPr/>
          </p:nvPicPr>
          <p:blipFill rotWithShape="1">
            <a:blip r:embed="rId6">
              <a:alphaModFix/>
            </a:blip>
            <a:srcRect b="0" l="0" r="0" t="0"/>
            <a:stretch/>
          </p:blipFill>
          <p:spPr>
            <a:xfrm>
              <a:off x="600075" y="885825"/>
              <a:ext cx="5286375" cy="4067175"/>
            </a:xfrm>
            <a:prstGeom prst="rect">
              <a:avLst/>
            </a:prstGeom>
            <a:noFill/>
            <a:ln>
              <a:noFill/>
            </a:ln>
          </p:spPr>
        </p:pic>
        <p:sp>
          <p:nvSpPr>
            <p:cNvPr id="125" name="Google Shape;125;h6eb3a84de4a91628_0_97"/>
            <p:cNvSpPr/>
            <p:nvPr/>
          </p:nvSpPr>
          <p:spPr>
            <a:xfrm>
              <a:off x="1019175" y="5410200"/>
              <a:ext cx="4608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Unicorn Sightings</a:t>
              </a:r>
              <a:endParaRPr b="0" i="0" sz="3600" u="none" cap="none" strike="noStrike">
                <a:solidFill>
                  <a:schemeClr val="dk1"/>
                </a:solidFill>
                <a:latin typeface="Calibri"/>
                <a:ea typeface="Calibri"/>
                <a:cs typeface="Calibri"/>
                <a:sym typeface="Calibri"/>
              </a:endParaRPr>
            </a:p>
          </p:txBody>
        </p:sp>
        <p:sp>
          <p:nvSpPr>
            <p:cNvPr id="126" name="Google Shape;126;h6eb3a84de4a91628_0_97"/>
            <p:cNvSpPr/>
            <p:nvPr/>
          </p:nvSpPr>
          <p:spPr>
            <a:xfrm>
              <a:off x="569595" y="643890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27" name="Google Shape;127;h6eb3a84de4a91628_0_97"/>
            <p:cNvSpPr/>
            <p:nvPr/>
          </p:nvSpPr>
          <p:spPr>
            <a:xfrm>
              <a:off x="2771775" y="8724900"/>
              <a:ext cx="11031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3600"/>
                <a:buFont typeface="Black Han Sans"/>
                <a:buNone/>
              </a:pPr>
              <a:r>
                <a:rPr b="0" i="0" lang="en-US" sz="3600" u="none" cap="none" strike="noStrike">
                  <a:solidFill>
                    <a:srgbClr val="FF2A42"/>
                  </a:solidFill>
                  <a:latin typeface="Black Han Sans"/>
                  <a:ea typeface="Black Han Sans"/>
                  <a:cs typeface="Black Han Sans"/>
                  <a:sym typeface="Black Han Sans"/>
                </a:rPr>
                <a:t>45%</a:t>
              </a:r>
              <a:endParaRPr b="0" i="0" sz="3600" u="none" cap="none" strike="noStrike">
                <a:solidFill>
                  <a:schemeClr val="dk1"/>
                </a:solidFill>
                <a:latin typeface="Calibri"/>
                <a:ea typeface="Calibri"/>
                <a:cs typeface="Calibri"/>
                <a:sym typeface="Calibri"/>
              </a:endParaRPr>
            </a:p>
          </p:txBody>
        </p:sp>
      </p:grpSp>
      <p:pic>
        <p:nvPicPr>
          <p:cNvPr descr="preencoded.png" id="128" name="Google Shape;128;h6eb3a84de4a91628_0_97"/>
          <p:cNvPicPr preferRelativeResize="0"/>
          <p:nvPr/>
        </p:nvPicPr>
        <p:blipFill rotWithShape="1">
          <a:blip r:embed="rId7">
            <a:alphaModFix/>
          </a:blip>
          <a:srcRect b="0" l="0" r="0" t="0"/>
          <a:stretch/>
        </p:blipFill>
        <p:spPr>
          <a:xfrm>
            <a:off x="12430125" y="571500"/>
            <a:ext cx="4267200" cy="9039225"/>
          </a:xfrm>
          <a:prstGeom prst="rect">
            <a:avLst/>
          </a:prstGeom>
          <a:noFill/>
          <a:ln>
            <a:noFill/>
          </a:ln>
        </p:spPr>
      </p:pic>
      <p:grpSp>
        <p:nvGrpSpPr>
          <p:cNvPr id="129" name="Google Shape;129;h6eb3a84de4a91628_0_97"/>
          <p:cNvGrpSpPr/>
          <p:nvPr/>
        </p:nvGrpSpPr>
        <p:grpSpPr>
          <a:xfrm>
            <a:off x="6275070" y="885825"/>
            <a:ext cx="5347200" cy="8570475"/>
            <a:chOff x="6275070" y="885825"/>
            <a:chExt cx="5347200" cy="8570475"/>
          </a:xfrm>
        </p:grpSpPr>
        <p:sp>
          <p:nvSpPr>
            <p:cNvPr id="130" name="Google Shape;130;h6eb3a84de4a91628_0_97"/>
            <p:cNvSpPr/>
            <p:nvPr/>
          </p:nvSpPr>
          <p:spPr>
            <a:xfrm>
              <a:off x="7053262" y="885825"/>
              <a:ext cx="3951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Dragon Taming</a:t>
              </a:r>
              <a:endParaRPr b="0" i="0" sz="3600" u="none" cap="none" strike="noStrike">
                <a:solidFill>
                  <a:schemeClr val="dk1"/>
                </a:solidFill>
                <a:latin typeface="Calibri"/>
                <a:ea typeface="Calibri"/>
                <a:cs typeface="Calibri"/>
                <a:sym typeface="Calibri"/>
              </a:endParaRPr>
            </a:p>
          </p:txBody>
        </p:sp>
        <p:sp>
          <p:nvSpPr>
            <p:cNvPr id="131" name="Google Shape;131;h6eb3a84de4a91628_0_97"/>
            <p:cNvSpPr/>
            <p:nvPr/>
          </p:nvSpPr>
          <p:spPr>
            <a:xfrm>
              <a:off x="6275070" y="1914525"/>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32" name="Google Shape;132;h6eb3a84de4a91628_0_97"/>
            <p:cNvPicPr preferRelativeResize="0"/>
            <p:nvPr/>
          </p:nvPicPr>
          <p:blipFill rotWithShape="1">
            <a:blip r:embed="rId8">
              <a:alphaModFix/>
            </a:blip>
            <a:srcRect b="0" l="0" r="0" t="0"/>
            <a:stretch/>
          </p:blipFill>
          <p:spPr>
            <a:xfrm>
              <a:off x="6305550" y="4200525"/>
              <a:ext cx="5286375" cy="4067175"/>
            </a:xfrm>
            <a:prstGeom prst="rect">
              <a:avLst/>
            </a:prstGeom>
            <a:noFill/>
            <a:ln>
              <a:noFill/>
            </a:ln>
          </p:spPr>
        </p:pic>
        <p:sp>
          <p:nvSpPr>
            <p:cNvPr id="133" name="Google Shape;133;h6eb3a84de4a91628_0_97"/>
            <p:cNvSpPr/>
            <p:nvPr/>
          </p:nvSpPr>
          <p:spPr>
            <a:xfrm>
              <a:off x="8477250" y="8724900"/>
              <a:ext cx="11031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3600"/>
                <a:buFont typeface="Black Han Sans"/>
                <a:buNone/>
              </a:pPr>
              <a:r>
                <a:rPr b="0" i="0" lang="en-US" sz="3600" u="none" cap="none" strike="noStrike">
                  <a:solidFill>
                    <a:srgbClr val="FF2A42"/>
                  </a:solidFill>
                  <a:latin typeface="Black Han Sans"/>
                  <a:ea typeface="Black Han Sans"/>
                  <a:cs typeface="Black Han Sans"/>
                  <a:sym typeface="Black Han Sans"/>
                </a:rPr>
                <a:t>67%</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138" name="Shape 138"/>
        <p:cNvGrpSpPr/>
        <p:nvPr/>
      </p:nvGrpSpPr>
      <p:grpSpPr>
        <a:xfrm>
          <a:off x="0" y="0"/>
          <a:ext cx="0" cy="0"/>
          <a:chOff x="0" y="0"/>
          <a:chExt cx="0" cy="0"/>
        </a:xfrm>
      </p:grpSpPr>
      <p:pic>
        <p:nvPicPr>
          <p:cNvPr descr="preencoded.png" id="139" name="Google Shape;139;h6eb3a84de4a91628_0_117"/>
          <p:cNvPicPr preferRelativeResize="0"/>
          <p:nvPr/>
        </p:nvPicPr>
        <p:blipFill rotWithShape="1">
          <a:blip r:embed="rId3">
            <a:alphaModFix/>
          </a:blip>
          <a:srcRect b="0" l="0" r="0" t="0"/>
          <a:stretch/>
        </p:blipFill>
        <p:spPr>
          <a:xfrm>
            <a:off x="5305425" y="1924050"/>
            <a:ext cx="12592051" cy="12592051"/>
          </a:xfrm>
          <a:prstGeom prst="rect">
            <a:avLst/>
          </a:prstGeom>
          <a:noFill/>
          <a:ln>
            <a:noFill/>
          </a:ln>
        </p:spPr>
      </p:pic>
      <p:pic>
        <p:nvPicPr>
          <p:cNvPr descr="preencoded.png" id="140" name="Google Shape;140;h6eb3a84de4a91628_0_117"/>
          <p:cNvPicPr preferRelativeResize="0"/>
          <p:nvPr/>
        </p:nvPicPr>
        <p:blipFill rotWithShape="1">
          <a:blip r:embed="rId4">
            <a:alphaModFix/>
          </a:blip>
          <a:srcRect b="0" l="0" r="0" t="0"/>
          <a:stretch/>
        </p:blipFill>
        <p:spPr>
          <a:xfrm>
            <a:off x="14289849" y="0"/>
            <a:ext cx="3998151" cy="4682668"/>
          </a:xfrm>
          <a:prstGeom prst="rect">
            <a:avLst/>
          </a:prstGeom>
          <a:noFill/>
          <a:ln>
            <a:noFill/>
          </a:ln>
        </p:spPr>
      </p:pic>
      <p:pic>
        <p:nvPicPr>
          <p:cNvPr descr="preencoded.png" id="141" name="Google Shape;141;h6eb3a84de4a91628_0_117"/>
          <p:cNvPicPr preferRelativeResize="0"/>
          <p:nvPr/>
        </p:nvPicPr>
        <p:blipFill rotWithShape="1">
          <a:blip r:embed="rId5">
            <a:alphaModFix/>
          </a:blip>
          <a:srcRect b="0" l="0" r="0" t="0"/>
          <a:stretch/>
        </p:blipFill>
        <p:spPr>
          <a:xfrm>
            <a:off x="0" y="7187115"/>
            <a:ext cx="3359693" cy="3099885"/>
          </a:xfrm>
          <a:prstGeom prst="rect">
            <a:avLst/>
          </a:prstGeom>
          <a:noFill/>
          <a:ln>
            <a:noFill/>
          </a:ln>
        </p:spPr>
      </p:pic>
      <p:grpSp>
        <p:nvGrpSpPr>
          <p:cNvPr id="142" name="Google Shape;142;h6eb3a84de4a91628_0_117"/>
          <p:cNvGrpSpPr/>
          <p:nvPr/>
        </p:nvGrpSpPr>
        <p:grpSpPr>
          <a:xfrm>
            <a:off x="17640300" y="7994925"/>
            <a:ext cx="596549" cy="2063476"/>
            <a:chOff x="17640300" y="7994925"/>
            <a:chExt cx="596549" cy="2063476"/>
          </a:xfrm>
        </p:grpSpPr>
        <p:pic>
          <p:nvPicPr>
            <p:cNvPr descr="preencoded.png" id="143" name="Google Shape;143;h6eb3a84de4a91628_0_11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44" name="Google Shape;144;h6eb3a84de4a91628_0_11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45" name="Google Shape;145;h6eb3a84de4a91628_0_117"/>
          <p:cNvPicPr preferRelativeResize="0"/>
          <p:nvPr/>
        </p:nvPicPr>
        <p:blipFill rotWithShape="1">
          <a:blip r:embed="rId7">
            <a:alphaModFix/>
          </a:blip>
          <a:srcRect b="0" l="0" r="0" t="0"/>
          <a:stretch/>
        </p:blipFill>
        <p:spPr>
          <a:xfrm>
            <a:off x="5543550" y="323850"/>
            <a:ext cx="4474463" cy="3328416"/>
          </a:xfrm>
          <a:prstGeom prst="rect">
            <a:avLst/>
          </a:prstGeom>
          <a:noFill/>
          <a:ln>
            <a:noFill/>
          </a:ln>
        </p:spPr>
      </p:pic>
      <p:grpSp>
        <p:nvGrpSpPr>
          <p:cNvPr id="146" name="Google Shape;146;h6eb3a84de4a91628_0_117"/>
          <p:cNvGrpSpPr/>
          <p:nvPr/>
        </p:nvGrpSpPr>
        <p:grpSpPr>
          <a:xfrm>
            <a:off x="8734425" y="2657475"/>
            <a:ext cx="8721000" cy="5349300"/>
            <a:chOff x="8734425" y="2657475"/>
            <a:chExt cx="8721000" cy="5349300"/>
          </a:xfrm>
        </p:grpSpPr>
        <p:sp>
          <p:nvSpPr>
            <p:cNvPr id="147" name="Google Shape;147;h6eb3a84de4a91628_0_117"/>
            <p:cNvSpPr/>
            <p:nvPr/>
          </p:nvSpPr>
          <p:spPr>
            <a:xfrm>
              <a:off x="8734425" y="2657475"/>
              <a:ext cx="8692500" cy="4731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48" name="Google Shape;148;h6eb3a84de4a91628_0_117"/>
            <p:cNvSpPr/>
            <p:nvPr/>
          </p:nvSpPr>
          <p:spPr>
            <a:xfrm>
              <a:off x="13801725" y="7458075"/>
              <a:ext cx="3653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The Dream Weaver</a:t>
              </a:r>
              <a:endParaRPr b="0" i="0" sz="2700" u="none" cap="none" strike="noStrike">
                <a:solidFill>
                  <a:schemeClr val="dk1"/>
                </a:solidFill>
                <a:latin typeface="Calibri"/>
                <a:ea typeface="Calibri"/>
                <a:cs typeface="Calibri"/>
                <a:sym typeface="Calibri"/>
              </a:endParaRPr>
            </a:p>
          </p:txBody>
        </p:sp>
      </p:grpSp>
      <p:pic>
        <p:nvPicPr>
          <p:cNvPr descr="preencoded.png" id="149" name="Google Shape;149;h6eb3a84de4a91628_0_117"/>
          <p:cNvPicPr preferRelativeResize="0"/>
          <p:nvPr/>
        </p:nvPicPr>
        <p:blipFill rotWithShape="1">
          <a:blip r:embed="rId8">
            <a:alphaModFix/>
          </a:blip>
          <a:srcRect b="0" l="0" r="0" t="0"/>
          <a:stretch/>
        </p:blipFill>
        <p:spPr>
          <a:xfrm>
            <a:off x="781050" y="1238250"/>
            <a:ext cx="6610350" cy="7800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154" name="Shape 154"/>
        <p:cNvGrpSpPr/>
        <p:nvPr/>
      </p:nvGrpSpPr>
      <p:grpSpPr>
        <a:xfrm>
          <a:off x="0" y="0"/>
          <a:ext cx="0" cy="0"/>
          <a:chOff x="0" y="0"/>
          <a:chExt cx="0" cy="0"/>
        </a:xfrm>
      </p:grpSpPr>
      <p:pic>
        <p:nvPicPr>
          <p:cNvPr descr="preencoded.png" id="155" name="Google Shape;155;h6eb3a84de4a91628_0_132"/>
          <p:cNvPicPr preferRelativeResize="0"/>
          <p:nvPr/>
        </p:nvPicPr>
        <p:blipFill rotWithShape="1">
          <a:blip r:embed="rId3">
            <a:alphaModFix/>
          </a:blip>
          <a:srcRect b="0" l="0" r="0" t="0"/>
          <a:stretch/>
        </p:blipFill>
        <p:spPr>
          <a:xfrm>
            <a:off x="13287375" y="523875"/>
            <a:ext cx="9048750" cy="10086975"/>
          </a:xfrm>
          <a:prstGeom prst="rect">
            <a:avLst/>
          </a:prstGeom>
          <a:noFill/>
          <a:ln>
            <a:noFill/>
          </a:ln>
        </p:spPr>
      </p:pic>
      <p:pic>
        <p:nvPicPr>
          <p:cNvPr descr="preencoded.png" id="156" name="Google Shape;156;h6eb3a84de4a91628_0_132"/>
          <p:cNvPicPr preferRelativeResize="0"/>
          <p:nvPr/>
        </p:nvPicPr>
        <p:blipFill rotWithShape="1">
          <a:blip r:embed="rId4">
            <a:alphaModFix/>
          </a:blip>
          <a:srcRect b="0" l="0" r="0" t="0"/>
          <a:stretch/>
        </p:blipFill>
        <p:spPr>
          <a:xfrm>
            <a:off x="0" y="5044846"/>
            <a:ext cx="7226792" cy="5242153"/>
          </a:xfrm>
          <a:prstGeom prst="rect">
            <a:avLst/>
          </a:prstGeom>
          <a:noFill/>
          <a:ln>
            <a:noFill/>
          </a:ln>
        </p:spPr>
      </p:pic>
      <p:sp>
        <p:nvSpPr>
          <p:cNvPr id="157" name="Google Shape;157;h6eb3a84de4a91628_0_132"/>
          <p:cNvSpPr/>
          <p:nvPr/>
        </p:nvSpPr>
        <p:spPr>
          <a:xfrm>
            <a:off x="1266825" y="1066800"/>
            <a:ext cx="150591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The Magic of Dragons: A Research</a:t>
            </a:r>
            <a:endParaRPr b="0" i="0" sz="6000" u="none" cap="none" strike="noStrike">
              <a:solidFill>
                <a:schemeClr val="dk1"/>
              </a:solidFill>
              <a:latin typeface="Calibri"/>
              <a:ea typeface="Calibri"/>
              <a:cs typeface="Calibri"/>
              <a:sym typeface="Calibri"/>
            </a:endParaRPr>
          </a:p>
        </p:txBody>
      </p:sp>
      <p:grpSp>
        <p:nvGrpSpPr>
          <p:cNvPr id="158" name="Google Shape;158;h6eb3a84de4a91628_0_132"/>
          <p:cNvGrpSpPr/>
          <p:nvPr/>
        </p:nvGrpSpPr>
        <p:grpSpPr>
          <a:xfrm>
            <a:off x="17640300" y="7994925"/>
            <a:ext cx="596549" cy="2063476"/>
            <a:chOff x="17640300" y="7994925"/>
            <a:chExt cx="596549" cy="2063476"/>
          </a:xfrm>
        </p:grpSpPr>
        <p:pic>
          <p:nvPicPr>
            <p:cNvPr descr="preencoded.png" id="159" name="Google Shape;159;h6eb3a84de4a91628_0_13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60" name="Google Shape;160;h6eb3a84de4a91628_0_13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61" name="Google Shape;161;h6eb3a84de4a91628_0_132"/>
          <p:cNvGrpSpPr/>
          <p:nvPr/>
        </p:nvGrpSpPr>
        <p:grpSpPr>
          <a:xfrm>
            <a:off x="1590675" y="2771775"/>
            <a:ext cx="4572000" cy="4572000"/>
            <a:chOff x="1590675" y="2771775"/>
            <a:chExt cx="4572000" cy="4572000"/>
          </a:xfrm>
        </p:grpSpPr>
        <p:sp>
          <p:nvSpPr>
            <p:cNvPr id="162" name="Google Shape;162;h6eb3a84de4a91628_0_132"/>
            <p:cNvSpPr/>
            <p:nvPr/>
          </p:nvSpPr>
          <p:spPr>
            <a:xfrm>
              <a:off x="1590675" y="2771775"/>
              <a:ext cx="4572000" cy="4572000"/>
            </a:xfrm>
            <a:prstGeom prst="ellipse">
              <a:avLst/>
            </a:prstGeom>
            <a:noFill/>
            <a:ln cap="flat" cmpd="sng" w="28575">
              <a:solidFill>
                <a:srgbClr val="FF2A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63" name="Google Shape;163;h6eb3a84de4a91628_0_132"/>
            <p:cNvPicPr preferRelativeResize="0"/>
            <p:nvPr/>
          </p:nvPicPr>
          <p:blipFill rotWithShape="1">
            <a:blip r:embed="rId6">
              <a:alphaModFix/>
            </a:blip>
            <a:srcRect b="0" l="0" r="0" t="0"/>
            <a:stretch/>
          </p:blipFill>
          <p:spPr>
            <a:xfrm>
              <a:off x="3381375" y="3876675"/>
              <a:ext cx="990600" cy="990600"/>
            </a:xfrm>
            <a:prstGeom prst="rect">
              <a:avLst/>
            </a:prstGeom>
            <a:noFill/>
            <a:ln>
              <a:noFill/>
            </a:ln>
          </p:spPr>
        </p:pic>
        <p:sp>
          <p:nvSpPr>
            <p:cNvPr id="164" name="Google Shape;164;h6eb3a84de4a91628_0_132"/>
            <p:cNvSpPr/>
            <p:nvPr/>
          </p:nvSpPr>
          <p:spPr>
            <a:xfrm>
              <a:off x="1659255" y="5067300"/>
              <a:ext cx="4434900" cy="1302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Unicorn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Sighting</a:t>
              </a:r>
              <a:endParaRPr b="0" i="0" sz="3600" u="none" cap="none" strike="noStrike">
                <a:solidFill>
                  <a:schemeClr val="dk1"/>
                </a:solidFill>
                <a:latin typeface="Calibri"/>
                <a:ea typeface="Calibri"/>
                <a:cs typeface="Calibri"/>
                <a:sym typeface="Calibri"/>
              </a:endParaRPr>
            </a:p>
          </p:txBody>
        </p:sp>
      </p:grpSp>
      <p:grpSp>
        <p:nvGrpSpPr>
          <p:cNvPr id="165" name="Google Shape;165;h6eb3a84de4a91628_0_132"/>
          <p:cNvGrpSpPr/>
          <p:nvPr/>
        </p:nvGrpSpPr>
        <p:grpSpPr>
          <a:xfrm>
            <a:off x="6858000" y="2771775"/>
            <a:ext cx="4572000" cy="4572000"/>
            <a:chOff x="6858000" y="2771775"/>
            <a:chExt cx="4572000" cy="4572000"/>
          </a:xfrm>
        </p:grpSpPr>
        <p:sp>
          <p:nvSpPr>
            <p:cNvPr id="166" name="Google Shape;166;h6eb3a84de4a91628_0_132"/>
            <p:cNvSpPr/>
            <p:nvPr/>
          </p:nvSpPr>
          <p:spPr>
            <a:xfrm>
              <a:off x="6858000" y="2771775"/>
              <a:ext cx="4572000" cy="4572000"/>
            </a:xfrm>
            <a:prstGeom prst="ellipse">
              <a:avLst/>
            </a:prstGeom>
            <a:noFill/>
            <a:ln cap="flat" cmpd="sng" w="28575">
              <a:solidFill>
                <a:srgbClr val="FF2A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67" name="Google Shape;167;h6eb3a84de4a91628_0_132"/>
            <p:cNvPicPr preferRelativeResize="0"/>
            <p:nvPr/>
          </p:nvPicPr>
          <p:blipFill rotWithShape="1">
            <a:blip r:embed="rId7">
              <a:alphaModFix/>
            </a:blip>
            <a:srcRect b="0" l="0" r="0" t="0"/>
            <a:stretch/>
          </p:blipFill>
          <p:spPr>
            <a:xfrm>
              <a:off x="8648700" y="3876675"/>
              <a:ext cx="990600" cy="990600"/>
            </a:xfrm>
            <a:prstGeom prst="rect">
              <a:avLst/>
            </a:prstGeom>
            <a:noFill/>
            <a:ln>
              <a:noFill/>
            </a:ln>
          </p:spPr>
        </p:pic>
        <p:sp>
          <p:nvSpPr>
            <p:cNvPr id="168" name="Google Shape;168;h6eb3a84de4a91628_0_132"/>
            <p:cNvSpPr/>
            <p:nvPr/>
          </p:nvSpPr>
          <p:spPr>
            <a:xfrm>
              <a:off x="6926580" y="5067300"/>
              <a:ext cx="4434900" cy="1302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Dragon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Taming</a:t>
              </a:r>
              <a:endParaRPr b="0" i="0" sz="3600" u="none" cap="none" strike="noStrike">
                <a:solidFill>
                  <a:schemeClr val="dk1"/>
                </a:solidFill>
                <a:latin typeface="Calibri"/>
                <a:ea typeface="Calibri"/>
                <a:cs typeface="Calibri"/>
                <a:sym typeface="Calibri"/>
              </a:endParaRPr>
            </a:p>
          </p:txBody>
        </p:sp>
      </p:grpSp>
      <p:grpSp>
        <p:nvGrpSpPr>
          <p:cNvPr id="169" name="Google Shape;169;h6eb3a84de4a91628_0_132"/>
          <p:cNvGrpSpPr/>
          <p:nvPr/>
        </p:nvGrpSpPr>
        <p:grpSpPr>
          <a:xfrm>
            <a:off x="12125325" y="2771775"/>
            <a:ext cx="4572000" cy="4572000"/>
            <a:chOff x="12125325" y="2771775"/>
            <a:chExt cx="4572000" cy="4572000"/>
          </a:xfrm>
        </p:grpSpPr>
        <p:sp>
          <p:nvSpPr>
            <p:cNvPr id="170" name="Google Shape;170;h6eb3a84de4a91628_0_132"/>
            <p:cNvSpPr/>
            <p:nvPr/>
          </p:nvSpPr>
          <p:spPr>
            <a:xfrm>
              <a:off x="12125325" y="2771775"/>
              <a:ext cx="4572000" cy="4572000"/>
            </a:xfrm>
            <a:prstGeom prst="ellipse">
              <a:avLst/>
            </a:prstGeom>
            <a:noFill/>
            <a:ln cap="flat" cmpd="sng" w="28575">
              <a:solidFill>
                <a:srgbClr val="FF2A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1" name="Google Shape;171;h6eb3a84de4a91628_0_132"/>
            <p:cNvPicPr preferRelativeResize="0"/>
            <p:nvPr/>
          </p:nvPicPr>
          <p:blipFill rotWithShape="1">
            <a:blip r:embed="rId8">
              <a:alphaModFix/>
            </a:blip>
            <a:srcRect b="0" l="0" r="0" t="0"/>
            <a:stretch/>
          </p:blipFill>
          <p:spPr>
            <a:xfrm>
              <a:off x="13882688" y="3876675"/>
              <a:ext cx="1057275" cy="990600"/>
            </a:xfrm>
            <a:prstGeom prst="rect">
              <a:avLst/>
            </a:prstGeom>
            <a:noFill/>
            <a:ln>
              <a:noFill/>
            </a:ln>
          </p:spPr>
        </p:pic>
        <p:sp>
          <p:nvSpPr>
            <p:cNvPr id="172" name="Google Shape;172;h6eb3a84de4a91628_0_132"/>
            <p:cNvSpPr/>
            <p:nvPr/>
          </p:nvSpPr>
          <p:spPr>
            <a:xfrm>
              <a:off x="12193905" y="5067300"/>
              <a:ext cx="4434900" cy="1302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Rainbow</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Seeing</a:t>
              </a:r>
              <a:endParaRPr b="0" i="0" sz="3600" u="none" cap="none" strike="noStrike">
                <a:solidFill>
                  <a:schemeClr val="dk1"/>
                </a:solidFill>
                <a:latin typeface="Calibri"/>
                <a:ea typeface="Calibri"/>
                <a:cs typeface="Calibri"/>
                <a:sym typeface="Calibri"/>
              </a:endParaRPr>
            </a:p>
          </p:txBody>
        </p:sp>
      </p:grpSp>
      <p:sp>
        <p:nvSpPr>
          <p:cNvPr id="173" name="Google Shape;173;h6eb3a84de4a91628_0_132"/>
          <p:cNvSpPr/>
          <p:nvPr/>
        </p:nvSpPr>
        <p:spPr>
          <a:xfrm>
            <a:off x="1609725"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sp>
        <p:nvSpPr>
          <p:cNvPr id="174" name="Google Shape;174;h6eb3a84de4a91628_0_132"/>
          <p:cNvSpPr/>
          <p:nvPr/>
        </p:nvSpPr>
        <p:spPr>
          <a:xfrm>
            <a:off x="6858000"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sp>
        <p:nvSpPr>
          <p:cNvPr id="175" name="Google Shape;175;h6eb3a84de4a91628_0_132"/>
          <p:cNvSpPr/>
          <p:nvPr/>
        </p:nvSpPr>
        <p:spPr>
          <a:xfrm>
            <a:off x="12125325"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180" name="Shape 180"/>
        <p:cNvGrpSpPr/>
        <p:nvPr/>
      </p:nvGrpSpPr>
      <p:grpSpPr>
        <a:xfrm>
          <a:off x="0" y="0"/>
          <a:ext cx="0" cy="0"/>
          <a:chOff x="0" y="0"/>
          <a:chExt cx="0" cy="0"/>
        </a:xfrm>
      </p:grpSpPr>
      <p:pic>
        <p:nvPicPr>
          <p:cNvPr descr="preencoded.png" id="181" name="Google Shape;181;h6eb3a84de4a91628_0_157"/>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182" name="Google Shape;182;h6eb3a84de4a91628_0_157"/>
          <p:cNvPicPr preferRelativeResize="0"/>
          <p:nvPr/>
        </p:nvPicPr>
        <p:blipFill rotWithShape="1">
          <a:blip r:embed="rId4">
            <a:alphaModFix/>
          </a:blip>
          <a:srcRect b="0" l="0" r="0" t="0"/>
          <a:stretch/>
        </p:blipFill>
        <p:spPr>
          <a:xfrm>
            <a:off x="12605372" y="0"/>
            <a:ext cx="5682628" cy="3406732"/>
          </a:xfrm>
          <a:prstGeom prst="rect">
            <a:avLst/>
          </a:prstGeom>
          <a:noFill/>
          <a:ln>
            <a:noFill/>
          </a:ln>
        </p:spPr>
      </p:pic>
      <p:grpSp>
        <p:nvGrpSpPr>
          <p:cNvPr id="183" name="Google Shape;183;h6eb3a84de4a91628_0_157"/>
          <p:cNvGrpSpPr/>
          <p:nvPr/>
        </p:nvGrpSpPr>
        <p:grpSpPr>
          <a:xfrm>
            <a:off x="17640300" y="7994925"/>
            <a:ext cx="596549" cy="2063476"/>
            <a:chOff x="17640300" y="7994925"/>
            <a:chExt cx="596549" cy="2063476"/>
          </a:xfrm>
        </p:grpSpPr>
        <p:pic>
          <p:nvPicPr>
            <p:cNvPr descr="preencoded.png" id="184" name="Google Shape;184;h6eb3a84de4a91628_0_15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85" name="Google Shape;185;h6eb3a84de4a91628_0_15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86" name="Google Shape;186;h6eb3a84de4a91628_0_157"/>
          <p:cNvSpPr/>
          <p:nvPr/>
        </p:nvSpPr>
        <p:spPr>
          <a:xfrm>
            <a:off x="1333500" y="352425"/>
            <a:ext cx="5267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Pricing Plan</a:t>
            </a:r>
            <a:endParaRPr b="0" i="0" sz="6000" u="none" cap="none" strike="noStrike">
              <a:solidFill>
                <a:schemeClr val="dk1"/>
              </a:solidFill>
              <a:latin typeface="Calibri"/>
              <a:ea typeface="Calibri"/>
              <a:cs typeface="Calibri"/>
              <a:sym typeface="Calibri"/>
            </a:endParaRPr>
          </a:p>
        </p:txBody>
      </p:sp>
      <p:grpSp>
        <p:nvGrpSpPr>
          <p:cNvPr id="187" name="Google Shape;187;h6eb3a84de4a91628_0_157"/>
          <p:cNvGrpSpPr/>
          <p:nvPr/>
        </p:nvGrpSpPr>
        <p:grpSpPr>
          <a:xfrm>
            <a:off x="1333500" y="1714500"/>
            <a:ext cx="15630450" cy="7410600"/>
            <a:chOff x="1333500" y="1714500"/>
            <a:chExt cx="15630450" cy="7410600"/>
          </a:xfrm>
        </p:grpSpPr>
        <p:sp>
          <p:nvSpPr>
            <p:cNvPr id="188" name="Google Shape;188;h6eb3a84de4a91628_0_157"/>
            <p:cNvSpPr/>
            <p:nvPr/>
          </p:nvSpPr>
          <p:spPr>
            <a:xfrm>
              <a:off x="1333500" y="1714500"/>
              <a:ext cx="4829100" cy="7410600"/>
            </a:xfrm>
            <a:prstGeom prst="roundRect">
              <a:avLst>
                <a:gd fmla="val 3156"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9" name="Google Shape;189;h6eb3a84de4a91628_0_157"/>
            <p:cNvPicPr preferRelativeResize="0"/>
            <p:nvPr/>
          </p:nvPicPr>
          <p:blipFill rotWithShape="1">
            <a:blip r:embed="rId6">
              <a:alphaModFix/>
            </a:blip>
            <a:srcRect b="0" l="0" r="0" t="0"/>
            <a:stretch/>
          </p:blipFill>
          <p:spPr>
            <a:xfrm>
              <a:off x="3314700" y="2028825"/>
              <a:ext cx="866775" cy="990600"/>
            </a:xfrm>
            <a:prstGeom prst="rect">
              <a:avLst/>
            </a:prstGeom>
            <a:noFill/>
            <a:ln>
              <a:noFill/>
            </a:ln>
          </p:spPr>
        </p:pic>
        <p:sp>
          <p:nvSpPr>
            <p:cNvPr id="190" name="Google Shape;190;h6eb3a84de4a91628_0_157"/>
            <p:cNvSpPr/>
            <p:nvPr/>
          </p:nvSpPr>
          <p:spPr>
            <a:xfrm>
              <a:off x="6734175" y="1714500"/>
              <a:ext cx="4829100" cy="7410600"/>
            </a:xfrm>
            <a:prstGeom prst="roundRect">
              <a:avLst>
                <a:gd fmla="val 3156"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1" name="Google Shape;191;h6eb3a84de4a91628_0_157"/>
            <p:cNvPicPr preferRelativeResize="0"/>
            <p:nvPr/>
          </p:nvPicPr>
          <p:blipFill rotWithShape="1">
            <a:blip r:embed="rId7">
              <a:alphaModFix/>
            </a:blip>
            <a:srcRect b="0" l="0" r="0" t="0"/>
            <a:stretch/>
          </p:blipFill>
          <p:spPr>
            <a:xfrm>
              <a:off x="8620125" y="2028825"/>
              <a:ext cx="1057275" cy="990600"/>
            </a:xfrm>
            <a:prstGeom prst="rect">
              <a:avLst/>
            </a:prstGeom>
            <a:noFill/>
            <a:ln>
              <a:noFill/>
            </a:ln>
          </p:spPr>
        </p:pic>
        <p:sp>
          <p:nvSpPr>
            <p:cNvPr id="192" name="Google Shape;192;h6eb3a84de4a91628_0_157"/>
            <p:cNvSpPr/>
            <p:nvPr/>
          </p:nvSpPr>
          <p:spPr>
            <a:xfrm>
              <a:off x="12134850" y="1714500"/>
              <a:ext cx="4829100" cy="7410600"/>
            </a:xfrm>
            <a:prstGeom prst="roundRect">
              <a:avLst>
                <a:gd fmla="val 3156"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3" name="Google Shape;193;h6eb3a84de4a91628_0_157"/>
            <p:cNvPicPr preferRelativeResize="0"/>
            <p:nvPr/>
          </p:nvPicPr>
          <p:blipFill rotWithShape="1">
            <a:blip r:embed="rId8">
              <a:alphaModFix/>
            </a:blip>
            <a:srcRect b="0" l="0" r="0" t="0"/>
            <a:stretch/>
          </p:blipFill>
          <p:spPr>
            <a:xfrm>
              <a:off x="14025563" y="2028825"/>
              <a:ext cx="1047750" cy="990600"/>
            </a:xfrm>
            <a:prstGeom prst="rect">
              <a:avLst/>
            </a:prstGeom>
            <a:noFill/>
            <a:ln>
              <a:noFill/>
            </a:ln>
          </p:spPr>
        </p:pic>
        <p:sp>
          <p:nvSpPr>
            <p:cNvPr id="194" name="Google Shape;194;h6eb3a84de4a91628_0_157"/>
            <p:cNvSpPr/>
            <p:nvPr/>
          </p:nvSpPr>
          <p:spPr>
            <a:xfrm>
              <a:off x="2996565" y="3219450"/>
              <a:ext cx="1503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2A42"/>
                </a:buClr>
                <a:buSzPts val="3600"/>
                <a:buFont typeface="Black Han Sans"/>
                <a:buNone/>
              </a:pPr>
              <a:r>
                <a:rPr b="0" i="0" lang="en-US" sz="3600" u="none" cap="none" strike="noStrike">
                  <a:solidFill>
                    <a:srgbClr val="FF2A42"/>
                  </a:solidFill>
                  <a:latin typeface="Black Han Sans"/>
                  <a:ea typeface="Black Han Sans"/>
                  <a:cs typeface="Black Han Sans"/>
                  <a:sym typeface="Black Han Sans"/>
                </a:rPr>
                <a:t>Basic</a:t>
              </a:r>
              <a:endParaRPr b="0" i="0" sz="3600" u="none" cap="none" strike="noStrike">
                <a:solidFill>
                  <a:schemeClr val="dk1"/>
                </a:solidFill>
                <a:latin typeface="Calibri"/>
                <a:ea typeface="Calibri"/>
                <a:cs typeface="Calibri"/>
                <a:sym typeface="Calibri"/>
              </a:endParaRPr>
            </a:p>
          </p:txBody>
        </p:sp>
        <p:sp>
          <p:nvSpPr>
            <p:cNvPr id="195" name="Google Shape;195;h6eb3a84de4a91628_0_157"/>
            <p:cNvSpPr/>
            <p:nvPr/>
          </p:nvSpPr>
          <p:spPr>
            <a:xfrm>
              <a:off x="1676400" y="401955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196" name="Google Shape;196;h6eb3a84de4a91628_0_157"/>
            <p:cNvSpPr/>
            <p:nvPr/>
          </p:nvSpPr>
          <p:spPr>
            <a:xfrm>
              <a:off x="2325053" y="8210550"/>
              <a:ext cx="28461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$10/month</a:t>
              </a:r>
              <a:endParaRPr b="0" i="0" sz="3600" u="none" cap="none" strike="noStrike">
                <a:solidFill>
                  <a:schemeClr val="dk1"/>
                </a:solidFill>
                <a:latin typeface="Calibri"/>
                <a:ea typeface="Calibri"/>
                <a:cs typeface="Calibri"/>
                <a:sym typeface="Calibri"/>
              </a:endParaRPr>
            </a:p>
          </p:txBody>
        </p:sp>
        <p:sp>
          <p:nvSpPr>
            <p:cNvPr id="197" name="Google Shape;197;h6eb3a84de4a91628_0_157"/>
            <p:cNvSpPr/>
            <p:nvPr/>
          </p:nvSpPr>
          <p:spPr>
            <a:xfrm>
              <a:off x="8497253" y="3219450"/>
              <a:ext cx="1302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2A42"/>
                </a:buClr>
                <a:buSzPts val="3600"/>
                <a:buFont typeface="Black Han Sans"/>
                <a:buNone/>
              </a:pPr>
              <a:r>
                <a:rPr b="0" i="0" lang="en-US" sz="3600" u="none" cap="none" strike="noStrike">
                  <a:solidFill>
                    <a:srgbClr val="FF2A42"/>
                  </a:solidFill>
                  <a:latin typeface="Black Han Sans"/>
                  <a:ea typeface="Black Han Sans"/>
                  <a:cs typeface="Black Han Sans"/>
                  <a:sym typeface="Black Han Sans"/>
                </a:rPr>
                <a:t>Elite</a:t>
              </a:r>
              <a:endParaRPr b="0" i="0" sz="3600" u="none" cap="none" strike="noStrike">
                <a:solidFill>
                  <a:schemeClr val="dk1"/>
                </a:solidFill>
                <a:latin typeface="Calibri"/>
                <a:ea typeface="Calibri"/>
                <a:cs typeface="Calibri"/>
                <a:sym typeface="Calibri"/>
              </a:endParaRPr>
            </a:p>
          </p:txBody>
        </p:sp>
        <p:sp>
          <p:nvSpPr>
            <p:cNvPr id="198" name="Google Shape;198;h6eb3a84de4a91628_0_157"/>
            <p:cNvSpPr/>
            <p:nvPr/>
          </p:nvSpPr>
          <p:spPr>
            <a:xfrm>
              <a:off x="7077075" y="401955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199" name="Google Shape;199;h6eb3a84de4a91628_0_157"/>
            <p:cNvSpPr/>
            <p:nvPr/>
          </p:nvSpPr>
          <p:spPr>
            <a:xfrm>
              <a:off x="7725728" y="8210550"/>
              <a:ext cx="28461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$50/month</a:t>
              </a:r>
              <a:endParaRPr b="0" i="0" sz="3600" u="none" cap="none" strike="noStrike">
                <a:solidFill>
                  <a:schemeClr val="dk1"/>
                </a:solidFill>
                <a:latin typeface="Calibri"/>
                <a:ea typeface="Calibri"/>
                <a:cs typeface="Calibri"/>
                <a:sym typeface="Calibri"/>
              </a:endParaRPr>
            </a:p>
          </p:txBody>
        </p:sp>
        <p:sp>
          <p:nvSpPr>
            <p:cNvPr id="200" name="Google Shape;200;h6eb3a84de4a91628_0_157"/>
            <p:cNvSpPr/>
            <p:nvPr/>
          </p:nvSpPr>
          <p:spPr>
            <a:xfrm>
              <a:off x="13159740" y="3219450"/>
              <a:ext cx="2779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2A42"/>
                </a:buClr>
                <a:buSzPts val="3600"/>
                <a:buFont typeface="Black Han Sans"/>
                <a:buNone/>
              </a:pPr>
              <a:r>
                <a:rPr b="0" i="0" lang="en-US" sz="3600" u="none" cap="none" strike="noStrike">
                  <a:solidFill>
                    <a:srgbClr val="FF2A42"/>
                  </a:solidFill>
                  <a:latin typeface="Black Han Sans"/>
                  <a:ea typeface="Black Han Sans"/>
                  <a:cs typeface="Black Han Sans"/>
                  <a:sym typeface="Black Han Sans"/>
                </a:rPr>
                <a:t>Legendary</a:t>
              </a:r>
              <a:endParaRPr b="0" i="0" sz="3600" u="none" cap="none" strike="noStrike">
                <a:solidFill>
                  <a:schemeClr val="dk1"/>
                </a:solidFill>
                <a:latin typeface="Calibri"/>
                <a:ea typeface="Calibri"/>
                <a:cs typeface="Calibri"/>
                <a:sym typeface="Calibri"/>
              </a:endParaRPr>
            </a:p>
          </p:txBody>
        </p:sp>
        <p:sp>
          <p:nvSpPr>
            <p:cNvPr id="201" name="Google Shape;201;h6eb3a84de4a91628_0_157"/>
            <p:cNvSpPr/>
            <p:nvPr/>
          </p:nvSpPr>
          <p:spPr>
            <a:xfrm>
              <a:off x="12477750" y="401955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02" name="Google Shape;202;h6eb3a84de4a91628_0_157"/>
            <p:cNvSpPr/>
            <p:nvPr/>
          </p:nvSpPr>
          <p:spPr>
            <a:xfrm>
              <a:off x="12993053" y="8210550"/>
              <a:ext cx="31128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207" name="Shape 207"/>
        <p:cNvGrpSpPr/>
        <p:nvPr/>
      </p:nvGrpSpPr>
      <p:grpSpPr>
        <a:xfrm>
          <a:off x="0" y="0"/>
          <a:ext cx="0" cy="0"/>
          <a:chOff x="0" y="0"/>
          <a:chExt cx="0" cy="0"/>
        </a:xfrm>
      </p:grpSpPr>
      <p:pic>
        <p:nvPicPr>
          <p:cNvPr descr="preencoded.png" id="208" name="Google Shape;208;h6eb3a84de4a91628_0_183"/>
          <p:cNvPicPr preferRelativeResize="0"/>
          <p:nvPr/>
        </p:nvPicPr>
        <p:blipFill rotWithShape="1">
          <a:blip r:embed="rId3">
            <a:alphaModFix/>
          </a:blip>
          <a:srcRect b="0" l="0" r="0" t="0"/>
          <a:stretch/>
        </p:blipFill>
        <p:spPr>
          <a:xfrm>
            <a:off x="13287375" y="523875"/>
            <a:ext cx="9048750" cy="10086975"/>
          </a:xfrm>
          <a:prstGeom prst="rect">
            <a:avLst/>
          </a:prstGeom>
          <a:noFill/>
          <a:ln>
            <a:noFill/>
          </a:ln>
        </p:spPr>
      </p:pic>
      <p:pic>
        <p:nvPicPr>
          <p:cNvPr descr="preencoded.png" id="209" name="Google Shape;209;h6eb3a84de4a91628_0_183"/>
          <p:cNvPicPr preferRelativeResize="0"/>
          <p:nvPr/>
        </p:nvPicPr>
        <p:blipFill rotWithShape="1">
          <a:blip r:embed="rId4">
            <a:alphaModFix/>
          </a:blip>
          <a:srcRect b="0" l="0" r="0" t="0"/>
          <a:stretch/>
        </p:blipFill>
        <p:spPr>
          <a:xfrm>
            <a:off x="0" y="5044846"/>
            <a:ext cx="7226792" cy="5242153"/>
          </a:xfrm>
          <a:prstGeom prst="rect">
            <a:avLst/>
          </a:prstGeom>
          <a:noFill/>
          <a:ln>
            <a:noFill/>
          </a:ln>
        </p:spPr>
      </p:pic>
      <p:grpSp>
        <p:nvGrpSpPr>
          <p:cNvPr id="210" name="Google Shape;210;h6eb3a84de4a91628_0_183"/>
          <p:cNvGrpSpPr/>
          <p:nvPr/>
        </p:nvGrpSpPr>
        <p:grpSpPr>
          <a:xfrm>
            <a:off x="17640300" y="7994925"/>
            <a:ext cx="596549" cy="2063476"/>
            <a:chOff x="17640300" y="7994925"/>
            <a:chExt cx="596549" cy="2063476"/>
          </a:xfrm>
        </p:grpSpPr>
        <p:pic>
          <p:nvPicPr>
            <p:cNvPr descr="preencoded.png" id="211" name="Google Shape;211;h6eb3a84de4a91628_0_18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12" name="Google Shape;212;h6eb3a84de4a91628_0_18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13" name="Google Shape;213;h6eb3a84de4a91628_0_183"/>
          <p:cNvGrpSpPr/>
          <p:nvPr/>
        </p:nvGrpSpPr>
        <p:grpSpPr>
          <a:xfrm>
            <a:off x="1314450" y="1009650"/>
            <a:ext cx="4229100" cy="4343400"/>
            <a:chOff x="1314450" y="1009650"/>
            <a:chExt cx="4229100" cy="4343400"/>
          </a:xfrm>
        </p:grpSpPr>
        <p:sp>
          <p:nvSpPr>
            <p:cNvPr id="214" name="Google Shape;214;h6eb3a84de4a91628_0_183"/>
            <p:cNvSpPr/>
            <p:nvPr/>
          </p:nvSpPr>
          <p:spPr>
            <a:xfrm>
              <a:off x="1314450" y="1009650"/>
              <a:ext cx="4229100" cy="4229100"/>
            </a:xfrm>
            <a:prstGeom prst="ellipse">
              <a:avLst/>
            </a:prstGeom>
            <a:solidFill>
              <a:srgbClr val="0032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h6eb3a84de4a91628_0_183"/>
            <p:cNvSpPr/>
            <p:nvPr/>
          </p:nvSpPr>
          <p:spPr>
            <a:xfrm>
              <a:off x="2633662" y="1695450"/>
              <a:ext cx="2390700" cy="365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Black Han Sans"/>
                <a:buNone/>
              </a:pPr>
              <a:r>
                <a:rPr b="0" i="0" lang="en-US" sz="18000" u="none" cap="none" strike="noStrike">
                  <a:solidFill>
                    <a:srgbClr val="FFFFFF"/>
                  </a:solidFill>
                  <a:latin typeface="Black Han Sans"/>
                  <a:ea typeface="Black Han Sans"/>
                  <a:cs typeface="Black Han Sans"/>
                  <a:sym typeface="Black Han Sans"/>
                </a:rPr>
                <a:t>S</a:t>
              </a:r>
              <a:endParaRPr b="0" i="0" sz="18000" u="none" cap="none" strike="noStrike">
                <a:solidFill>
                  <a:schemeClr val="dk1"/>
                </a:solidFill>
                <a:latin typeface="Calibri"/>
                <a:ea typeface="Calibri"/>
                <a:cs typeface="Calibri"/>
                <a:sym typeface="Calibri"/>
              </a:endParaRPr>
            </a:p>
          </p:txBody>
        </p:sp>
      </p:grpSp>
      <p:grpSp>
        <p:nvGrpSpPr>
          <p:cNvPr id="216" name="Google Shape;216;h6eb3a84de4a91628_0_183"/>
          <p:cNvGrpSpPr/>
          <p:nvPr/>
        </p:nvGrpSpPr>
        <p:grpSpPr>
          <a:xfrm>
            <a:off x="1714500" y="5886450"/>
            <a:ext cx="3497700" cy="1602225"/>
            <a:chOff x="1714500" y="5886450"/>
            <a:chExt cx="3497700" cy="1602225"/>
          </a:xfrm>
        </p:grpSpPr>
        <p:sp>
          <p:nvSpPr>
            <p:cNvPr id="217" name="Google Shape;217;h6eb3a84de4a91628_0_183"/>
            <p:cNvSpPr/>
            <p:nvPr/>
          </p:nvSpPr>
          <p:spPr>
            <a:xfrm>
              <a:off x="1714500" y="588645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Eclipse</a:t>
              </a:r>
              <a:endParaRPr b="0" i="0" sz="2700" u="none" cap="none" strike="noStrike">
                <a:solidFill>
                  <a:schemeClr val="dk1"/>
                </a:solidFill>
                <a:latin typeface="Calibri"/>
                <a:ea typeface="Calibri"/>
                <a:cs typeface="Calibri"/>
                <a:sym typeface="Calibri"/>
              </a:endParaRPr>
            </a:p>
          </p:txBody>
        </p:sp>
        <p:sp>
          <p:nvSpPr>
            <p:cNvPr id="218" name="Google Shape;218;h6eb3a84de4a91628_0_183"/>
            <p:cNvSpPr/>
            <p:nvPr/>
          </p:nvSpPr>
          <p:spPr>
            <a:xfrm>
              <a:off x="171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219" name="Google Shape;219;h6eb3a84de4a91628_0_183"/>
          <p:cNvGrpSpPr/>
          <p:nvPr/>
        </p:nvGrpSpPr>
        <p:grpSpPr>
          <a:xfrm>
            <a:off x="1714500" y="7686675"/>
            <a:ext cx="3497700" cy="1602225"/>
            <a:chOff x="1714500" y="7686675"/>
            <a:chExt cx="3497700" cy="1602225"/>
          </a:xfrm>
        </p:grpSpPr>
        <p:sp>
          <p:nvSpPr>
            <p:cNvPr id="220" name="Google Shape;220;h6eb3a84de4a91628_0_183"/>
            <p:cNvSpPr/>
            <p:nvPr/>
          </p:nvSpPr>
          <p:spPr>
            <a:xfrm>
              <a:off x="1714500" y="7686675"/>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Quest</a:t>
              </a:r>
              <a:endParaRPr b="0" i="0" sz="2700" u="none" cap="none" strike="noStrike">
                <a:solidFill>
                  <a:schemeClr val="dk1"/>
                </a:solidFill>
                <a:latin typeface="Calibri"/>
                <a:ea typeface="Calibri"/>
                <a:cs typeface="Calibri"/>
                <a:sym typeface="Calibri"/>
              </a:endParaRPr>
            </a:p>
          </p:txBody>
        </p:sp>
        <p:sp>
          <p:nvSpPr>
            <p:cNvPr id="221" name="Google Shape;221;h6eb3a84de4a91628_0_183"/>
            <p:cNvSpPr/>
            <p:nvPr/>
          </p:nvSpPr>
          <p:spPr>
            <a:xfrm>
              <a:off x="1714500" y="82677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grpSp>
        <p:nvGrpSpPr>
          <p:cNvPr id="222" name="Google Shape;222;h6eb3a84de4a91628_0_183"/>
          <p:cNvGrpSpPr/>
          <p:nvPr/>
        </p:nvGrpSpPr>
        <p:grpSpPr>
          <a:xfrm>
            <a:off x="5124450" y="1009650"/>
            <a:ext cx="4229100" cy="4343400"/>
            <a:chOff x="5124450" y="1009650"/>
            <a:chExt cx="4229100" cy="4343400"/>
          </a:xfrm>
        </p:grpSpPr>
        <p:sp>
          <p:nvSpPr>
            <p:cNvPr id="223" name="Google Shape;223;h6eb3a84de4a91628_0_183"/>
            <p:cNvSpPr/>
            <p:nvPr/>
          </p:nvSpPr>
          <p:spPr>
            <a:xfrm>
              <a:off x="5124450" y="1009650"/>
              <a:ext cx="4229100" cy="4229100"/>
            </a:xfrm>
            <a:prstGeom prst="ellipse">
              <a:avLst/>
            </a:prstGeom>
            <a:solidFill>
              <a:srgbClr val="FF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h6eb3a84de4a91628_0_183"/>
            <p:cNvSpPr/>
            <p:nvPr/>
          </p:nvSpPr>
          <p:spPr>
            <a:xfrm>
              <a:off x="6110288" y="1695450"/>
              <a:ext cx="3057600" cy="365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Black Han Sans"/>
                <a:buNone/>
              </a:pPr>
              <a:r>
                <a:rPr b="0" i="0" lang="en-US" sz="18000" u="none" cap="none" strike="noStrike">
                  <a:solidFill>
                    <a:srgbClr val="FFFFFF"/>
                  </a:solidFill>
                  <a:latin typeface="Black Han Sans"/>
                  <a:ea typeface="Black Han Sans"/>
                  <a:cs typeface="Black Han Sans"/>
                  <a:sym typeface="Black Han Sans"/>
                </a:rPr>
                <a:t>W</a:t>
              </a:r>
              <a:endParaRPr b="0" i="0" sz="18000" u="none" cap="none" strike="noStrike">
                <a:solidFill>
                  <a:schemeClr val="dk1"/>
                </a:solidFill>
                <a:latin typeface="Calibri"/>
                <a:ea typeface="Calibri"/>
                <a:cs typeface="Calibri"/>
                <a:sym typeface="Calibri"/>
              </a:endParaRPr>
            </a:p>
          </p:txBody>
        </p:sp>
      </p:grpSp>
      <p:grpSp>
        <p:nvGrpSpPr>
          <p:cNvPr id="225" name="Google Shape;225;h6eb3a84de4a91628_0_183"/>
          <p:cNvGrpSpPr/>
          <p:nvPr/>
        </p:nvGrpSpPr>
        <p:grpSpPr>
          <a:xfrm>
            <a:off x="5524500" y="5886450"/>
            <a:ext cx="3497700" cy="1602225"/>
            <a:chOff x="5524500" y="5886450"/>
            <a:chExt cx="3497700" cy="1602225"/>
          </a:xfrm>
        </p:grpSpPr>
        <p:sp>
          <p:nvSpPr>
            <p:cNvPr id="226" name="Google Shape;226;h6eb3a84de4a91628_0_183"/>
            <p:cNvSpPr/>
            <p:nvPr/>
          </p:nvSpPr>
          <p:spPr>
            <a:xfrm>
              <a:off x="5524500" y="588645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Obtain</a:t>
              </a:r>
              <a:endParaRPr b="0" i="0" sz="2700" u="none" cap="none" strike="noStrike">
                <a:solidFill>
                  <a:schemeClr val="dk1"/>
                </a:solidFill>
                <a:latin typeface="Calibri"/>
                <a:ea typeface="Calibri"/>
                <a:cs typeface="Calibri"/>
                <a:sym typeface="Calibri"/>
              </a:endParaRPr>
            </a:p>
          </p:txBody>
        </p:sp>
        <p:sp>
          <p:nvSpPr>
            <p:cNvPr id="227" name="Google Shape;227;h6eb3a84de4a91628_0_183"/>
            <p:cNvSpPr/>
            <p:nvPr/>
          </p:nvSpPr>
          <p:spPr>
            <a:xfrm>
              <a:off x="552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228" name="Google Shape;228;h6eb3a84de4a91628_0_183"/>
          <p:cNvGrpSpPr/>
          <p:nvPr/>
        </p:nvGrpSpPr>
        <p:grpSpPr>
          <a:xfrm>
            <a:off x="5524500" y="7686675"/>
            <a:ext cx="3497700" cy="1602225"/>
            <a:chOff x="5524500" y="7686675"/>
            <a:chExt cx="3497700" cy="1602225"/>
          </a:xfrm>
        </p:grpSpPr>
        <p:sp>
          <p:nvSpPr>
            <p:cNvPr id="229" name="Google Shape;229;h6eb3a84de4a91628_0_183"/>
            <p:cNvSpPr/>
            <p:nvPr/>
          </p:nvSpPr>
          <p:spPr>
            <a:xfrm>
              <a:off x="5524500" y="7686675"/>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Foundation</a:t>
              </a:r>
              <a:endParaRPr b="0" i="0" sz="2700" u="none" cap="none" strike="noStrike">
                <a:solidFill>
                  <a:schemeClr val="dk1"/>
                </a:solidFill>
                <a:latin typeface="Calibri"/>
                <a:ea typeface="Calibri"/>
                <a:cs typeface="Calibri"/>
                <a:sym typeface="Calibri"/>
              </a:endParaRPr>
            </a:p>
          </p:txBody>
        </p:sp>
        <p:sp>
          <p:nvSpPr>
            <p:cNvPr id="230" name="Google Shape;230;h6eb3a84de4a91628_0_183"/>
            <p:cNvSpPr/>
            <p:nvPr/>
          </p:nvSpPr>
          <p:spPr>
            <a:xfrm>
              <a:off x="5524500" y="82677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Shimmering City established</a:t>
              </a:r>
              <a:endParaRPr b="0" i="0" sz="2400" u="none" cap="none" strike="noStrike">
                <a:solidFill>
                  <a:schemeClr val="dk1"/>
                </a:solidFill>
                <a:latin typeface="Calibri"/>
                <a:ea typeface="Calibri"/>
                <a:cs typeface="Calibri"/>
                <a:sym typeface="Calibri"/>
              </a:endParaRPr>
            </a:p>
          </p:txBody>
        </p:sp>
      </p:grpSp>
      <p:grpSp>
        <p:nvGrpSpPr>
          <p:cNvPr id="231" name="Google Shape;231;h6eb3a84de4a91628_0_183"/>
          <p:cNvGrpSpPr/>
          <p:nvPr/>
        </p:nvGrpSpPr>
        <p:grpSpPr>
          <a:xfrm>
            <a:off x="8934450" y="1009650"/>
            <a:ext cx="4229100" cy="4343400"/>
            <a:chOff x="8934450" y="1009650"/>
            <a:chExt cx="4229100" cy="4343400"/>
          </a:xfrm>
        </p:grpSpPr>
        <p:sp>
          <p:nvSpPr>
            <p:cNvPr id="232" name="Google Shape;232;h6eb3a84de4a91628_0_183"/>
            <p:cNvSpPr/>
            <p:nvPr/>
          </p:nvSpPr>
          <p:spPr>
            <a:xfrm>
              <a:off x="8934450" y="1009650"/>
              <a:ext cx="4229100" cy="4229100"/>
            </a:xfrm>
            <a:prstGeom prst="ellipse">
              <a:avLst/>
            </a:prstGeom>
            <a:solidFill>
              <a:srgbClr val="0032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h6eb3a84de4a91628_0_183"/>
            <p:cNvSpPr/>
            <p:nvPr/>
          </p:nvSpPr>
          <p:spPr>
            <a:xfrm>
              <a:off x="10182225" y="1695450"/>
              <a:ext cx="2533800" cy="365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Black Han Sans"/>
                <a:buNone/>
              </a:pPr>
              <a:r>
                <a:rPr b="0" i="0" lang="en-US" sz="18000" u="none" cap="none" strike="noStrike">
                  <a:solidFill>
                    <a:srgbClr val="FFFFFF"/>
                  </a:solidFill>
                  <a:latin typeface="Black Han Sans"/>
                  <a:ea typeface="Black Han Sans"/>
                  <a:cs typeface="Black Han Sans"/>
                  <a:sym typeface="Black Han Sans"/>
                </a:rPr>
                <a:t>O</a:t>
              </a:r>
              <a:endParaRPr b="0" i="0" sz="18000" u="none" cap="none" strike="noStrike">
                <a:solidFill>
                  <a:schemeClr val="dk1"/>
                </a:solidFill>
                <a:latin typeface="Calibri"/>
                <a:ea typeface="Calibri"/>
                <a:cs typeface="Calibri"/>
                <a:sym typeface="Calibri"/>
              </a:endParaRPr>
            </a:p>
          </p:txBody>
        </p:sp>
      </p:grpSp>
      <p:grpSp>
        <p:nvGrpSpPr>
          <p:cNvPr id="234" name="Google Shape;234;h6eb3a84de4a91628_0_183"/>
          <p:cNvGrpSpPr/>
          <p:nvPr/>
        </p:nvGrpSpPr>
        <p:grpSpPr>
          <a:xfrm>
            <a:off x="9334500" y="5886450"/>
            <a:ext cx="3497700" cy="1602225"/>
            <a:chOff x="9334500" y="5886450"/>
            <a:chExt cx="3497700" cy="1602225"/>
          </a:xfrm>
        </p:grpSpPr>
        <p:sp>
          <p:nvSpPr>
            <p:cNvPr id="235" name="Google Shape;235;h6eb3a84de4a91628_0_183"/>
            <p:cNvSpPr/>
            <p:nvPr/>
          </p:nvSpPr>
          <p:spPr>
            <a:xfrm>
              <a:off x="9334500" y="588645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War</a:t>
              </a:r>
              <a:endParaRPr b="0" i="0" sz="2700" u="none" cap="none" strike="noStrike">
                <a:solidFill>
                  <a:schemeClr val="dk1"/>
                </a:solidFill>
                <a:latin typeface="Calibri"/>
                <a:ea typeface="Calibri"/>
                <a:cs typeface="Calibri"/>
                <a:sym typeface="Calibri"/>
              </a:endParaRPr>
            </a:p>
          </p:txBody>
        </p:sp>
        <p:sp>
          <p:nvSpPr>
            <p:cNvPr id="236" name="Google Shape;236;h6eb3a84de4a91628_0_183"/>
            <p:cNvSpPr/>
            <p:nvPr/>
          </p:nvSpPr>
          <p:spPr>
            <a:xfrm>
              <a:off x="933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Kingdoms clash in conflict.</a:t>
              </a:r>
              <a:endParaRPr b="0" i="0" sz="2400" u="none" cap="none" strike="noStrike">
                <a:solidFill>
                  <a:schemeClr val="dk1"/>
                </a:solidFill>
                <a:latin typeface="Calibri"/>
                <a:ea typeface="Calibri"/>
                <a:cs typeface="Calibri"/>
                <a:sym typeface="Calibri"/>
              </a:endParaRPr>
            </a:p>
          </p:txBody>
        </p:sp>
      </p:grpSp>
      <p:grpSp>
        <p:nvGrpSpPr>
          <p:cNvPr id="237" name="Google Shape;237;h6eb3a84de4a91628_0_183"/>
          <p:cNvGrpSpPr/>
          <p:nvPr/>
        </p:nvGrpSpPr>
        <p:grpSpPr>
          <a:xfrm>
            <a:off x="9334500" y="7686675"/>
            <a:ext cx="3497700" cy="1602225"/>
            <a:chOff x="9334500" y="7686675"/>
            <a:chExt cx="3497700" cy="1602225"/>
          </a:xfrm>
        </p:grpSpPr>
        <p:sp>
          <p:nvSpPr>
            <p:cNvPr id="238" name="Google Shape;238;h6eb3a84de4a91628_0_183"/>
            <p:cNvSpPr/>
            <p:nvPr/>
          </p:nvSpPr>
          <p:spPr>
            <a:xfrm>
              <a:off x="9334500" y="7686675"/>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Transformation</a:t>
              </a:r>
              <a:endParaRPr b="0" i="0" sz="2700" u="none" cap="none" strike="noStrike">
                <a:solidFill>
                  <a:schemeClr val="dk1"/>
                </a:solidFill>
                <a:latin typeface="Calibri"/>
                <a:ea typeface="Calibri"/>
                <a:cs typeface="Calibri"/>
                <a:sym typeface="Calibri"/>
              </a:endParaRPr>
            </a:p>
          </p:txBody>
        </p:sp>
        <p:sp>
          <p:nvSpPr>
            <p:cNvPr id="239" name="Google Shape;239;h6eb3a84de4a91628_0_183"/>
            <p:cNvSpPr/>
            <p:nvPr/>
          </p:nvSpPr>
          <p:spPr>
            <a:xfrm>
              <a:off x="9334500" y="82677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Peasant discovers magical powers.</a:t>
              </a:r>
              <a:endParaRPr b="0" i="0" sz="2400" u="none" cap="none" strike="noStrike">
                <a:solidFill>
                  <a:schemeClr val="dk1"/>
                </a:solidFill>
                <a:latin typeface="Calibri"/>
                <a:ea typeface="Calibri"/>
                <a:cs typeface="Calibri"/>
                <a:sym typeface="Calibri"/>
              </a:endParaRPr>
            </a:p>
          </p:txBody>
        </p:sp>
      </p:grpSp>
      <p:grpSp>
        <p:nvGrpSpPr>
          <p:cNvPr id="240" name="Google Shape;240;h6eb3a84de4a91628_0_183"/>
          <p:cNvGrpSpPr/>
          <p:nvPr/>
        </p:nvGrpSpPr>
        <p:grpSpPr>
          <a:xfrm>
            <a:off x="12744450" y="1009650"/>
            <a:ext cx="4229100" cy="4343400"/>
            <a:chOff x="12744450" y="1009650"/>
            <a:chExt cx="4229100" cy="4343400"/>
          </a:xfrm>
        </p:grpSpPr>
        <p:sp>
          <p:nvSpPr>
            <p:cNvPr id="241" name="Google Shape;241;h6eb3a84de4a91628_0_183"/>
            <p:cNvSpPr/>
            <p:nvPr/>
          </p:nvSpPr>
          <p:spPr>
            <a:xfrm>
              <a:off x="12744450" y="1009650"/>
              <a:ext cx="4229100" cy="4229100"/>
            </a:xfrm>
            <a:prstGeom prst="ellipse">
              <a:avLst/>
            </a:prstGeom>
            <a:solidFill>
              <a:srgbClr val="FF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h6eb3a84de4a91628_0_183"/>
            <p:cNvSpPr/>
            <p:nvPr/>
          </p:nvSpPr>
          <p:spPr>
            <a:xfrm>
              <a:off x="14173200" y="1695450"/>
              <a:ext cx="2171700" cy="365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Black Han Sans"/>
                <a:buNone/>
              </a:pPr>
              <a:r>
                <a:rPr b="0" i="0" lang="en-US" sz="18000" u="none" cap="none" strike="noStrike">
                  <a:solidFill>
                    <a:srgbClr val="FFFFFF"/>
                  </a:solidFill>
                  <a:latin typeface="Black Han Sans"/>
                  <a:ea typeface="Black Han Sans"/>
                  <a:cs typeface="Black Han Sans"/>
                  <a:sym typeface="Black Han Sans"/>
                </a:rPr>
                <a:t>T</a:t>
              </a:r>
              <a:endParaRPr b="0" i="0" sz="18000" u="none" cap="none" strike="noStrike">
                <a:solidFill>
                  <a:schemeClr val="dk1"/>
                </a:solidFill>
                <a:latin typeface="Calibri"/>
                <a:ea typeface="Calibri"/>
                <a:cs typeface="Calibri"/>
                <a:sym typeface="Calibri"/>
              </a:endParaRPr>
            </a:p>
          </p:txBody>
        </p:sp>
      </p:grpSp>
      <p:grpSp>
        <p:nvGrpSpPr>
          <p:cNvPr id="243" name="Google Shape;243;h6eb3a84de4a91628_0_183"/>
          <p:cNvGrpSpPr/>
          <p:nvPr/>
        </p:nvGrpSpPr>
        <p:grpSpPr>
          <a:xfrm>
            <a:off x="13144500" y="5886450"/>
            <a:ext cx="3497700" cy="1602225"/>
            <a:chOff x="13144500" y="5886450"/>
            <a:chExt cx="3497700" cy="1602225"/>
          </a:xfrm>
        </p:grpSpPr>
        <p:sp>
          <p:nvSpPr>
            <p:cNvPr id="244" name="Google Shape;244;h6eb3a84de4a91628_0_183"/>
            <p:cNvSpPr/>
            <p:nvPr/>
          </p:nvSpPr>
          <p:spPr>
            <a:xfrm>
              <a:off x="13144500" y="588645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Invasion</a:t>
              </a:r>
              <a:endParaRPr b="0" i="0" sz="2700" u="none" cap="none" strike="noStrike">
                <a:solidFill>
                  <a:schemeClr val="dk1"/>
                </a:solidFill>
                <a:latin typeface="Calibri"/>
                <a:ea typeface="Calibri"/>
                <a:cs typeface="Calibri"/>
                <a:sym typeface="Calibri"/>
              </a:endParaRPr>
            </a:p>
          </p:txBody>
        </p:sp>
        <p:sp>
          <p:nvSpPr>
            <p:cNvPr id="245" name="Google Shape;245;h6eb3a84de4a91628_0_183"/>
            <p:cNvSpPr/>
            <p:nvPr/>
          </p:nvSpPr>
          <p:spPr>
            <a:xfrm>
              <a:off x="1314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grpSp>
      <p:grpSp>
        <p:nvGrpSpPr>
          <p:cNvPr id="246" name="Google Shape;246;h6eb3a84de4a91628_0_183"/>
          <p:cNvGrpSpPr/>
          <p:nvPr/>
        </p:nvGrpSpPr>
        <p:grpSpPr>
          <a:xfrm>
            <a:off x="13144500" y="7686675"/>
            <a:ext cx="3497700" cy="1602225"/>
            <a:chOff x="13144500" y="7686675"/>
            <a:chExt cx="3497700" cy="1602225"/>
          </a:xfrm>
        </p:grpSpPr>
        <p:sp>
          <p:nvSpPr>
            <p:cNvPr id="247" name="Google Shape;247;h6eb3a84de4a91628_0_183"/>
            <p:cNvSpPr/>
            <p:nvPr/>
          </p:nvSpPr>
          <p:spPr>
            <a:xfrm>
              <a:off x="13144500" y="7686675"/>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Betrayal</a:t>
              </a:r>
              <a:endParaRPr b="0" i="0" sz="2700" u="none" cap="none" strike="noStrike">
                <a:solidFill>
                  <a:schemeClr val="dk1"/>
                </a:solidFill>
                <a:latin typeface="Calibri"/>
                <a:ea typeface="Calibri"/>
                <a:cs typeface="Calibri"/>
                <a:sym typeface="Calibri"/>
              </a:endParaRPr>
            </a:p>
          </p:txBody>
        </p:sp>
        <p:sp>
          <p:nvSpPr>
            <p:cNvPr id="248" name="Google Shape;248;h6eb3a84de4a91628_0_183"/>
            <p:cNvSpPr/>
            <p:nvPr/>
          </p:nvSpPr>
          <p:spPr>
            <a:xfrm>
              <a:off x="13144500" y="82677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253" name="Shape 253"/>
        <p:cNvGrpSpPr/>
        <p:nvPr/>
      </p:nvGrpSpPr>
      <p:grpSpPr>
        <a:xfrm>
          <a:off x="0" y="0"/>
          <a:ext cx="0" cy="0"/>
          <a:chOff x="0" y="0"/>
          <a:chExt cx="0" cy="0"/>
        </a:xfrm>
      </p:grpSpPr>
      <p:pic>
        <p:nvPicPr>
          <p:cNvPr descr="preencoded.png" id="254" name="Google Shape;254;h6eb3a84de4a91628_0_228"/>
          <p:cNvPicPr preferRelativeResize="0"/>
          <p:nvPr/>
        </p:nvPicPr>
        <p:blipFill rotWithShape="1">
          <a:blip r:embed="rId3">
            <a:alphaModFix/>
          </a:blip>
          <a:srcRect b="0" l="0" r="0" t="0"/>
          <a:stretch/>
        </p:blipFill>
        <p:spPr>
          <a:xfrm>
            <a:off x="7734300" y="-1409700"/>
            <a:ext cx="12630151" cy="12630151"/>
          </a:xfrm>
          <a:prstGeom prst="rect">
            <a:avLst/>
          </a:prstGeom>
          <a:noFill/>
          <a:ln>
            <a:noFill/>
          </a:ln>
        </p:spPr>
      </p:pic>
      <p:pic>
        <p:nvPicPr>
          <p:cNvPr descr="preencoded.png" id="255" name="Google Shape;255;h6eb3a84de4a91628_0_228"/>
          <p:cNvPicPr preferRelativeResize="0"/>
          <p:nvPr/>
        </p:nvPicPr>
        <p:blipFill rotWithShape="1">
          <a:blip r:embed="rId4">
            <a:alphaModFix/>
          </a:blip>
          <a:srcRect b="0" l="0" r="0" t="0"/>
          <a:stretch/>
        </p:blipFill>
        <p:spPr>
          <a:xfrm>
            <a:off x="0" y="56127"/>
            <a:ext cx="4415042" cy="3742879"/>
          </a:xfrm>
          <a:prstGeom prst="rect">
            <a:avLst/>
          </a:prstGeom>
          <a:noFill/>
          <a:ln>
            <a:noFill/>
          </a:ln>
        </p:spPr>
      </p:pic>
      <p:grpSp>
        <p:nvGrpSpPr>
          <p:cNvPr id="256" name="Google Shape;256;h6eb3a84de4a91628_0_228"/>
          <p:cNvGrpSpPr/>
          <p:nvPr/>
        </p:nvGrpSpPr>
        <p:grpSpPr>
          <a:xfrm>
            <a:off x="17640300" y="7994925"/>
            <a:ext cx="596549" cy="2063476"/>
            <a:chOff x="17640300" y="7994925"/>
            <a:chExt cx="596549" cy="2063476"/>
          </a:xfrm>
        </p:grpSpPr>
        <p:pic>
          <p:nvPicPr>
            <p:cNvPr descr="preencoded.png" id="257" name="Google Shape;257;h6eb3a84de4a91628_0_22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58" name="Google Shape;258;h6eb3a84de4a91628_0_22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59" name="Google Shape;259;h6eb3a84de4a91628_0_228"/>
          <p:cNvPicPr preferRelativeResize="0"/>
          <p:nvPr/>
        </p:nvPicPr>
        <p:blipFill rotWithShape="1">
          <a:blip r:embed="rId6">
            <a:alphaModFix/>
          </a:blip>
          <a:srcRect b="0" l="0" r="0" t="0"/>
          <a:stretch/>
        </p:blipFill>
        <p:spPr>
          <a:xfrm>
            <a:off x="914400" y="1200150"/>
            <a:ext cx="7991475" cy="8077200"/>
          </a:xfrm>
          <a:prstGeom prst="rect">
            <a:avLst/>
          </a:prstGeom>
          <a:noFill/>
          <a:ln>
            <a:noFill/>
          </a:ln>
        </p:spPr>
      </p:pic>
      <p:sp>
        <p:nvSpPr>
          <p:cNvPr id="260" name="Google Shape;260;h6eb3a84de4a91628_0_228"/>
          <p:cNvSpPr/>
          <p:nvPr/>
        </p:nvSpPr>
        <p:spPr>
          <a:xfrm>
            <a:off x="10144125" y="1781175"/>
            <a:ext cx="79152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Black Han Sans"/>
              <a:buNone/>
            </a:pPr>
            <a:r>
              <a:rPr b="0" i="0" lang="en-US" sz="6000" u="none" cap="none" strike="noStrike">
                <a:solidFill>
                  <a:srgbClr val="0E0E0E"/>
                </a:solidFill>
                <a:latin typeface="Black Han Sans"/>
                <a:ea typeface="Black Han Sans"/>
                <a:cs typeface="Black Han Sans"/>
                <a:sym typeface="Black Han Sans"/>
              </a:rPr>
              <a:t>Some Data</a:t>
            </a:r>
            <a:endParaRPr b="0" i="0" sz="6000" u="none" cap="none" strike="noStrike">
              <a:solidFill>
                <a:schemeClr val="dk1"/>
              </a:solidFill>
              <a:latin typeface="Calibri"/>
              <a:ea typeface="Calibri"/>
              <a:cs typeface="Calibri"/>
              <a:sym typeface="Calibri"/>
            </a:endParaRPr>
          </a:p>
        </p:txBody>
      </p:sp>
      <p:sp>
        <p:nvSpPr>
          <p:cNvPr id="261" name="Google Shape;261;h6eb3a84de4a91628_0_228"/>
          <p:cNvSpPr/>
          <p:nvPr/>
        </p:nvSpPr>
        <p:spPr>
          <a:xfrm>
            <a:off x="10029825" y="4176712"/>
            <a:ext cx="1838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75%</a:t>
            </a:r>
            <a:endParaRPr b="0" i="0" sz="6000" u="none" cap="none" strike="noStrike">
              <a:solidFill>
                <a:schemeClr val="dk1"/>
              </a:solidFill>
              <a:latin typeface="Calibri"/>
              <a:ea typeface="Calibri"/>
              <a:cs typeface="Calibri"/>
              <a:sym typeface="Calibri"/>
            </a:endParaRPr>
          </a:p>
        </p:txBody>
      </p:sp>
      <p:grpSp>
        <p:nvGrpSpPr>
          <p:cNvPr id="262" name="Google Shape;262;h6eb3a84de4a91628_0_228"/>
          <p:cNvGrpSpPr/>
          <p:nvPr/>
        </p:nvGrpSpPr>
        <p:grpSpPr>
          <a:xfrm>
            <a:off x="11753850" y="3943350"/>
            <a:ext cx="4773900" cy="1526025"/>
            <a:chOff x="11753850" y="3943350"/>
            <a:chExt cx="4773900" cy="1526025"/>
          </a:xfrm>
        </p:grpSpPr>
        <p:sp>
          <p:nvSpPr>
            <p:cNvPr id="263" name="Google Shape;263;h6eb3a84de4a91628_0_228"/>
            <p:cNvSpPr/>
            <p:nvPr/>
          </p:nvSpPr>
          <p:spPr>
            <a:xfrm>
              <a:off x="11753850" y="3943350"/>
              <a:ext cx="4773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Enchanted Creatures</a:t>
              </a:r>
              <a:endParaRPr b="0" i="0" sz="2700" u="none" cap="none" strike="noStrike">
                <a:solidFill>
                  <a:schemeClr val="dk1"/>
                </a:solidFill>
                <a:latin typeface="Calibri"/>
                <a:ea typeface="Calibri"/>
                <a:cs typeface="Calibri"/>
                <a:sym typeface="Calibri"/>
              </a:endParaRPr>
            </a:p>
          </p:txBody>
        </p:sp>
        <p:sp>
          <p:nvSpPr>
            <p:cNvPr id="264" name="Google Shape;264;h6eb3a84de4a91628_0_228"/>
            <p:cNvSpPr/>
            <p:nvPr/>
          </p:nvSpPr>
          <p:spPr>
            <a:xfrm>
              <a:off x="11753850" y="4448175"/>
              <a:ext cx="4766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65" name="Google Shape;265;h6eb3a84de4a91628_0_228"/>
          <p:cNvSpPr/>
          <p:nvPr/>
        </p:nvSpPr>
        <p:spPr>
          <a:xfrm>
            <a:off x="10029825" y="6038850"/>
            <a:ext cx="1838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60%</a:t>
            </a:r>
            <a:endParaRPr b="0" i="0" sz="6000" u="none" cap="none" strike="noStrike">
              <a:solidFill>
                <a:schemeClr val="dk1"/>
              </a:solidFill>
              <a:latin typeface="Calibri"/>
              <a:ea typeface="Calibri"/>
              <a:cs typeface="Calibri"/>
              <a:sym typeface="Calibri"/>
            </a:endParaRPr>
          </a:p>
        </p:txBody>
      </p:sp>
      <p:grpSp>
        <p:nvGrpSpPr>
          <p:cNvPr id="266" name="Google Shape;266;h6eb3a84de4a91628_0_228"/>
          <p:cNvGrpSpPr/>
          <p:nvPr/>
        </p:nvGrpSpPr>
        <p:grpSpPr>
          <a:xfrm>
            <a:off x="11753850" y="5819775"/>
            <a:ext cx="4773900" cy="1497450"/>
            <a:chOff x="11753850" y="5819775"/>
            <a:chExt cx="4773900" cy="1497450"/>
          </a:xfrm>
        </p:grpSpPr>
        <p:sp>
          <p:nvSpPr>
            <p:cNvPr id="267" name="Google Shape;267;h6eb3a84de4a91628_0_228"/>
            <p:cNvSpPr/>
            <p:nvPr/>
          </p:nvSpPr>
          <p:spPr>
            <a:xfrm>
              <a:off x="11753850" y="5819775"/>
              <a:ext cx="4773900" cy="977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Magic-Wielding Individuals</a:t>
              </a:r>
              <a:endParaRPr b="0" i="0" sz="2700" u="none" cap="none" strike="noStrike">
                <a:solidFill>
                  <a:schemeClr val="dk1"/>
                </a:solidFill>
                <a:latin typeface="Calibri"/>
                <a:ea typeface="Calibri"/>
                <a:cs typeface="Calibri"/>
                <a:sym typeface="Calibri"/>
              </a:endParaRPr>
            </a:p>
          </p:txBody>
        </p:sp>
        <p:sp>
          <p:nvSpPr>
            <p:cNvPr id="268" name="Google Shape;268;h6eb3a84de4a91628_0_228"/>
            <p:cNvSpPr/>
            <p:nvPr/>
          </p:nvSpPr>
          <p:spPr>
            <a:xfrm>
              <a:off x="11753850" y="6753225"/>
              <a:ext cx="4766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69" name="Google Shape;269;h6eb3a84de4a91628_0_228"/>
          <p:cNvSpPr/>
          <p:nvPr/>
        </p:nvSpPr>
        <p:spPr>
          <a:xfrm>
            <a:off x="10029825" y="7900988"/>
            <a:ext cx="1838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90%</a:t>
            </a:r>
            <a:endParaRPr b="0" i="0" sz="6000" u="none" cap="none" strike="noStrike">
              <a:solidFill>
                <a:schemeClr val="dk1"/>
              </a:solidFill>
              <a:latin typeface="Calibri"/>
              <a:ea typeface="Calibri"/>
              <a:cs typeface="Calibri"/>
              <a:sym typeface="Calibri"/>
            </a:endParaRPr>
          </a:p>
        </p:txBody>
      </p:sp>
      <p:grpSp>
        <p:nvGrpSpPr>
          <p:cNvPr id="270" name="Google Shape;270;h6eb3a84de4a91628_0_228"/>
          <p:cNvGrpSpPr/>
          <p:nvPr/>
        </p:nvGrpSpPr>
        <p:grpSpPr>
          <a:xfrm>
            <a:off x="11753850" y="7667625"/>
            <a:ext cx="4773900" cy="1526025"/>
            <a:chOff x="11753850" y="7667625"/>
            <a:chExt cx="4773900" cy="1526025"/>
          </a:xfrm>
        </p:grpSpPr>
        <p:sp>
          <p:nvSpPr>
            <p:cNvPr id="271" name="Google Shape;271;h6eb3a84de4a91628_0_228"/>
            <p:cNvSpPr/>
            <p:nvPr/>
          </p:nvSpPr>
          <p:spPr>
            <a:xfrm>
              <a:off x="11753850" y="7667625"/>
              <a:ext cx="4773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Spells Cast</a:t>
              </a:r>
              <a:endParaRPr b="0" i="0" sz="2700" u="none" cap="none" strike="noStrike">
                <a:solidFill>
                  <a:schemeClr val="dk1"/>
                </a:solidFill>
                <a:latin typeface="Calibri"/>
                <a:ea typeface="Calibri"/>
                <a:cs typeface="Calibri"/>
                <a:sym typeface="Calibri"/>
              </a:endParaRPr>
            </a:p>
          </p:txBody>
        </p:sp>
        <p:sp>
          <p:nvSpPr>
            <p:cNvPr id="272" name="Google Shape;272;h6eb3a84de4a91628_0_228"/>
            <p:cNvSpPr/>
            <p:nvPr/>
          </p:nvSpPr>
          <p:spPr>
            <a:xfrm>
              <a:off x="11753850" y="8172450"/>
              <a:ext cx="4766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277" name="Shape 277"/>
        <p:cNvGrpSpPr/>
        <p:nvPr/>
      </p:nvGrpSpPr>
      <p:grpSpPr>
        <a:xfrm>
          <a:off x="0" y="0"/>
          <a:ext cx="0" cy="0"/>
          <a:chOff x="0" y="0"/>
          <a:chExt cx="0" cy="0"/>
        </a:xfrm>
      </p:grpSpPr>
      <p:pic>
        <p:nvPicPr>
          <p:cNvPr descr="preencoded.png" id="278" name="Google Shape;278;h6eb3a84de4a91628_0_251"/>
          <p:cNvPicPr preferRelativeResize="0"/>
          <p:nvPr/>
        </p:nvPicPr>
        <p:blipFill rotWithShape="1">
          <a:blip r:embed="rId3">
            <a:alphaModFix/>
          </a:blip>
          <a:srcRect b="0" l="0" r="0" t="0"/>
          <a:stretch/>
        </p:blipFill>
        <p:spPr>
          <a:xfrm>
            <a:off x="5305425" y="1924050"/>
            <a:ext cx="12592051" cy="12592051"/>
          </a:xfrm>
          <a:prstGeom prst="rect">
            <a:avLst/>
          </a:prstGeom>
          <a:noFill/>
          <a:ln>
            <a:noFill/>
          </a:ln>
        </p:spPr>
      </p:pic>
      <p:pic>
        <p:nvPicPr>
          <p:cNvPr descr="preencoded.png" id="279" name="Google Shape;279;h6eb3a84de4a91628_0_251"/>
          <p:cNvPicPr preferRelativeResize="0"/>
          <p:nvPr/>
        </p:nvPicPr>
        <p:blipFill rotWithShape="1">
          <a:blip r:embed="rId4">
            <a:alphaModFix/>
          </a:blip>
          <a:srcRect b="0" l="0" r="0" t="0"/>
          <a:stretch/>
        </p:blipFill>
        <p:spPr>
          <a:xfrm>
            <a:off x="14289849" y="0"/>
            <a:ext cx="3998151" cy="4682672"/>
          </a:xfrm>
          <a:prstGeom prst="rect">
            <a:avLst/>
          </a:prstGeom>
          <a:noFill/>
          <a:ln>
            <a:noFill/>
          </a:ln>
        </p:spPr>
      </p:pic>
      <p:pic>
        <p:nvPicPr>
          <p:cNvPr descr="preencoded.png" id="280" name="Google Shape;280;h6eb3a84de4a91628_0_251"/>
          <p:cNvPicPr preferRelativeResize="0"/>
          <p:nvPr/>
        </p:nvPicPr>
        <p:blipFill rotWithShape="1">
          <a:blip r:embed="rId5">
            <a:alphaModFix/>
          </a:blip>
          <a:srcRect b="0" l="0" r="0" t="0"/>
          <a:stretch/>
        </p:blipFill>
        <p:spPr>
          <a:xfrm>
            <a:off x="0" y="7187115"/>
            <a:ext cx="3359693" cy="3099885"/>
          </a:xfrm>
          <a:prstGeom prst="rect">
            <a:avLst/>
          </a:prstGeom>
          <a:noFill/>
          <a:ln>
            <a:noFill/>
          </a:ln>
        </p:spPr>
      </p:pic>
      <p:grpSp>
        <p:nvGrpSpPr>
          <p:cNvPr id="281" name="Google Shape;281;h6eb3a84de4a91628_0_251"/>
          <p:cNvGrpSpPr/>
          <p:nvPr/>
        </p:nvGrpSpPr>
        <p:grpSpPr>
          <a:xfrm>
            <a:off x="17640300" y="7994925"/>
            <a:ext cx="596549" cy="2063476"/>
            <a:chOff x="17640300" y="7994925"/>
            <a:chExt cx="596549" cy="2063476"/>
          </a:xfrm>
        </p:grpSpPr>
        <p:pic>
          <p:nvPicPr>
            <p:cNvPr descr="preencoded.png" id="282" name="Google Shape;282;h6eb3a84de4a91628_0_25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83" name="Google Shape;283;h6eb3a84de4a91628_0_25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84" name="Google Shape;284;h6eb3a84de4a91628_0_251"/>
          <p:cNvGrpSpPr/>
          <p:nvPr/>
        </p:nvGrpSpPr>
        <p:grpSpPr>
          <a:xfrm>
            <a:off x="710565" y="2571750"/>
            <a:ext cx="11942400" cy="5250300"/>
            <a:chOff x="710565" y="2571750"/>
            <a:chExt cx="11942400" cy="5250300"/>
          </a:xfrm>
        </p:grpSpPr>
        <p:grpSp>
          <p:nvGrpSpPr>
            <p:cNvPr id="285" name="Google Shape;285;h6eb3a84de4a91628_0_251"/>
            <p:cNvGrpSpPr/>
            <p:nvPr/>
          </p:nvGrpSpPr>
          <p:grpSpPr>
            <a:xfrm>
              <a:off x="710565" y="2571750"/>
              <a:ext cx="11942400" cy="4137600"/>
              <a:chOff x="710565" y="2571750"/>
              <a:chExt cx="11942400" cy="4137600"/>
            </a:xfrm>
          </p:grpSpPr>
          <p:sp>
            <p:nvSpPr>
              <p:cNvPr id="286" name="Google Shape;286;h6eb3a84de4a91628_0_251"/>
              <p:cNvSpPr/>
              <p:nvPr/>
            </p:nvSpPr>
            <p:spPr>
              <a:xfrm>
                <a:off x="1857375" y="2571750"/>
                <a:ext cx="9648900" cy="365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327F"/>
                  </a:buClr>
                  <a:buSzPts val="18000"/>
                  <a:buFont typeface="Black Han Sans"/>
                  <a:buNone/>
                </a:pPr>
                <a:r>
                  <a:rPr b="0" i="0" lang="en-US" sz="18000" u="none" cap="none" strike="noStrike">
                    <a:solidFill>
                      <a:srgbClr val="00327F"/>
                    </a:solidFill>
                    <a:latin typeface="Black Han Sans"/>
                    <a:ea typeface="Black Han Sans"/>
                    <a:cs typeface="Black Han Sans"/>
                    <a:sym typeface="Black Han Sans"/>
                  </a:rPr>
                  <a:t>234,567</a:t>
                </a:r>
                <a:endParaRPr b="0" i="0" sz="18000" u="none" cap="none" strike="noStrike">
                  <a:solidFill>
                    <a:schemeClr val="dk1"/>
                  </a:solidFill>
                  <a:latin typeface="Calibri"/>
                  <a:ea typeface="Calibri"/>
                  <a:cs typeface="Calibri"/>
                  <a:sym typeface="Calibri"/>
                </a:endParaRPr>
              </a:p>
            </p:txBody>
          </p:sp>
          <p:sp>
            <p:nvSpPr>
              <p:cNvPr id="287" name="Google Shape;287;h6eb3a84de4a91628_0_251"/>
              <p:cNvSpPr/>
              <p:nvPr/>
            </p:nvSpPr>
            <p:spPr>
              <a:xfrm>
                <a:off x="710565" y="5581650"/>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288" name="Google Shape;288;h6eb3a84de4a91628_0_251"/>
            <p:cNvSpPr/>
            <p:nvPr/>
          </p:nvSpPr>
          <p:spPr>
            <a:xfrm>
              <a:off x="3174683" y="6800850"/>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289" name="Google Shape;289;h6eb3a84de4a91628_0_251"/>
          <p:cNvPicPr preferRelativeResize="0"/>
          <p:nvPr/>
        </p:nvPicPr>
        <p:blipFill rotWithShape="1">
          <a:blip r:embed="rId7">
            <a:alphaModFix/>
          </a:blip>
          <a:srcRect b="0" l="0" r="0" t="0"/>
          <a:stretch/>
        </p:blipFill>
        <p:spPr>
          <a:xfrm>
            <a:off x="11315700" y="1219200"/>
            <a:ext cx="5638800" cy="8124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294" name="Shape 294"/>
        <p:cNvGrpSpPr/>
        <p:nvPr/>
      </p:nvGrpSpPr>
      <p:grpSpPr>
        <a:xfrm>
          <a:off x="0" y="0"/>
          <a:ext cx="0" cy="0"/>
          <a:chOff x="0" y="0"/>
          <a:chExt cx="0" cy="0"/>
        </a:xfrm>
      </p:grpSpPr>
      <p:pic>
        <p:nvPicPr>
          <p:cNvPr descr="preencoded.png" id="295" name="Google Shape;295;h6eb3a84de4a91628_0_267"/>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296" name="Google Shape;296;h6eb3a84de4a91628_0_267"/>
          <p:cNvPicPr preferRelativeResize="0"/>
          <p:nvPr/>
        </p:nvPicPr>
        <p:blipFill rotWithShape="1">
          <a:blip r:embed="rId4">
            <a:alphaModFix/>
          </a:blip>
          <a:srcRect b="0" l="0" r="0" t="0"/>
          <a:stretch/>
        </p:blipFill>
        <p:spPr>
          <a:xfrm>
            <a:off x="12605372" y="0"/>
            <a:ext cx="5682628" cy="3406732"/>
          </a:xfrm>
          <a:prstGeom prst="rect">
            <a:avLst/>
          </a:prstGeom>
          <a:noFill/>
          <a:ln>
            <a:noFill/>
          </a:ln>
        </p:spPr>
      </p:pic>
      <p:grpSp>
        <p:nvGrpSpPr>
          <p:cNvPr id="297" name="Google Shape;297;h6eb3a84de4a91628_0_267"/>
          <p:cNvGrpSpPr/>
          <p:nvPr/>
        </p:nvGrpSpPr>
        <p:grpSpPr>
          <a:xfrm>
            <a:off x="17640300" y="7994925"/>
            <a:ext cx="596549" cy="2063476"/>
            <a:chOff x="17640300" y="7994925"/>
            <a:chExt cx="596549" cy="2063476"/>
          </a:xfrm>
        </p:grpSpPr>
        <p:pic>
          <p:nvPicPr>
            <p:cNvPr descr="preencoded.png" id="298" name="Google Shape;298;h6eb3a84de4a91628_0_26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99" name="Google Shape;299;h6eb3a84de4a91628_0_26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0" name="Google Shape;300;h6eb3a84de4a91628_0_267"/>
          <p:cNvSpPr/>
          <p:nvPr/>
        </p:nvSpPr>
        <p:spPr>
          <a:xfrm>
            <a:off x="1214438" y="2790825"/>
            <a:ext cx="66657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9600"/>
              <a:buFont typeface="Black Han Sans"/>
              <a:buNone/>
            </a:pPr>
            <a:r>
              <a:rPr b="0" i="0" lang="en-US" sz="9600" u="none" cap="none" strike="noStrike">
                <a:solidFill>
                  <a:srgbClr val="00327F"/>
                </a:solidFill>
                <a:latin typeface="Black Han Sans"/>
                <a:ea typeface="Black Han Sans"/>
                <a:cs typeface="Black Han Sans"/>
                <a:sym typeface="Black Han Sans"/>
              </a:rPr>
              <a:t>233 Coins</a:t>
            </a:r>
            <a:endParaRPr b="0" i="0" sz="9600" u="none" cap="none" strike="noStrike">
              <a:solidFill>
                <a:schemeClr val="dk1"/>
              </a:solidFill>
              <a:latin typeface="Calibri"/>
              <a:ea typeface="Calibri"/>
              <a:cs typeface="Calibri"/>
              <a:sym typeface="Calibri"/>
            </a:endParaRPr>
          </a:p>
        </p:txBody>
      </p:sp>
      <p:sp>
        <p:nvSpPr>
          <p:cNvPr id="301" name="Google Shape;301;h6eb3a84de4a91628_0_267"/>
          <p:cNvSpPr/>
          <p:nvPr/>
        </p:nvSpPr>
        <p:spPr>
          <a:xfrm>
            <a:off x="1350645" y="43148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02" name="Google Shape;302;h6eb3a84de4a91628_0_267"/>
          <p:cNvSpPr/>
          <p:nvPr/>
        </p:nvSpPr>
        <p:spPr>
          <a:xfrm>
            <a:off x="1052513" y="5581650"/>
            <a:ext cx="69894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9600"/>
              <a:buFont typeface="Black Han Sans"/>
              <a:buNone/>
            </a:pPr>
            <a:r>
              <a:rPr b="0" i="0" lang="en-US" sz="9600" u="none" cap="none" strike="noStrike">
                <a:solidFill>
                  <a:srgbClr val="00327F"/>
                </a:solidFill>
                <a:latin typeface="Black Han Sans"/>
                <a:ea typeface="Black Han Sans"/>
                <a:cs typeface="Black Han Sans"/>
                <a:sym typeface="Black Han Sans"/>
              </a:rPr>
              <a:t>456 Hours</a:t>
            </a:r>
            <a:endParaRPr b="0" i="0" sz="9600" u="none" cap="none" strike="noStrike">
              <a:solidFill>
                <a:schemeClr val="dk1"/>
              </a:solidFill>
              <a:latin typeface="Calibri"/>
              <a:ea typeface="Calibri"/>
              <a:cs typeface="Calibri"/>
              <a:sym typeface="Calibri"/>
            </a:endParaRPr>
          </a:p>
        </p:txBody>
      </p:sp>
      <p:sp>
        <p:nvSpPr>
          <p:cNvPr id="303" name="Google Shape;303;h6eb3a84de4a91628_0_267"/>
          <p:cNvSpPr/>
          <p:nvPr/>
        </p:nvSpPr>
        <p:spPr>
          <a:xfrm>
            <a:off x="1350645" y="71056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04" name="Google Shape;304;h6eb3a84de4a91628_0_267"/>
          <p:cNvSpPr/>
          <p:nvPr/>
        </p:nvSpPr>
        <p:spPr>
          <a:xfrm>
            <a:off x="13315950" y="2790825"/>
            <a:ext cx="29412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9600"/>
              <a:buFont typeface="Black Han Sans"/>
              <a:buNone/>
            </a:pPr>
            <a:r>
              <a:rPr b="0" i="0" lang="en-US" sz="9600" u="none" cap="none" strike="noStrike">
                <a:solidFill>
                  <a:srgbClr val="00327F"/>
                </a:solidFill>
                <a:latin typeface="Black Han Sans"/>
                <a:ea typeface="Black Han Sans"/>
                <a:cs typeface="Black Han Sans"/>
                <a:sym typeface="Black Han Sans"/>
              </a:rPr>
              <a:t>85%</a:t>
            </a:r>
            <a:endParaRPr b="0" i="0" sz="9600" u="none" cap="none" strike="noStrike">
              <a:solidFill>
                <a:schemeClr val="dk1"/>
              </a:solidFill>
              <a:latin typeface="Calibri"/>
              <a:ea typeface="Calibri"/>
              <a:cs typeface="Calibri"/>
              <a:sym typeface="Calibri"/>
            </a:endParaRPr>
          </a:p>
        </p:txBody>
      </p:sp>
      <p:sp>
        <p:nvSpPr>
          <p:cNvPr id="305" name="Google Shape;305;h6eb3a84de4a91628_0_267"/>
          <p:cNvSpPr/>
          <p:nvPr/>
        </p:nvSpPr>
        <p:spPr>
          <a:xfrm>
            <a:off x="11590020" y="43148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06" name="Google Shape;306;h6eb3a84de4a91628_0_267"/>
          <p:cNvSpPr/>
          <p:nvPr/>
        </p:nvSpPr>
        <p:spPr>
          <a:xfrm>
            <a:off x="12234863" y="5581650"/>
            <a:ext cx="51036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9600"/>
              <a:buFont typeface="Black Han Sans"/>
              <a:buNone/>
            </a:pPr>
            <a:r>
              <a:rPr b="0" i="0" lang="en-US" sz="9600" u="none" cap="none" strike="noStrike">
                <a:solidFill>
                  <a:srgbClr val="00327F"/>
                </a:solidFill>
                <a:latin typeface="Black Han Sans"/>
                <a:ea typeface="Black Han Sans"/>
                <a:cs typeface="Black Han Sans"/>
                <a:sym typeface="Black Han Sans"/>
              </a:rPr>
              <a:t>544 Km</a:t>
            </a:r>
            <a:endParaRPr b="0" i="0" sz="9600" u="none" cap="none" strike="noStrike">
              <a:solidFill>
                <a:schemeClr val="dk1"/>
              </a:solidFill>
              <a:latin typeface="Calibri"/>
              <a:ea typeface="Calibri"/>
              <a:cs typeface="Calibri"/>
              <a:sym typeface="Calibri"/>
            </a:endParaRPr>
          </a:p>
        </p:txBody>
      </p:sp>
      <p:sp>
        <p:nvSpPr>
          <p:cNvPr id="307" name="Google Shape;307;h6eb3a84de4a91628_0_267"/>
          <p:cNvSpPr/>
          <p:nvPr/>
        </p:nvSpPr>
        <p:spPr>
          <a:xfrm>
            <a:off x="11590020" y="71056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pic>
        <p:nvPicPr>
          <p:cNvPr descr="preencoded.png" id="308" name="Google Shape;308;h6eb3a84de4a91628_0_267"/>
          <p:cNvPicPr preferRelativeResize="0"/>
          <p:nvPr/>
        </p:nvPicPr>
        <p:blipFill rotWithShape="1">
          <a:blip r:embed="rId6">
            <a:alphaModFix/>
          </a:blip>
          <a:srcRect b="0" l="0" r="0" t="0"/>
          <a:stretch/>
        </p:blipFill>
        <p:spPr>
          <a:xfrm>
            <a:off x="8248650" y="1295400"/>
            <a:ext cx="3371850" cy="7696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313" name="Shape 313"/>
        <p:cNvGrpSpPr/>
        <p:nvPr/>
      </p:nvGrpSpPr>
      <p:grpSpPr>
        <a:xfrm>
          <a:off x="0" y="0"/>
          <a:ext cx="0" cy="0"/>
          <a:chOff x="0" y="0"/>
          <a:chExt cx="0" cy="0"/>
        </a:xfrm>
      </p:grpSpPr>
      <p:pic>
        <p:nvPicPr>
          <p:cNvPr descr="preencoded.png" id="314" name="Google Shape;314;h6eb3a84de4a91628_0_285"/>
          <p:cNvPicPr preferRelativeResize="0"/>
          <p:nvPr/>
        </p:nvPicPr>
        <p:blipFill rotWithShape="1">
          <a:blip r:embed="rId3">
            <a:alphaModFix/>
          </a:blip>
          <a:srcRect b="0" l="0" r="0" t="0"/>
          <a:stretch/>
        </p:blipFill>
        <p:spPr>
          <a:xfrm>
            <a:off x="7734300" y="-1409700"/>
            <a:ext cx="12630151" cy="12630151"/>
          </a:xfrm>
          <a:prstGeom prst="rect">
            <a:avLst/>
          </a:prstGeom>
          <a:noFill/>
          <a:ln>
            <a:noFill/>
          </a:ln>
        </p:spPr>
      </p:pic>
      <p:pic>
        <p:nvPicPr>
          <p:cNvPr descr="preencoded.png" id="315" name="Google Shape;315;h6eb3a84de4a91628_0_285"/>
          <p:cNvPicPr preferRelativeResize="0"/>
          <p:nvPr/>
        </p:nvPicPr>
        <p:blipFill rotWithShape="1">
          <a:blip r:embed="rId4">
            <a:alphaModFix/>
          </a:blip>
          <a:srcRect b="0" l="0" r="0" t="0"/>
          <a:stretch/>
        </p:blipFill>
        <p:spPr>
          <a:xfrm>
            <a:off x="0" y="56127"/>
            <a:ext cx="4415042" cy="3742879"/>
          </a:xfrm>
          <a:prstGeom prst="rect">
            <a:avLst/>
          </a:prstGeom>
          <a:noFill/>
          <a:ln>
            <a:noFill/>
          </a:ln>
        </p:spPr>
      </p:pic>
      <p:grpSp>
        <p:nvGrpSpPr>
          <p:cNvPr id="316" name="Google Shape;316;h6eb3a84de4a91628_0_285"/>
          <p:cNvGrpSpPr/>
          <p:nvPr/>
        </p:nvGrpSpPr>
        <p:grpSpPr>
          <a:xfrm>
            <a:off x="17640300" y="7994925"/>
            <a:ext cx="596549" cy="2063476"/>
            <a:chOff x="17640300" y="7994925"/>
            <a:chExt cx="596549" cy="2063476"/>
          </a:xfrm>
        </p:grpSpPr>
        <p:pic>
          <p:nvPicPr>
            <p:cNvPr descr="preencoded.png" id="317" name="Google Shape;317;h6eb3a84de4a91628_0_28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18" name="Google Shape;318;h6eb3a84de4a91628_0_28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19" name="Google Shape;319;h6eb3a84de4a91628_0_285"/>
          <p:cNvSpPr/>
          <p:nvPr/>
        </p:nvSpPr>
        <p:spPr>
          <a:xfrm>
            <a:off x="5181600" y="1276350"/>
            <a:ext cx="79152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Some Graph</a:t>
            </a:r>
            <a:endParaRPr b="0" i="0" sz="6000" u="none" cap="none" strike="noStrike">
              <a:solidFill>
                <a:schemeClr val="dk1"/>
              </a:solidFill>
              <a:latin typeface="Calibri"/>
              <a:ea typeface="Calibri"/>
              <a:cs typeface="Calibri"/>
              <a:sym typeface="Calibri"/>
            </a:endParaRPr>
          </a:p>
        </p:txBody>
      </p:sp>
      <p:grpSp>
        <p:nvGrpSpPr>
          <p:cNvPr id="320" name="Google Shape;320;h6eb3a84de4a91628_0_285"/>
          <p:cNvGrpSpPr/>
          <p:nvPr/>
        </p:nvGrpSpPr>
        <p:grpSpPr>
          <a:xfrm>
            <a:off x="2038350" y="2824588"/>
            <a:ext cx="6709939" cy="4712767"/>
            <a:chOff x="2038350" y="2824588"/>
            <a:chExt cx="6709939" cy="4712767"/>
          </a:xfrm>
        </p:grpSpPr>
        <p:pic>
          <p:nvPicPr>
            <p:cNvPr descr="preencoded.png" id="321" name="Google Shape;321;h6eb3a84de4a91628_0_285"/>
            <p:cNvPicPr preferRelativeResize="0"/>
            <p:nvPr/>
          </p:nvPicPr>
          <p:blipFill rotWithShape="1">
            <a:blip r:embed="rId6">
              <a:alphaModFix/>
            </a:blip>
            <a:srcRect b="0" l="0" r="0" t="0"/>
            <a:stretch/>
          </p:blipFill>
          <p:spPr>
            <a:xfrm>
              <a:off x="2530372" y="2824588"/>
              <a:ext cx="6217917" cy="4133250"/>
            </a:xfrm>
            <a:prstGeom prst="rect">
              <a:avLst/>
            </a:prstGeom>
            <a:noFill/>
            <a:ln>
              <a:noFill/>
            </a:ln>
          </p:spPr>
        </p:pic>
        <p:pic>
          <p:nvPicPr>
            <p:cNvPr descr="preencoded.png" id="322" name="Google Shape;322;h6eb3a84de4a91628_0_285"/>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23" name="Google Shape;323;h6eb3a84de4a91628_0_285"/>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24" name="Google Shape;324;h6eb3a84de4a91628_0_285"/>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25" name="Google Shape;325;h6eb3a84de4a91628_0_285"/>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26" name="Google Shape;326;h6eb3a84de4a91628_0_285"/>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27" name="Google Shape;327;h6eb3a84de4a91628_0_285"/>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28" name="Google Shape;328;h6eb3a84de4a91628_0_285"/>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29" name="Google Shape;329;h6eb3a84de4a91628_0_285"/>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30" name="Google Shape;330;h6eb3a84de4a91628_0_285"/>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31" name="Google Shape;331;h6eb3a84de4a91628_0_285"/>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32" name="Google Shape;332;h6eb3a84de4a91628_0_285"/>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33" name="Google Shape;333;h6eb3a84de4a91628_0_285"/>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34" name="Google Shape;334;h6eb3a84de4a91628_0_285"/>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35" name="Google Shape;335;h6eb3a84de4a91628_0_285"/>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36" name="Google Shape;336;h6eb3a84de4a91628_0_285"/>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37" name="Google Shape;337;h6eb3a84de4a91628_0_285"/>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38" name="Google Shape;338;h6eb3a84de4a91628_0_285"/>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39" name="Google Shape;339;h6eb3a84de4a91628_0_285"/>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40" name="Google Shape;340;h6eb3a84de4a91628_0_285"/>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41" name="Google Shape;341;h6eb3a84de4a91628_0_285"/>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42" name="Google Shape;342;h6eb3a84de4a91628_0_285"/>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43" name="Google Shape;343;h6eb3a84de4a91628_0_285"/>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366"/>
                <a:buFont typeface="Lato"/>
                <a:buNone/>
              </a:pPr>
              <a:r>
                <a:rPr b="0" i="0" lang="en-US" sz="1366" u="none" cap="none" strike="noStrike">
                  <a:solidFill>
                    <a:srgbClr val="FF2A42"/>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44" name="Google Shape;344;h6eb3a84de4a91628_0_285"/>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639"/>
                <a:buFont typeface="Lato"/>
                <a:buNone/>
              </a:pPr>
              <a:r>
                <a:rPr b="0" i="0" lang="en-US" sz="1639" u="none" cap="none" strike="noStrike">
                  <a:solidFill>
                    <a:srgbClr val="FF2A42"/>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45" name="Google Shape;345;h6eb3a84de4a91628_0_285"/>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639"/>
                <a:buFont typeface="Lato"/>
                <a:buNone/>
              </a:pPr>
              <a:r>
                <a:rPr b="0" i="0" lang="en-US" sz="1639" u="none" cap="none" strike="noStrike">
                  <a:solidFill>
                    <a:srgbClr val="FF2A42"/>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46" name="Google Shape;346;h6eb3a84de4a91628_0_285"/>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639"/>
                <a:buFont typeface="Lato"/>
                <a:buNone/>
              </a:pPr>
              <a:r>
                <a:rPr b="0" i="0" lang="en-US" sz="1639" u="none" cap="none" strike="noStrike">
                  <a:solidFill>
                    <a:srgbClr val="FF2A42"/>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47" name="Google Shape;347;h6eb3a84de4a91628_0_285"/>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639"/>
                <a:buFont typeface="Lato"/>
                <a:buNone/>
              </a:pPr>
              <a:r>
                <a:rPr b="0" i="0" lang="en-US" sz="1639" u="none" cap="none" strike="noStrike">
                  <a:solidFill>
                    <a:srgbClr val="FF2A42"/>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48" name="Google Shape;348;h6eb3a84de4a91628_0_285"/>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639"/>
                <a:buFont typeface="Lato"/>
                <a:buNone/>
              </a:pPr>
              <a:r>
                <a:rPr b="0" i="0" lang="en-US" sz="1639" u="none" cap="none" strike="noStrike">
                  <a:solidFill>
                    <a:srgbClr val="FF2A42"/>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49" name="Google Shape;349;h6eb3a84de4a91628_0_285"/>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639"/>
                <a:buFont typeface="Lato"/>
                <a:buNone/>
              </a:pPr>
              <a:r>
                <a:rPr b="0" i="0" lang="en-US" sz="1639" u="none" cap="none" strike="noStrike">
                  <a:solidFill>
                    <a:srgbClr val="FF2A42"/>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50" name="Google Shape;350;h6eb3a84de4a91628_0_285"/>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639"/>
                <a:buFont typeface="Lato"/>
                <a:buNone/>
              </a:pPr>
              <a:r>
                <a:rPr b="0" i="0" lang="en-US" sz="1639" u="none" cap="none" strike="noStrike">
                  <a:solidFill>
                    <a:srgbClr val="FF2A42"/>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51" name="Google Shape;351;h6eb3a84de4a91628_0_285"/>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639"/>
                <a:buFont typeface="Lato"/>
                <a:buNone/>
              </a:pPr>
              <a:r>
                <a:rPr b="0" i="0" lang="en-US" sz="1639" u="none" cap="none" strike="noStrike">
                  <a:solidFill>
                    <a:srgbClr val="FF2A42"/>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52" name="Google Shape;352;h6eb3a84de4a91628_0_285"/>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366"/>
                <a:buFont typeface="Lato"/>
                <a:buNone/>
              </a:pPr>
              <a:r>
                <a:rPr b="0" i="0" lang="en-US" sz="1366" u="none" cap="none" strike="noStrike">
                  <a:solidFill>
                    <a:srgbClr val="FF2A42"/>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53" name="Google Shape;353;h6eb3a84de4a91628_0_285"/>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366"/>
                <a:buFont typeface="Lato"/>
                <a:buNone/>
              </a:pPr>
              <a:r>
                <a:rPr b="0" i="0" lang="en-US" sz="1366" u="none" cap="none" strike="noStrike">
                  <a:solidFill>
                    <a:srgbClr val="FF2A42"/>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54" name="Google Shape;354;h6eb3a84de4a91628_0_285"/>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366"/>
                <a:buFont typeface="Lato"/>
                <a:buNone/>
              </a:pPr>
              <a:r>
                <a:rPr b="0" i="0" lang="en-US" sz="1366" u="none" cap="none" strike="noStrike">
                  <a:solidFill>
                    <a:srgbClr val="FF2A42"/>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55" name="Google Shape;355;h6eb3a84de4a91628_0_285"/>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366"/>
                <a:buFont typeface="Lato"/>
                <a:buNone/>
              </a:pPr>
              <a:r>
                <a:rPr b="0" i="0" lang="en-US" sz="1366" u="none" cap="none" strike="noStrike">
                  <a:solidFill>
                    <a:srgbClr val="FF2A42"/>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56" name="Google Shape;356;h6eb3a84de4a91628_0_285"/>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366"/>
                <a:buFont typeface="Lato"/>
                <a:buNone/>
              </a:pPr>
              <a:r>
                <a:rPr b="0" i="0" lang="en-US" sz="1366" u="none" cap="none" strike="noStrike">
                  <a:solidFill>
                    <a:srgbClr val="FF2A42"/>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57" name="Google Shape;357;h6eb3a84de4a91628_0_285"/>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366"/>
                <a:buFont typeface="Lato"/>
                <a:buNone/>
              </a:pPr>
              <a:r>
                <a:rPr b="0" i="0" lang="en-US" sz="1366" u="none" cap="none" strike="noStrike">
                  <a:solidFill>
                    <a:srgbClr val="FF2A42"/>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58" name="Google Shape;358;h6eb3a84de4a91628_0_285"/>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366"/>
                <a:buFont typeface="Lato"/>
                <a:buNone/>
              </a:pPr>
              <a:r>
                <a:rPr b="0" i="0" lang="en-US" sz="1366" u="none" cap="none" strike="noStrike">
                  <a:solidFill>
                    <a:srgbClr val="FF2A42"/>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59" name="Google Shape;359;h6eb3a84de4a91628_0_285"/>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366"/>
                <a:buFont typeface="Lato"/>
                <a:buNone/>
              </a:pPr>
              <a:r>
                <a:rPr b="0" i="0" lang="en-US" sz="1366" u="none" cap="none" strike="noStrike">
                  <a:solidFill>
                    <a:srgbClr val="FF2A42"/>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60" name="Google Shape;360;h6eb3a84de4a91628_0_285"/>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366"/>
                <a:buFont typeface="Lato"/>
                <a:buNone/>
              </a:pPr>
              <a:r>
                <a:rPr b="0" i="0" lang="en-US" sz="1366" u="none" cap="none" strike="noStrike">
                  <a:solidFill>
                    <a:srgbClr val="FF2A42"/>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61" name="Google Shape;361;h6eb3a84de4a91628_0_285"/>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1366"/>
                <a:buFont typeface="Lato"/>
                <a:buNone/>
              </a:pPr>
              <a:r>
                <a:rPr b="0" i="0" lang="en-US" sz="1366" u="none" cap="none" strike="noStrike">
                  <a:solidFill>
                    <a:srgbClr val="FF2A42"/>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62" name="Google Shape;362;h6eb3a84de4a91628_0_285"/>
          <p:cNvGrpSpPr/>
          <p:nvPr/>
        </p:nvGrpSpPr>
        <p:grpSpPr>
          <a:xfrm>
            <a:off x="10801350" y="3143250"/>
            <a:ext cx="4181476" cy="4181456"/>
            <a:chOff x="10801350" y="3143250"/>
            <a:chExt cx="4181476" cy="4181456"/>
          </a:xfrm>
        </p:grpSpPr>
        <p:pic>
          <p:nvPicPr>
            <p:cNvPr descr="preencoded.png" id="363" name="Google Shape;363;h6eb3a84de4a91628_0_285"/>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364" name="Google Shape;364;h6eb3a84de4a91628_0_285"/>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365" name="Google Shape;365;h6eb3a84de4a91628_0_285"/>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366" name="Google Shape;366;h6eb3a84de4a91628_0_285"/>
            <p:cNvSpPr/>
            <p:nvPr/>
          </p:nvSpPr>
          <p:spPr>
            <a:xfrm>
              <a:off x="12149138" y="4719638"/>
              <a:ext cx="16554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34.574</a:t>
              </a:r>
              <a:endParaRPr b="0" i="0" sz="3600" u="none" cap="none" strike="noStrike">
                <a:solidFill>
                  <a:schemeClr val="dk1"/>
                </a:solidFill>
                <a:latin typeface="Calibri"/>
                <a:ea typeface="Calibri"/>
                <a:cs typeface="Calibri"/>
                <a:sym typeface="Calibri"/>
              </a:endParaRPr>
            </a:p>
          </p:txBody>
        </p:sp>
        <p:sp>
          <p:nvSpPr>
            <p:cNvPr id="367" name="Google Shape;367;h6eb3a84de4a91628_0_285"/>
            <p:cNvSpPr/>
            <p:nvPr/>
          </p:nvSpPr>
          <p:spPr>
            <a:xfrm>
              <a:off x="12520613" y="5291138"/>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68" name="Google Shape;368;h6eb3a84de4a91628_0_285"/>
          <p:cNvGrpSpPr/>
          <p:nvPr/>
        </p:nvGrpSpPr>
        <p:grpSpPr>
          <a:xfrm>
            <a:off x="9898380" y="7886700"/>
            <a:ext cx="5997000" cy="1668900"/>
            <a:chOff x="9898380" y="7886700"/>
            <a:chExt cx="5997000" cy="1668900"/>
          </a:xfrm>
        </p:grpSpPr>
        <p:sp>
          <p:nvSpPr>
            <p:cNvPr id="369" name="Google Shape;369;h6eb3a84de4a91628_0_285"/>
            <p:cNvSpPr/>
            <p:nvPr/>
          </p:nvSpPr>
          <p:spPr>
            <a:xfrm>
              <a:off x="98983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Treasure Found</a:t>
              </a:r>
              <a:endParaRPr b="0" i="0" sz="3600" u="none" cap="none" strike="noStrike">
                <a:solidFill>
                  <a:schemeClr val="dk1"/>
                </a:solidFill>
                <a:latin typeface="Calibri"/>
                <a:ea typeface="Calibri"/>
                <a:cs typeface="Calibri"/>
                <a:sym typeface="Calibri"/>
              </a:endParaRPr>
            </a:p>
          </p:txBody>
        </p:sp>
        <p:sp>
          <p:nvSpPr>
            <p:cNvPr id="370" name="Google Shape;370;h6eb3a84de4a91628_0_285"/>
            <p:cNvSpPr/>
            <p:nvPr/>
          </p:nvSpPr>
          <p:spPr>
            <a:xfrm>
              <a:off x="9913620" y="85344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71" name="Google Shape;371;h6eb3a84de4a91628_0_285"/>
          <p:cNvGrpSpPr/>
          <p:nvPr/>
        </p:nvGrpSpPr>
        <p:grpSpPr>
          <a:xfrm>
            <a:off x="2392680" y="7886700"/>
            <a:ext cx="5997000" cy="1668900"/>
            <a:chOff x="2392680" y="7886700"/>
            <a:chExt cx="5997000" cy="1668900"/>
          </a:xfrm>
        </p:grpSpPr>
        <p:sp>
          <p:nvSpPr>
            <p:cNvPr id="372" name="Google Shape;372;h6eb3a84de4a91628_0_285"/>
            <p:cNvSpPr/>
            <p:nvPr/>
          </p:nvSpPr>
          <p:spPr>
            <a:xfrm>
              <a:off x="23926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Spellcasting Progress</a:t>
              </a:r>
              <a:endParaRPr b="0" i="0" sz="3600" u="none" cap="none" strike="noStrike">
                <a:solidFill>
                  <a:schemeClr val="dk1"/>
                </a:solidFill>
                <a:latin typeface="Calibri"/>
                <a:ea typeface="Calibri"/>
                <a:cs typeface="Calibri"/>
                <a:sym typeface="Calibri"/>
              </a:endParaRPr>
            </a:p>
          </p:txBody>
        </p:sp>
        <p:sp>
          <p:nvSpPr>
            <p:cNvPr id="373" name="Google Shape;373;h6eb3a84de4a91628_0_285"/>
            <p:cNvSpPr/>
            <p:nvPr/>
          </p:nvSpPr>
          <p:spPr>
            <a:xfrm>
              <a:off x="2407920" y="85344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378" name="Shape 378"/>
        <p:cNvGrpSpPr/>
        <p:nvPr/>
      </p:nvGrpSpPr>
      <p:grpSpPr>
        <a:xfrm>
          <a:off x="0" y="0"/>
          <a:ext cx="0" cy="0"/>
          <a:chOff x="0" y="0"/>
          <a:chExt cx="0" cy="0"/>
        </a:xfrm>
      </p:grpSpPr>
      <p:pic>
        <p:nvPicPr>
          <p:cNvPr descr="preencoded.png" id="379" name="Google Shape;379;h6eb3a84de4a91628_0_349"/>
          <p:cNvPicPr preferRelativeResize="0"/>
          <p:nvPr/>
        </p:nvPicPr>
        <p:blipFill rotWithShape="1">
          <a:blip r:embed="rId3">
            <a:alphaModFix/>
          </a:blip>
          <a:srcRect b="0" l="0" r="0" t="0"/>
          <a:stretch/>
        </p:blipFill>
        <p:spPr>
          <a:xfrm>
            <a:off x="5305425" y="1924050"/>
            <a:ext cx="12592051" cy="12592051"/>
          </a:xfrm>
          <a:prstGeom prst="rect">
            <a:avLst/>
          </a:prstGeom>
          <a:noFill/>
          <a:ln>
            <a:noFill/>
          </a:ln>
        </p:spPr>
      </p:pic>
      <p:pic>
        <p:nvPicPr>
          <p:cNvPr descr="preencoded.png" id="380" name="Google Shape;380;h6eb3a84de4a91628_0_349"/>
          <p:cNvPicPr preferRelativeResize="0"/>
          <p:nvPr/>
        </p:nvPicPr>
        <p:blipFill rotWithShape="1">
          <a:blip r:embed="rId4">
            <a:alphaModFix/>
          </a:blip>
          <a:srcRect b="0" l="0" r="0" t="0"/>
          <a:stretch/>
        </p:blipFill>
        <p:spPr>
          <a:xfrm>
            <a:off x="14289849" y="0"/>
            <a:ext cx="3998151" cy="4682672"/>
          </a:xfrm>
          <a:prstGeom prst="rect">
            <a:avLst/>
          </a:prstGeom>
          <a:noFill/>
          <a:ln>
            <a:noFill/>
          </a:ln>
        </p:spPr>
      </p:pic>
      <p:pic>
        <p:nvPicPr>
          <p:cNvPr descr="preencoded.png" id="381" name="Google Shape;381;h6eb3a84de4a91628_0_349"/>
          <p:cNvPicPr preferRelativeResize="0"/>
          <p:nvPr/>
        </p:nvPicPr>
        <p:blipFill rotWithShape="1">
          <a:blip r:embed="rId5">
            <a:alphaModFix/>
          </a:blip>
          <a:srcRect b="0" l="0" r="0" t="0"/>
          <a:stretch/>
        </p:blipFill>
        <p:spPr>
          <a:xfrm>
            <a:off x="0" y="7187115"/>
            <a:ext cx="3359693" cy="3099885"/>
          </a:xfrm>
          <a:prstGeom prst="rect">
            <a:avLst/>
          </a:prstGeom>
          <a:noFill/>
          <a:ln>
            <a:noFill/>
          </a:ln>
        </p:spPr>
      </p:pic>
      <p:grpSp>
        <p:nvGrpSpPr>
          <p:cNvPr id="382" name="Google Shape;382;h6eb3a84de4a91628_0_349"/>
          <p:cNvGrpSpPr/>
          <p:nvPr/>
        </p:nvGrpSpPr>
        <p:grpSpPr>
          <a:xfrm>
            <a:off x="17640300" y="7994925"/>
            <a:ext cx="596549" cy="2063476"/>
            <a:chOff x="17640300" y="7994925"/>
            <a:chExt cx="596549" cy="2063476"/>
          </a:xfrm>
        </p:grpSpPr>
        <p:pic>
          <p:nvPicPr>
            <p:cNvPr descr="preencoded.png" id="383" name="Google Shape;383;h6eb3a84de4a91628_0_34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84" name="Google Shape;384;h6eb3a84de4a91628_0_34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85" name="Google Shape;385;h6eb3a84de4a91628_0_349"/>
          <p:cNvGrpSpPr/>
          <p:nvPr/>
        </p:nvGrpSpPr>
        <p:grpSpPr>
          <a:xfrm>
            <a:off x="11601450" y="4591050"/>
            <a:ext cx="3625200" cy="3231000"/>
            <a:chOff x="11601450" y="4591050"/>
            <a:chExt cx="3625200" cy="3231000"/>
          </a:xfrm>
        </p:grpSpPr>
        <p:sp>
          <p:nvSpPr>
            <p:cNvPr id="386" name="Google Shape;386;h6eb3a84de4a91628_0_349"/>
            <p:cNvSpPr/>
            <p:nvPr/>
          </p:nvSpPr>
          <p:spPr>
            <a:xfrm>
              <a:off x="11601450" y="4591050"/>
              <a:ext cx="36252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A web application</a:t>
              </a:r>
              <a:endParaRPr b="0" i="0" sz="3600" u="none" cap="none" strike="noStrike">
                <a:solidFill>
                  <a:schemeClr val="dk1"/>
                </a:solidFill>
                <a:latin typeface="Calibri"/>
                <a:ea typeface="Calibri"/>
                <a:cs typeface="Calibri"/>
                <a:sym typeface="Calibri"/>
              </a:endParaRPr>
            </a:p>
          </p:txBody>
        </p:sp>
        <p:sp>
          <p:nvSpPr>
            <p:cNvPr id="387" name="Google Shape;387;h6eb3a84de4a91628_0_349"/>
            <p:cNvSpPr/>
            <p:nvPr/>
          </p:nvSpPr>
          <p:spPr>
            <a:xfrm>
              <a:off x="11601450" y="5886450"/>
              <a:ext cx="35946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88" name="Google Shape;388;h6eb3a84de4a91628_0_349"/>
          <p:cNvPicPr preferRelativeResize="0"/>
          <p:nvPr/>
        </p:nvPicPr>
        <p:blipFill rotWithShape="1">
          <a:blip r:embed="rId7">
            <a:alphaModFix/>
          </a:blip>
          <a:srcRect b="0" l="0" r="0" t="0"/>
          <a:stretch/>
        </p:blipFill>
        <p:spPr>
          <a:xfrm>
            <a:off x="952500" y="3086100"/>
            <a:ext cx="10325100" cy="6124575"/>
          </a:xfrm>
          <a:prstGeom prst="rect">
            <a:avLst/>
          </a:prstGeom>
          <a:noFill/>
          <a:ln>
            <a:noFill/>
          </a:ln>
        </p:spPr>
      </p:pic>
      <p:pic>
        <p:nvPicPr>
          <p:cNvPr descr="preencoded.png" id="389" name="Google Shape;389;h6eb3a84de4a91628_0_349"/>
          <p:cNvPicPr preferRelativeResize="0"/>
          <p:nvPr/>
        </p:nvPicPr>
        <p:blipFill rotWithShape="1">
          <a:blip r:embed="rId8">
            <a:alphaModFix/>
          </a:blip>
          <a:srcRect b="0" l="0" r="0" t="0"/>
          <a:stretch/>
        </p:blipFill>
        <p:spPr>
          <a:xfrm>
            <a:off x="2400300" y="3343275"/>
            <a:ext cx="7419975" cy="4867275"/>
          </a:xfrm>
          <a:prstGeom prst="rect">
            <a:avLst/>
          </a:prstGeom>
          <a:noFill/>
          <a:ln>
            <a:noFill/>
          </a:ln>
        </p:spPr>
      </p:pic>
      <p:sp>
        <p:nvSpPr>
          <p:cNvPr id="390" name="Google Shape;390;h6eb3a84de4a91628_0_349"/>
          <p:cNvSpPr/>
          <p:nvPr/>
        </p:nvSpPr>
        <p:spPr>
          <a:xfrm>
            <a:off x="2400300" y="1314450"/>
            <a:ext cx="12887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395" name="Shape 395"/>
        <p:cNvGrpSpPr/>
        <p:nvPr/>
      </p:nvGrpSpPr>
      <p:grpSpPr>
        <a:xfrm>
          <a:off x="0" y="0"/>
          <a:ext cx="0" cy="0"/>
          <a:chOff x="0" y="0"/>
          <a:chExt cx="0" cy="0"/>
        </a:xfrm>
      </p:grpSpPr>
      <p:pic>
        <p:nvPicPr>
          <p:cNvPr descr="preencoded.png" id="396" name="Google Shape;396;h6eb3a84de4a91628_0_365"/>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397" name="Google Shape;397;h6eb3a84de4a91628_0_365"/>
          <p:cNvPicPr preferRelativeResize="0"/>
          <p:nvPr/>
        </p:nvPicPr>
        <p:blipFill rotWithShape="1">
          <a:blip r:embed="rId4">
            <a:alphaModFix/>
          </a:blip>
          <a:srcRect b="0" l="0" r="0" t="0"/>
          <a:stretch/>
        </p:blipFill>
        <p:spPr>
          <a:xfrm>
            <a:off x="12605372" y="0"/>
            <a:ext cx="5682628" cy="3406732"/>
          </a:xfrm>
          <a:prstGeom prst="rect">
            <a:avLst/>
          </a:prstGeom>
          <a:noFill/>
          <a:ln>
            <a:noFill/>
          </a:ln>
        </p:spPr>
      </p:pic>
      <p:grpSp>
        <p:nvGrpSpPr>
          <p:cNvPr id="398" name="Google Shape;398;h6eb3a84de4a91628_0_365"/>
          <p:cNvGrpSpPr/>
          <p:nvPr/>
        </p:nvGrpSpPr>
        <p:grpSpPr>
          <a:xfrm>
            <a:off x="17640300" y="7994925"/>
            <a:ext cx="596549" cy="2063476"/>
            <a:chOff x="17640300" y="7994925"/>
            <a:chExt cx="596549" cy="2063476"/>
          </a:xfrm>
        </p:grpSpPr>
        <p:pic>
          <p:nvPicPr>
            <p:cNvPr descr="preencoded.png" id="399" name="Google Shape;399;h6eb3a84de4a91628_0_36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00" name="Google Shape;400;h6eb3a84de4a91628_0_36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1" name="Google Shape;401;h6eb3a84de4a91628_0_365"/>
          <p:cNvGrpSpPr/>
          <p:nvPr/>
        </p:nvGrpSpPr>
        <p:grpSpPr>
          <a:xfrm>
            <a:off x="8867775" y="2486025"/>
            <a:ext cx="6644700" cy="2202300"/>
            <a:chOff x="8867775" y="2486025"/>
            <a:chExt cx="6644700" cy="2202300"/>
          </a:xfrm>
        </p:grpSpPr>
        <p:sp>
          <p:nvSpPr>
            <p:cNvPr id="402" name="Google Shape;402;h6eb3a84de4a91628_0_365"/>
            <p:cNvSpPr/>
            <p:nvPr/>
          </p:nvSpPr>
          <p:spPr>
            <a:xfrm>
              <a:off x="8867775" y="2486025"/>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An mobile app</a:t>
              </a:r>
              <a:endParaRPr b="0" i="0" sz="3600" u="none" cap="none" strike="noStrike">
                <a:solidFill>
                  <a:schemeClr val="dk1"/>
                </a:solidFill>
                <a:latin typeface="Calibri"/>
                <a:ea typeface="Calibri"/>
                <a:cs typeface="Calibri"/>
                <a:sym typeface="Calibri"/>
              </a:endParaRPr>
            </a:p>
          </p:txBody>
        </p:sp>
        <p:sp>
          <p:nvSpPr>
            <p:cNvPr id="403" name="Google Shape;403;h6eb3a84de4a91628_0_365"/>
            <p:cNvSpPr/>
            <p:nvPr/>
          </p:nvSpPr>
          <p:spPr>
            <a:xfrm>
              <a:off x="8867775" y="3209925"/>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04" name="Google Shape;404;h6eb3a84de4a91628_0_365"/>
          <p:cNvSpPr/>
          <p:nvPr/>
        </p:nvSpPr>
        <p:spPr>
          <a:xfrm>
            <a:off x="8867775" y="58959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05" name="Google Shape;405;h6eb3a84de4a91628_0_365"/>
          <p:cNvSpPr/>
          <p:nvPr/>
        </p:nvSpPr>
        <p:spPr>
          <a:xfrm>
            <a:off x="8867775" y="1133475"/>
            <a:ext cx="95727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06" name="Google Shape;406;h6eb3a84de4a91628_0_365"/>
          <p:cNvPicPr preferRelativeResize="0"/>
          <p:nvPr/>
        </p:nvPicPr>
        <p:blipFill rotWithShape="1">
          <a:blip r:embed="rId6">
            <a:alphaModFix/>
          </a:blip>
          <a:srcRect b="0" l="0" r="0" t="0"/>
          <a:stretch/>
        </p:blipFill>
        <p:spPr>
          <a:xfrm>
            <a:off x="3352800" y="771525"/>
            <a:ext cx="4105275" cy="8886825"/>
          </a:xfrm>
          <a:prstGeom prst="rect">
            <a:avLst/>
          </a:prstGeom>
          <a:noFill/>
          <a:ln>
            <a:noFill/>
          </a:ln>
        </p:spPr>
      </p:pic>
      <p:pic>
        <p:nvPicPr>
          <p:cNvPr descr="preencoded.png" id="407" name="Google Shape;407;h6eb3a84de4a91628_0_365"/>
          <p:cNvPicPr preferRelativeResize="0"/>
          <p:nvPr/>
        </p:nvPicPr>
        <p:blipFill rotWithShape="1">
          <a:blip r:embed="rId7">
            <a:alphaModFix/>
          </a:blip>
          <a:srcRect b="0" l="0" r="0" t="0"/>
          <a:stretch/>
        </p:blipFill>
        <p:spPr>
          <a:xfrm>
            <a:off x="3495675" y="1323975"/>
            <a:ext cx="3829050" cy="8096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412" name="Shape 412"/>
        <p:cNvGrpSpPr/>
        <p:nvPr/>
      </p:nvGrpSpPr>
      <p:grpSpPr>
        <a:xfrm>
          <a:off x="0" y="0"/>
          <a:ext cx="0" cy="0"/>
          <a:chOff x="0" y="0"/>
          <a:chExt cx="0" cy="0"/>
        </a:xfrm>
      </p:grpSpPr>
      <p:pic>
        <p:nvPicPr>
          <p:cNvPr descr="preencoded.png" id="413" name="Google Shape;413;h6eb3a84de4a91628_0_381"/>
          <p:cNvPicPr preferRelativeResize="0"/>
          <p:nvPr/>
        </p:nvPicPr>
        <p:blipFill rotWithShape="1">
          <a:blip r:embed="rId3">
            <a:alphaModFix/>
          </a:blip>
          <a:srcRect b="0" l="0" r="0" t="0"/>
          <a:stretch/>
        </p:blipFill>
        <p:spPr>
          <a:xfrm>
            <a:off x="13287375" y="523875"/>
            <a:ext cx="9048750" cy="10086975"/>
          </a:xfrm>
          <a:prstGeom prst="rect">
            <a:avLst/>
          </a:prstGeom>
          <a:noFill/>
          <a:ln>
            <a:noFill/>
          </a:ln>
        </p:spPr>
      </p:pic>
      <p:pic>
        <p:nvPicPr>
          <p:cNvPr descr="preencoded.png" id="414" name="Google Shape;414;h6eb3a84de4a91628_0_381"/>
          <p:cNvPicPr preferRelativeResize="0"/>
          <p:nvPr/>
        </p:nvPicPr>
        <p:blipFill rotWithShape="1">
          <a:blip r:embed="rId4">
            <a:alphaModFix/>
          </a:blip>
          <a:srcRect b="0" l="0" r="0" t="0"/>
          <a:stretch/>
        </p:blipFill>
        <p:spPr>
          <a:xfrm>
            <a:off x="0" y="5044846"/>
            <a:ext cx="7226792" cy="5242153"/>
          </a:xfrm>
          <a:prstGeom prst="rect">
            <a:avLst/>
          </a:prstGeom>
          <a:noFill/>
          <a:ln>
            <a:noFill/>
          </a:ln>
        </p:spPr>
      </p:pic>
      <p:grpSp>
        <p:nvGrpSpPr>
          <p:cNvPr id="415" name="Google Shape;415;h6eb3a84de4a91628_0_381"/>
          <p:cNvGrpSpPr/>
          <p:nvPr/>
        </p:nvGrpSpPr>
        <p:grpSpPr>
          <a:xfrm>
            <a:off x="17640300" y="108225"/>
            <a:ext cx="596549" cy="2063475"/>
            <a:chOff x="17640300" y="108225"/>
            <a:chExt cx="596549" cy="2063475"/>
          </a:xfrm>
        </p:grpSpPr>
        <p:pic>
          <p:nvPicPr>
            <p:cNvPr descr="preencoded.png" id="416" name="Google Shape;416;h6eb3a84de4a91628_0_381"/>
            <p:cNvPicPr preferRelativeResize="0"/>
            <p:nvPr/>
          </p:nvPicPr>
          <p:blipFill rotWithShape="1">
            <a:blip r:embed="rId5">
              <a:alphaModFix/>
            </a:blip>
            <a:srcRect b="0" l="0" r="0" t="0"/>
            <a:stretch/>
          </p:blipFill>
          <p:spPr>
            <a:xfrm>
              <a:off x="17640300" y="1638300"/>
              <a:ext cx="533400" cy="533400"/>
            </a:xfrm>
            <a:prstGeom prst="rect">
              <a:avLst/>
            </a:prstGeom>
            <a:noFill/>
            <a:ln>
              <a:noFill/>
            </a:ln>
          </p:spPr>
        </p:pic>
        <p:sp>
          <p:nvSpPr>
            <p:cNvPr id="417" name="Google Shape;417;h6eb3a84de4a91628_0_381"/>
            <p:cNvSpPr/>
            <p:nvPr/>
          </p:nvSpPr>
          <p:spPr>
            <a:xfrm rot="-5400000">
              <a:off x="17235450" y="5702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8" name="Google Shape;418;h6eb3a84de4a91628_0_381"/>
          <p:cNvGrpSpPr/>
          <p:nvPr/>
        </p:nvGrpSpPr>
        <p:grpSpPr>
          <a:xfrm>
            <a:off x="923925" y="6076950"/>
            <a:ext cx="4377600" cy="2773800"/>
            <a:chOff x="923925" y="6076950"/>
            <a:chExt cx="4377600" cy="2773800"/>
          </a:xfrm>
        </p:grpSpPr>
        <p:sp>
          <p:nvSpPr>
            <p:cNvPr id="419" name="Google Shape;419;h6eb3a84de4a91628_0_381"/>
            <p:cNvSpPr/>
            <p:nvPr/>
          </p:nvSpPr>
          <p:spPr>
            <a:xfrm>
              <a:off x="923925" y="6076950"/>
              <a:ext cx="43776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A web application</a:t>
              </a:r>
              <a:endParaRPr b="0" i="0" sz="3600" u="none" cap="none" strike="noStrike">
                <a:solidFill>
                  <a:schemeClr val="dk1"/>
                </a:solidFill>
                <a:latin typeface="Calibri"/>
                <a:ea typeface="Calibri"/>
                <a:cs typeface="Calibri"/>
                <a:sym typeface="Calibri"/>
              </a:endParaRPr>
            </a:p>
          </p:txBody>
        </p:sp>
        <p:sp>
          <p:nvSpPr>
            <p:cNvPr id="420" name="Google Shape;420;h6eb3a84de4a91628_0_381"/>
            <p:cNvSpPr/>
            <p:nvPr/>
          </p:nvSpPr>
          <p:spPr>
            <a:xfrm>
              <a:off x="923925" y="7372350"/>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21" name="Google Shape;421;h6eb3a84de4a91628_0_381"/>
          <p:cNvSpPr/>
          <p:nvPr/>
        </p:nvSpPr>
        <p:spPr>
          <a:xfrm>
            <a:off x="923925" y="1362075"/>
            <a:ext cx="5153100" cy="502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22" name="Google Shape;422;h6eb3a84de4a91628_0_381"/>
          <p:cNvSpPr/>
          <p:nvPr/>
        </p:nvSpPr>
        <p:spPr>
          <a:xfrm>
            <a:off x="12496800" y="30861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23" name="Google Shape;423;h6eb3a84de4a91628_0_381"/>
          <p:cNvGrpSpPr/>
          <p:nvPr/>
        </p:nvGrpSpPr>
        <p:grpSpPr>
          <a:xfrm>
            <a:off x="5924550" y="561975"/>
            <a:ext cx="6429375" cy="9248775"/>
            <a:chOff x="5924550" y="561975"/>
            <a:chExt cx="6429375" cy="9248775"/>
          </a:xfrm>
        </p:grpSpPr>
        <p:pic>
          <p:nvPicPr>
            <p:cNvPr descr="preencoded.png" id="424" name="Google Shape;424;h6eb3a84de4a91628_0_381"/>
            <p:cNvPicPr preferRelativeResize="0"/>
            <p:nvPr/>
          </p:nvPicPr>
          <p:blipFill rotWithShape="1">
            <a:blip r:embed="rId6">
              <a:alphaModFix/>
            </a:blip>
            <a:srcRect b="0" l="0" r="0" t="0"/>
            <a:stretch/>
          </p:blipFill>
          <p:spPr>
            <a:xfrm>
              <a:off x="5924550" y="561975"/>
              <a:ext cx="6429375" cy="9248775"/>
            </a:xfrm>
            <a:prstGeom prst="rect">
              <a:avLst/>
            </a:prstGeom>
            <a:noFill/>
            <a:ln>
              <a:noFill/>
            </a:ln>
          </p:spPr>
        </p:pic>
        <p:pic>
          <p:nvPicPr>
            <p:cNvPr descr="preencoded.png" id="425" name="Google Shape;425;h6eb3a84de4a91628_0_381"/>
            <p:cNvPicPr preferRelativeResize="0"/>
            <p:nvPr/>
          </p:nvPicPr>
          <p:blipFill rotWithShape="1">
            <a:blip r:embed="rId7">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430" name="Shape 430"/>
        <p:cNvGrpSpPr/>
        <p:nvPr/>
      </p:nvGrpSpPr>
      <p:grpSpPr>
        <a:xfrm>
          <a:off x="0" y="0"/>
          <a:ext cx="0" cy="0"/>
          <a:chOff x="0" y="0"/>
          <a:chExt cx="0" cy="0"/>
        </a:xfrm>
      </p:grpSpPr>
      <p:pic>
        <p:nvPicPr>
          <p:cNvPr descr="preencoded.png" id="431" name="Google Shape;431;h6eb3a84de4a91628_0_398"/>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32" name="Google Shape;432;h6eb3a84de4a91628_0_398"/>
          <p:cNvGrpSpPr/>
          <p:nvPr/>
        </p:nvGrpSpPr>
        <p:grpSpPr>
          <a:xfrm>
            <a:off x="17640300" y="7994925"/>
            <a:ext cx="596549" cy="2063476"/>
            <a:chOff x="17640300" y="7994925"/>
            <a:chExt cx="596549" cy="2063476"/>
          </a:xfrm>
        </p:grpSpPr>
        <p:pic>
          <p:nvPicPr>
            <p:cNvPr descr="preencoded.png" id="433" name="Google Shape;433;h6eb3a84de4a91628_0_39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4" name="Google Shape;434;h6eb3a84de4a91628_0_39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35" name="Google Shape;435;h6eb3a84de4a91628_0_398"/>
          <p:cNvSpPr/>
          <p:nvPr/>
        </p:nvSpPr>
        <p:spPr>
          <a:xfrm>
            <a:off x="11868150" y="523875"/>
            <a:ext cx="5496000" cy="2171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3ECDA"/>
              </a:buClr>
              <a:buSzPts val="6000"/>
              <a:buFont typeface="Black Han Sans"/>
              <a:buNone/>
            </a:pPr>
            <a:r>
              <a:rPr b="0" i="0" lang="en-US" sz="6000" u="none" cap="none" strike="noStrike">
                <a:solidFill>
                  <a:srgbClr val="F3ECDA"/>
                </a:solidFill>
                <a:latin typeface="Black Han Sans"/>
                <a:ea typeface="Black Han Sans"/>
                <a:cs typeface="Black Han Sans"/>
                <a:sym typeface="Black Han Sans"/>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440" name="Shape 440"/>
        <p:cNvGrpSpPr/>
        <p:nvPr/>
      </p:nvGrpSpPr>
      <p:grpSpPr>
        <a:xfrm>
          <a:off x="0" y="0"/>
          <a:ext cx="0" cy="0"/>
          <a:chOff x="0" y="0"/>
          <a:chExt cx="0" cy="0"/>
        </a:xfrm>
      </p:grpSpPr>
      <p:pic>
        <p:nvPicPr>
          <p:cNvPr descr="preencoded.png" id="441" name="Google Shape;441;h6eb3a84de4a91628_0_407"/>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442" name="Google Shape;442;h6eb3a84de4a91628_0_407"/>
          <p:cNvPicPr preferRelativeResize="0"/>
          <p:nvPr/>
        </p:nvPicPr>
        <p:blipFill rotWithShape="1">
          <a:blip r:embed="rId4">
            <a:alphaModFix/>
          </a:blip>
          <a:srcRect b="0" l="0" r="0" t="0"/>
          <a:stretch/>
        </p:blipFill>
        <p:spPr>
          <a:xfrm>
            <a:off x="12605372" y="0"/>
            <a:ext cx="5682628" cy="3406732"/>
          </a:xfrm>
          <a:prstGeom prst="rect">
            <a:avLst/>
          </a:prstGeom>
          <a:noFill/>
          <a:ln>
            <a:noFill/>
          </a:ln>
        </p:spPr>
      </p:pic>
      <p:grpSp>
        <p:nvGrpSpPr>
          <p:cNvPr id="443" name="Google Shape;443;h6eb3a84de4a91628_0_407"/>
          <p:cNvGrpSpPr/>
          <p:nvPr/>
        </p:nvGrpSpPr>
        <p:grpSpPr>
          <a:xfrm>
            <a:off x="16116300" y="9639300"/>
            <a:ext cx="2063475" cy="596550"/>
            <a:chOff x="16116300" y="9639300"/>
            <a:chExt cx="2063475" cy="596550"/>
          </a:xfrm>
        </p:grpSpPr>
        <p:pic>
          <p:nvPicPr>
            <p:cNvPr descr="preencoded.png" id="444" name="Google Shape;444;h6eb3a84de4a91628_0_407"/>
            <p:cNvPicPr preferRelativeResize="0"/>
            <p:nvPr/>
          </p:nvPicPr>
          <p:blipFill rotWithShape="1">
            <a:blip r:embed="rId5">
              <a:alphaModFix/>
            </a:blip>
            <a:srcRect b="0" l="0" r="0" t="0"/>
            <a:stretch/>
          </p:blipFill>
          <p:spPr>
            <a:xfrm>
              <a:off x="16116300" y="9639300"/>
              <a:ext cx="533400" cy="533400"/>
            </a:xfrm>
            <a:prstGeom prst="rect">
              <a:avLst/>
            </a:prstGeom>
            <a:noFill/>
            <a:ln>
              <a:noFill/>
            </a:ln>
          </p:spPr>
        </p:pic>
        <p:sp>
          <p:nvSpPr>
            <p:cNvPr id="445" name="Google Shape;445;h6eb3a84de4a91628_0_407"/>
            <p:cNvSpPr/>
            <p:nvPr/>
          </p:nvSpPr>
          <p:spPr>
            <a:xfrm>
              <a:off x="16716375" y="969645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46" name="Google Shape;446;h6eb3a84de4a91628_0_407"/>
          <p:cNvPicPr preferRelativeResize="0"/>
          <p:nvPr/>
        </p:nvPicPr>
        <p:blipFill rotWithShape="1">
          <a:blip r:embed="rId6">
            <a:alphaModFix/>
          </a:blip>
          <a:srcRect b="0" l="0" r="0" t="0"/>
          <a:stretch/>
        </p:blipFill>
        <p:spPr>
          <a:xfrm>
            <a:off x="6248400" y="2543175"/>
            <a:ext cx="10858500" cy="5895975"/>
          </a:xfrm>
          <a:prstGeom prst="rect">
            <a:avLst/>
          </a:prstGeom>
          <a:noFill/>
          <a:ln>
            <a:noFill/>
          </a:ln>
        </p:spPr>
      </p:pic>
      <p:sp>
        <p:nvSpPr>
          <p:cNvPr id="447" name="Google Shape;447;h6eb3a84de4a91628_0_407"/>
          <p:cNvSpPr/>
          <p:nvPr/>
        </p:nvSpPr>
        <p:spPr>
          <a:xfrm>
            <a:off x="3819525" y="895350"/>
            <a:ext cx="106584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Fantasy Realm</a:t>
            </a:r>
            <a:endParaRPr b="0" i="0" sz="6000" u="none" cap="none" strike="noStrike">
              <a:solidFill>
                <a:schemeClr val="dk1"/>
              </a:solidFill>
              <a:latin typeface="Calibri"/>
              <a:ea typeface="Calibri"/>
              <a:cs typeface="Calibri"/>
              <a:sym typeface="Calibri"/>
            </a:endParaRPr>
          </a:p>
        </p:txBody>
      </p:sp>
      <p:grpSp>
        <p:nvGrpSpPr>
          <p:cNvPr id="448" name="Google Shape;448;h6eb3a84de4a91628_0_407"/>
          <p:cNvGrpSpPr/>
          <p:nvPr/>
        </p:nvGrpSpPr>
        <p:grpSpPr>
          <a:xfrm>
            <a:off x="1466850" y="3343275"/>
            <a:ext cx="4425300" cy="1668900"/>
            <a:chOff x="1466850" y="3343275"/>
            <a:chExt cx="4425300" cy="1668900"/>
          </a:xfrm>
        </p:grpSpPr>
        <p:sp>
          <p:nvSpPr>
            <p:cNvPr id="449" name="Google Shape;449;h6eb3a84de4a91628_0_407"/>
            <p:cNvSpPr/>
            <p:nvPr/>
          </p:nvSpPr>
          <p:spPr>
            <a:xfrm>
              <a:off x="1466850" y="3343275"/>
              <a:ext cx="4425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The Forest</a:t>
              </a:r>
              <a:endParaRPr b="0" i="0" sz="3600" u="none" cap="none" strike="noStrike">
                <a:solidFill>
                  <a:schemeClr val="dk1"/>
                </a:solidFill>
                <a:latin typeface="Calibri"/>
                <a:ea typeface="Calibri"/>
                <a:cs typeface="Calibri"/>
                <a:sym typeface="Calibri"/>
              </a:endParaRPr>
            </a:p>
          </p:txBody>
        </p:sp>
        <p:sp>
          <p:nvSpPr>
            <p:cNvPr id="450" name="Google Shape;450;h6eb3a84de4a91628_0_407"/>
            <p:cNvSpPr/>
            <p:nvPr/>
          </p:nvSpPr>
          <p:spPr>
            <a:xfrm>
              <a:off x="1466850" y="3990975"/>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animals and creatures.</a:t>
              </a:r>
              <a:endParaRPr b="0" i="0" sz="2400" u="none" cap="none" strike="noStrike">
                <a:solidFill>
                  <a:schemeClr val="dk1"/>
                </a:solidFill>
                <a:latin typeface="Calibri"/>
                <a:ea typeface="Calibri"/>
                <a:cs typeface="Calibri"/>
                <a:sym typeface="Calibri"/>
              </a:endParaRPr>
            </a:p>
          </p:txBody>
        </p:sp>
      </p:grpSp>
      <p:grpSp>
        <p:nvGrpSpPr>
          <p:cNvPr id="451" name="Google Shape;451;h6eb3a84de4a91628_0_407"/>
          <p:cNvGrpSpPr/>
          <p:nvPr/>
        </p:nvGrpSpPr>
        <p:grpSpPr>
          <a:xfrm>
            <a:off x="1466850" y="5362575"/>
            <a:ext cx="4425300" cy="1668900"/>
            <a:chOff x="1466850" y="5362575"/>
            <a:chExt cx="4425300" cy="1668900"/>
          </a:xfrm>
        </p:grpSpPr>
        <p:sp>
          <p:nvSpPr>
            <p:cNvPr id="452" name="Google Shape;452;h6eb3a84de4a91628_0_407"/>
            <p:cNvSpPr/>
            <p:nvPr/>
          </p:nvSpPr>
          <p:spPr>
            <a:xfrm>
              <a:off x="1466850" y="5362575"/>
              <a:ext cx="4425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The Caves</a:t>
              </a:r>
              <a:endParaRPr b="0" i="0" sz="3600" u="none" cap="none" strike="noStrike">
                <a:solidFill>
                  <a:schemeClr val="dk1"/>
                </a:solidFill>
                <a:latin typeface="Calibri"/>
                <a:ea typeface="Calibri"/>
                <a:cs typeface="Calibri"/>
                <a:sym typeface="Calibri"/>
              </a:endParaRPr>
            </a:p>
          </p:txBody>
        </p:sp>
        <p:sp>
          <p:nvSpPr>
            <p:cNvPr id="453" name="Google Shape;453;h6eb3a84de4a91628_0_407"/>
            <p:cNvSpPr/>
            <p:nvPr/>
          </p:nvSpPr>
          <p:spPr>
            <a:xfrm>
              <a:off x="1466850" y="6010275"/>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454" name="Google Shape;454;h6eb3a84de4a91628_0_407"/>
          <p:cNvGrpSpPr/>
          <p:nvPr/>
        </p:nvGrpSpPr>
        <p:grpSpPr>
          <a:xfrm>
            <a:off x="1466850" y="7381875"/>
            <a:ext cx="4425300" cy="1668900"/>
            <a:chOff x="1466850" y="7381875"/>
            <a:chExt cx="4425300" cy="1668900"/>
          </a:xfrm>
        </p:grpSpPr>
        <p:sp>
          <p:nvSpPr>
            <p:cNvPr id="455" name="Google Shape;455;h6eb3a84de4a91628_0_407"/>
            <p:cNvSpPr/>
            <p:nvPr/>
          </p:nvSpPr>
          <p:spPr>
            <a:xfrm>
              <a:off x="1466850" y="7381875"/>
              <a:ext cx="4425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The Lair</a:t>
              </a:r>
              <a:endParaRPr b="0" i="0" sz="3600" u="none" cap="none" strike="noStrike">
                <a:solidFill>
                  <a:schemeClr val="dk1"/>
                </a:solidFill>
                <a:latin typeface="Calibri"/>
                <a:ea typeface="Calibri"/>
                <a:cs typeface="Calibri"/>
                <a:sym typeface="Calibri"/>
              </a:endParaRPr>
            </a:p>
          </p:txBody>
        </p:sp>
        <p:sp>
          <p:nvSpPr>
            <p:cNvPr id="456" name="Google Shape;456;h6eb3a84de4a91628_0_407"/>
            <p:cNvSpPr/>
            <p:nvPr/>
          </p:nvSpPr>
          <p:spPr>
            <a:xfrm>
              <a:off x="1466850" y="8029575"/>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461" name="Shape 461"/>
        <p:cNvGrpSpPr/>
        <p:nvPr/>
      </p:nvGrpSpPr>
      <p:grpSpPr>
        <a:xfrm>
          <a:off x="0" y="0"/>
          <a:ext cx="0" cy="0"/>
          <a:chOff x="0" y="0"/>
          <a:chExt cx="0" cy="0"/>
        </a:xfrm>
      </p:grpSpPr>
      <p:pic>
        <p:nvPicPr>
          <p:cNvPr descr="preencoded.png" id="462" name="Google Shape;462;h6eb3a84de4a91628_0_427"/>
          <p:cNvPicPr preferRelativeResize="0"/>
          <p:nvPr/>
        </p:nvPicPr>
        <p:blipFill rotWithShape="1">
          <a:blip r:embed="rId3">
            <a:alphaModFix/>
          </a:blip>
          <a:srcRect b="0" l="0" r="0" t="0"/>
          <a:stretch/>
        </p:blipFill>
        <p:spPr>
          <a:xfrm>
            <a:off x="13277850" y="4210050"/>
            <a:ext cx="9058275" cy="10086975"/>
          </a:xfrm>
          <a:prstGeom prst="rect">
            <a:avLst/>
          </a:prstGeom>
          <a:noFill/>
          <a:ln>
            <a:noFill/>
          </a:ln>
        </p:spPr>
      </p:pic>
      <p:pic>
        <p:nvPicPr>
          <p:cNvPr descr="preencoded.png" id="463" name="Google Shape;463;h6eb3a84de4a91628_0_427"/>
          <p:cNvPicPr preferRelativeResize="0"/>
          <p:nvPr/>
        </p:nvPicPr>
        <p:blipFill rotWithShape="1">
          <a:blip r:embed="rId4">
            <a:alphaModFix/>
          </a:blip>
          <a:srcRect b="0" l="0" r="0" t="0"/>
          <a:stretch/>
        </p:blipFill>
        <p:spPr>
          <a:xfrm>
            <a:off x="0" y="0"/>
            <a:ext cx="7217267" cy="5242153"/>
          </a:xfrm>
          <a:prstGeom prst="rect">
            <a:avLst/>
          </a:prstGeom>
          <a:noFill/>
          <a:ln>
            <a:noFill/>
          </a:ln>
        </p:spPr>
      </p:pic>
      <p:grpSp>
        <p:nvGrpSpPr>
          <p:cNvPr id="464" name="Google Shape;464;h6eb3a84de4a91628_0_427"/>
          <p:cNvGrpSpPr/>
          <p:nvPr/>
        </p:nvGrpSpPr>
        <p:grpSpPr>
          <a:xfrm>
            <a:off x="17640300" y="7994925"/>
            <a:ext cx="596549" cy="2063476"/>
            <a:chOff x="17640300" y="7994925"/>
            <a:chExt cx="596549" cy="2063476"/>
          </a:xfrm>
        </p:grpSpPr>
        <p:pic>
          <p:nvPicPr>
            <p:cNvPr descr="preencoded.png" id="465" name="Google Shape;465;h6eb3a84de4a91628_0_42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66" name="Google Shape;466;h6eb3a84de4a91628_0_42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67" name="Google Shape;467;h6eb3a84de4a91628_0_427"/>
          <p:cNvGrpSpPr/>
          <p:nvPr/>
        </p:nvGrpSpPr>
        <p:grpSpPr>
          <a:xfrm>
            <a:off x="800100" y="1943100"/>
            <a:ext cx="16748700" cy="8008500"/>
            <a:chOff x="800100" y="1943100"/>
            <a:chExt cx="16748700" cy="8008500"/>
          </a:xfrm>
        </p:grpSpPr>
        <p:sp>
          <p:nvSpPr>
            <p:cNvPr id="468" name="Google Shape;468;h6eb3a84de4a91628_0_427"/>
            <p:cNvSpPr/>
            <p:nvPr/>
          </p:nvSpPr>
          <p:spPr>
            <a:xfrm>
              <a:off x="2438400" y="1943100"/>
              <a:ext cx="2133600" cy="800100"/>
            </a:xfrm>
            <a:prstGeom prst="rect">
              <a:avLst/>
            </a:prstGeom>
            <a:solidFill>
              <a:srgbClr val="F3EC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h6eb3a84de4a91628_0_427"/>
            <p:cNvSpPr/>
            <p:nvPr/>
          </p:nvSpPr>
          <p:spPr>
            <a:xfrm>
              <a:off x="4591050" y="1943100"/>
              <a:ext cx="2133600" cy="800100"/>
            </a:xfrm>
            <a:prstGeom prst="rect">
              <a:avLst/>
            </a:prstGeom>
            <a:solidFill>
              <a:srgbClr val="F3EC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h6eb3a84de4a91628_0_427"/>
            <p:cNvSpPr/>
            <p:nvPr/>
          </p:nvSpPr>
          <p:spPr>
            <a:xfrm>
              <a:off x="6743700" y="1943100"/>
              <a:ext cx="2133600" cy="800100"/>
            </a:xfrm>
            <a:prstGeom prst="rect">
              <a:avLst/>
            </a:prstGeom>
            <a:solidFill>
              <a:srgbClr val="F3EC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h6eb3a84de4a91628_0_427"/>
            <p:cNvSpPr/>
            <p:nvPr/>
          </p:nvSpPr>
          <p:spPr>
            <a:xfrm>
              <a:off x="8896350" y="1943100"/>
              <a:ext cx="2133600" cy="800100"/>
            </a:xfrm>
            <a:prstGeom prst="rect">
              <a:avLst/>
            </a:prstGeom>
            <a:solidFill>
              <a:srgbClr val="0032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h6eb3a84de4a91628_0_427"/>
            <p:cNvSpPr/>
            <p:nvPr/>
          </p:nvSpPr>
          <p:spPr>
            <a:xfrm>
              <a:off x="11049000" y="1943100"/>
              <a:ext cx="2133600" cy="800100"/>
            </a:xfrm>
            <a:prstGeom prst="rect">
              <a:avLst/>
            </a:prstGeom>
            <a:solidFill>
              <a:srgbClr val="F3EC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h6eb3a84de4a91628_0_427"/>
            <p:cNvSpPr/>
            <p:nvPr/>
          </p:nvSpPr>
          <p:spPr>
            <a:xfrm>
              <a:off x="13201650" y="1943100"/>
              <a:ext cx="2133600" cy="800100"/>
            </a:xfrm>
            <a:prstGeom prst="rect">
              <a:avLst/>
            </a:prstGeom>
            <a:solidFill>
              <a:srgbClr val="F3EC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h6eb3a84de4a91628_0_427"/>
            <p:cNvSpPr/>
            <p:nvPr/>
          </p:nvSpPr>
          <p:spPr>
            <a:xfrm>
              <a:off x="15354300" y="1943100"/>
              <a:ext cx="2133600" cy="800100"/>
            </a:xfrm>
            <a:prstGeom prst="rect">
              <a:avLst/>
            </a:prstGeom>
            <a:solidFill>
              <a:srgbClr val="F3EC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5" name="Google Shape;475;h6eb3a84de4a91628_0_427"/>
            <p:cNvCxnSpPr/>
            <p:nvPr/>
          </p:nvCxnSpPr>
          <p:spPr>
            <a:xfrm rot="1978">
              <a:off x="800099" y="4186276"/>
              <a:ext cx="16687803" cy="0"/>
            </a:xfrm>
            <a:prstGeom prst="straightConnector1">
              <a:avLst/>
            </a:prstGeom>
            <a:noFill/>
            <a:ln cap="flat" cmpd="sng" w="9525">
              <a:solidFill>
                <a:srgbClr val="4D4D4D"/>
              </a:solidFill>
              <a:prstDash val="solid"/>
              <a:round/>
              <a:headEnd len="sm" w="sm" type="none"/>
              <a:tailEnd len="sm" w="sm" type="none"/>
            </a:ln>
          </p:spPr>
        </p:cxnSp>
        <p:cxnSp>
          <p:nvCxnSpPr>
            <p:cNvPr id="476" name="Google Shape;476;h6eb3a84de4a91628_0_427"/>
            <p:cNvCxnSpPr/>
            <p:nvPr/>
          </p:nvCxnSpPr>
          <p:spPr>
            <a:xfrm rot="1978">
              <a:off x="800099" y="5367376"/>
              <a:ext cx="16687803" cy="0"/>
            </a:xfrm>
            <a:prstGeom prst="straightConnector1">
              <a:avLst/>
            </a:prstGeom>
            <a:noFill/>
            <a:ln cap="flat" cmpd="sng" w="9525">
              <a:solidFill>
                <a:srgbClr val="4D4D4D"/>
              </a:solidFill>
              <a:prstDash val="solid"/>
              <a:round/>
              <a:headEnd len="sm" w="sm" type="none"/>
              <a:tailEnd len="sm" w="sm" type="none"/>
            </a:ln>
          </p:spPr>
        </p:cxnSp>
        <p:cxnSp>
          <p:nvCxnSpPr>
            <p:cNvPr id="477" name="Google Shape;477;h6eb3a84de4a91628_0_427"/>
            <p:cNvCxnSpPr/>
            <p:nvPr/>
          </p:nvCxnSpPr>
          <p:spPr>
            <a:xfrm rot="1978">
              <a:off x="800099" y="6548476"/>
              <a:ext cx="16687803" cy="0"/>
            </a:xfrm>
            <a:prstGeom prst="straightConnector1">
              <a:avLst/>
            </a:prstGeom>
            <a:noFill/>
            <a:ln cap="flat" cmpd="sng" w="9525">
              <a:solidFill>
                <a:srgbClr val="4D4D4D"/>
              </a:solidFill>
              <a:prstDash val="solid"/>
              <a:round/>
              <a:headEnd len="sm" w="sm" type="none"/>
              <a:tailEnd len="sm" w="sm" type="none"/>
            </a:ln>
          </p:spPr>
        </p:cxnSp>
        <p:cxnSp>
          <p:nvCxnSpPr>
            <p:cNvPr id="478" name="Google Shape;478;h6eb3a84de4a91628_0_427"/>
            <p:cNvCxnSpPr/>
            <p:nvPr/>
          </p:nvCxnSpPr>
          <p:spPr>
            <a:xfrm rot="1978">
              <a:off x="800099" y="7729576"/>
              <a:ext cx="16687803" cy="0"/>
            </a:xfrm>
            <a:prstGeom prst="straightConnector1">
              <a:avLst/>
            </a:prstGeom>
            <a:noFill/>
            <a:ln cap="flat" cmpd="sng" w="9525">
              <a:solidFill>
                <a:srgbClr val="4D4D4D"/>
              </a:solidFill>
              <a:prstDash val="solid"/>
              <a:round/>
              <a:headEnd len="sm" w="sm" type="none"/>
              <a:tailEnd len="sm" w="sm" type="none"/>
            </a:ln>
          </p:spPr>
        </p:cxnSp>
        <p:cxnSp>
          <p:nvCxnSpPr>
            <p:cNvPr id="479" name="Google Shape;479;h6eb3a84de4a91628_0_427"/>
            <p:cNvCxnSpPr/>
            <p:nvPr/>
          </p:nvCxnSpPr>
          <p:spPr>
            <a:xfrm rot="1978">
              <a:off x="800099" y="8910676"/>
              <a:ext cx="16687803" cy="0"/>
            </a:xfrm>
            <a:prstGeom prst="straightConnector1">
              <a:avLst/>
            </a:prstGeom>
            <a:noFill/>
            <a:ln cap="flat" cmpd="sng" w="9525">
              <a:solidFill>
                <a:srgbClr val="4D4D4D"/>
              </a:solidFill>
              <a:prstDash val="solid"/>
              <a:round/>
              <a:headEnd len="sm" w="sm" type="none"/>
              <a:tailEnd len="sm" w="sm" type="none"/>
            </a:ln>
          </p:spPr>
        </p:cxnSp>
        <p:sp>
          <p:nvSpPr>
            <p:cNvPr id="480" name="Google Shape;480;h6eb3a84de4a91628_0_427"/>
            <p:cNvSpPr/>
            <p:nvPr/>
          </p:nvSpPr>
          <p:spPr>
            <a:xfrm>
              <a:off x="2877503" y="2057400"/>
              <a:ext cx="1255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2A42"/>
                </a:buClr>
                <a:buSzPts val="3600"/>
                <a:buFont typeface="Black Han Sans"/>
                <a:buNone/>
              </a:pPr>
              <a:r>
                <a:rPr b="0" i="0" lang="en-US" sz="3600" u="none" cap="none" strike="noStrike">
                  <a:solidFill>
                    <a:srgbClr val="FF2A42"/>
                  </a:solidFill>
                  <a:latin typeface="Black Han Sans"/>
                  <a:ea typeface="Black Han Sans"/>
                  <a:cs typeface="Black Han Sans"/>
                  <a:sym typeface="Black Han Sans"/>
                </a:rPr>
                <a:t>Mon</a:t>
              </a:r>
              <a:endParaRPr b="0" i="0" sz="3600" u="none" cap="none" strike="noStrike">
                <a:solidFill>
                  <a:schemeClr val="dk1"/>
                </a:solidFill>
                <a:latin typeface="Calibri"/>
                <a:ea typeface="Calibri"/>
                <a:cs typeface="Calibri"/>
                <a:sym typeface="Calibri"/>
              </a:endParaRPr>
            </a:p>
          </p:txBody>
        </p:sp>
        <p:sp>
          <p:nvSpPr>
            <p:cNvPr id="481" name="Google Shape;481;h6eb3a84de4a91628_0_427"/>
            <p:cNvSpPr/>
            <p:nvPr/>
          </p:nvSpPr>
          <p:spPr>
            <a:xfrm>
              <a:off x="5120640" y="2057400"/>
              <a:ext cx="10743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2A42"/>
                </a:buClr>
                <a:buSzPts val="3600"/>
                <a:buFont typeface="Black Han Sans"/>
                <a:buNone/>
              </a:pPr>
              <a:r>
                <a:rPr b="0" i="0" lang="en-US" sz="3600" u="none" cap="none" strike="noStrike">
                  <a:solidFill>
                    <a:srgbClr val="FF2A42"/>
                  </a:solidFill>
                  <a:latin typeface="Black Han Sans"/>
                  <a:ea typeface="Black Han Sans"/>
                  <a:cs typeface="Black Han Sans"/>
                  <a:sym typeface="Black Han Sans"/>
                </a:rPr>
                <a:t>Tue</a:t>
              </a:r>
              <a:endParaRPr b="0" i="0" sz="3600" u="none" cap="none" strike="noStrike">
                <a:solidFill>
                  <a:schemeClr val="dk1"/>
                </a:solidFill>
                <a:latin typeface="Calibri"/>
                <a:ea typeface="Calibri"/>
                <a:cs typeface="Calibri"/>
                <a:sym typeface="Calibri"/>
              </a:endParaRPr>
            </a:p>
          </p:txBody>
        </p:sp>
        <p:sp>
          <p:nvSpPr>
            <p:cNvPr id="482" name="Google Shape;482;h6eb3a84de4a91628_0_427"/>
            <p:cNvSpPr/>
            <p:nvPr/>
          </p:nvSpPr>
          <p:spPr>
            <a:xfrm>
              <a:off x="7182803" y="2057400"/>
              <a:ext cx="1255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2A42"/>
                </a:buClr>
                <a:buSzPts val="3600"/>
                <a:buFont typeface="Black Han Sans"/>
                <a:buNone/>
              </a:pPr>
              <a:r>
                <a:rPr b="0" i="0" lang="en-US" sz="3600" u="none" cap="none" strike="noStrike">
                  <a:solidFill>
                    <a:srgbClr val="FF2A42"/>
                  </a:solidFill>
                  <a:latin typeface="Black Han Sans"/>
                  <a:ea typeface="Black Han Sans"/>
                  <a:cs typeface="Black Han Sans"/>
                  <a:sym typeface="Black Han Sans"/>
                </a:rPr>
                <a:t>Wed</a:t>
              </a:r>
              <a:endParaRPr b="0" i="0" sz="3600" u="none" cap="none" strike="noStrike">
                <a:solidFill>
                  <a:schemeClr val="dk1"/>
                </a:solidFill>
                <a:latin typeface="Calibri"/>
                <a:ea typeface="Calibri"/>
                <a:cs typeface="Calibri"/>
                <a:sym typeface="Calibri"/>
              </a:endParaRPr>
            </a:p>
          </p:txBody>
        </p:sp>
        <p:sp>
          <p:nvSpPr>
            <p:cNvPr id="483" name="Google Shape;483;h6eb3a84de4a91628_0_427"/>
            <p:cNvSpPr/>
            <p:nvPr/>
          </p:nvSpPr>
          <p:spPr>
            <a:xfrm>
              <a:off x="9416415" y="2057400"/>
              <a:ext cx="109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Black Han Sans"/>
                <a:buNone/>
              </a:pPr>
              <a:r>
                <a:rPr b="0" i="0" lang="en-US" sz="3600" u="none" cap="none" strike="noStrike">
                  <a:solidFill>
                    <a:srgbClr val="FFFFFF"/>
                  </a:solidFill>
                  <a:latin typeface="Black Han Sans"/>
                  <a:ea typeface="Black Han Sans"/>
                  <a:cs typeface="Black Han Sans"/>
                  <a:sym typeface="Black Han Sans"/>
                </a:rPr>
                <a:t>Thu</a:t>
              </a:r>
              <a:endParaRPr b="0" i="0" sz="3600" u="none" cap="none" strike="noStrike">
                <a:solidFill>
                  <a:schemeClr val="dk1"/>
                </a:solidFill>
                <a:latin typeface="Calibri"/>
                <a:ea typeface="Calibri"/>
                <a:cs typeface="Calibri"/>
                <a:sym typeface="Calibri"/>
              </a:endParaRPr>
            </a:p>
          </p:txBody>
        </p:sp>
        <p:sp>
          <p:nvSpPr>
            <p:cNvPr id="484" name="Google Shape;484;h6eb3a84de4a91628_0_427"/>
            <p:cNvSpPr/>
            <p:nvPr/>
          </p:nvSpPr>
          <p:spPr>
            <a:xfrm>
              <a:off x="11721465" y="2057400"/>
              <a:ext cx="7887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2A42"/>
                </a:buClr>
                <a:buSzPts val="3600"/>
                <a:buFont typeface="Black Han Sans"/>
                <a:buNone/>
              </a:pPr>
              <a:r>
                <a:rPr b="0" i="0" lang="en-US" sz="3600" u="none" cap="none" strike="noStrike">
                  <a:solidFill>
                    <a:srgbClr val="FF2A42"/>
                  </a:solidFill>
                  <a:latin typeface="Black Han Sans"/>
                  <a:ea typeface="Black Han Sans"/>
                  <a:cs typeface="Black Han Sans"/>
                  <a:sym typeface="Black Han Sans"/>
                </a:rPr>
                <a:t>Fri</a:t>
              </a:r>
              <a:endParaRPr b="0" i="0" sz="3600" u="none" cap="none" strike="noStrike">
                <a:solidFill>
                  <a:schemeClr val="dk1"/>
                </a:solidFill>
                <a:latin typeface="Calibri"/>
                <a:ea typeface="Calibri"/>
                <a:cs typeface="Calibri"/>
                <a:sym typeface="Calibri"/>
              </a:endParaRPr>
            </a:p>
          </p:txBody>
        </p:sp>
        <p:sp>
          <p:nvSpPr>
            <p:cNvPr id="485" name="Google Shape;485;h6eb3a84de4a91628_0_427"/>
            <p:cNvSpPr/>
            <p:nvPr/>
          </p:nvSpPr>
          <p:spPr>
            <a:xfrm>
              <a:off x="13774103" y="2057400"/>
              <a:ext cx="9888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2A42"/>
                </a:buClr>
                <a:buSzPts val="3600"/>
                <a:buFont typeface="Black Han Sans"/>
                <a:buNone/>
              </a:pPr>
              <a:r>
                <a:rPr b="0" i="0" lang="en-US" sz="3600" u="none" cap="none" strike="noStrike">
                  <a:solidFill>
                    <a:srgbClr val="FF2A42"/>
                  </a:solidFill>
                  <a:latin typeface="Black Han Sans"/>
                  <a:ea typeface="Black Han Sans"/>
                  <a:cs typeface="Black Han Sans"/>
                  <a:sym typeface="Black Han Sans"/>
                </a:rPr>
                <a:t>Sat</a:t>
              </a:r>
              <a:endParaRPr b="0" i="0" sz="3600" u="none" cap="none" strike="noStrike">
                <a:solidFill>
                  <a:schemeClr val="dk1"/>
                </a:solidFill>
                <a:latin typeface="Calibri"/>
                <a:ea typeface="Calibri"/>
                <a:cs typeface="Calibri"/>
                <a:sym typeface="Calibri"/>
              </a:endParaRPr>
            </a:p>
          </p:txBody>
        </p:sp>
        <p:sp>
          <p:nvSpPr>
            <p:cNvPr id="486" name="Google Shape;486;h6eb3a84de4a91628_0_427"/>
            <p:cNvSpPr/>
            <p:nvPr/>
          </p:nvSpPr>
          <p:spPr>
            <a:xfrm>
              <a:off x="15855315" y="2057400"/>
              <a:ext cx="11316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2A42"/>
                </a:buClr>
                <a:buSzPts val="3600"/>
                <a:buFont typeface="Black Han Sans"/>
                <a:buNone/>
              </a:pPr>
              <a:r>
                <a:rPr b="0" i="0" lang="en-US" sz="3600" u="none" cap="none" strike="noStrike">
                  <a:solidFill>
                    <a:srgbClr val="FF2A42"/>
                  </a:solidFill>
                  <a:latin typeface="Black Han Sans"/>
                  <a:ea typeface="Black Han Sans"/>
                  <a:cs typeface="Black Han Sans"/>
                  <a:sym typeface="Black Han Sans"/>
                </a:rPr>
                <a:t>Sun</a:t>
              </a:r>
              <a:endParaRPr b="0" i="0" sz="3600" u="none" cap="none" strike="noStrike">
                <a:solidFill>
                  <a:schemeClr val="dk1"/>
                </a:solidFill>
                <a:latin typeface="Calibri"/>
                <a:ea typeface="Calibri"/>
                <a:cs typeface="Calibri"/>
                <a:sym typeface="Calibri"/>
              </a:endParaRPr>
            </a:p>
          </p:txBody>
        </p:sp>
        <p:sp>
          <p:nvSpPr>
            <p:cNvPr id="487" name="Google Shape;487;h6eb3a84de4a91628_0_427"/>
            <p:cNvSpPr/>
            <p:nvPr/>
          </p:nvSpPr>
          <p:spPr>
            <a:xfrm>
              <a:off x="800100" y="3314700"/>
              <a:ext cx="13869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07:00</a:t>
              </a:r>
              <a:endParaRPr b="0" i="0" sz="3600" u="none" cap="none" strike="noStrike">
                <a:solidFill>
                  <a:schemeClr val="dk1"/>
                </a:solidFill>
                <a:latin typeface="Calibri"/>
                <a:ea typeface="Calibri"/>
                <a:cs typeface="Calibri"/>
                <a:sym typeface="Calibri"/>
              </a:endParaRPr>
            </a:p>
          </p:txBody>
        </p:sp>
        <p:sp>
          <p:nvSpPr>
            <p:cNvPr id="488" name="Google Shape;488;h6eb3a84de4a91628_0_427"/>
            <p:cNvSpPr/>
            <p:nvPr/>
          </p:nvSpPr>
          <p:spPr>
            <a:xfrm>
              <a:off x="2400300" y="3371850"/>
              <a:ext cx="15148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rare eclipse occurs, causing strange and unpredictable magical effects across the land.</a:t>
              </a:r>
              <a:endParaRPr b="0" i="0" sz="2400" u="none" cap="none" strike="noStrike">
                <a:solidFill>
                  <a:schemeClr val="dk1"/>
                </a:solidFill>
                <a:latin typeface="Calibri"/>
                <a:ea typeface="Calibri"/>
                <a:cs typeface="Calibri"/>
                <a:sym typeface="Calibri"/>
              </a:endParaRPr>
            </a:p>
          </p:txBody>
        </p:sp>
        <p:sp>
          <p:nvSpPr>
            <p:cNvPr id="489" name="Google Shape;489;h6eb3a84de4a91628_0_427"/>
            <p:cNvSpPr/>
            <p:nvPr/>
          </p:nvSpPr>
          <p:spPr>
            <a:xfrm>
              <a:off x="800100" y="4495800"/>
              <a:ext cx="13869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09:00</a:t>
              </a:r>
              <a:endParaRPr b="0" i="0" sz="3600" u="none" cap="none" strike="noStrike">
                <a:solidFill>
                  <a:schemeClr val="dk1"/>
                </a:solidFill>
                <a:latin typeface="Calibri"/>
                <a:ea typeface="Calibri"/>
                <a:cs typeface="Calibri"/>
                <a:sym typeface="Calibri"/>
              </a:endParaRPr>
            </a:p>
          </p:txBody>
        </p:sp>
        <p:sp>
          <p:nvSpPr>
            <p:cNvPr id="490" name="Google Shape;490;h6eb3a84de4a91628_0_427"/>
            <p:cNvSpPr/>
            <p:nvPr/>
          </p:nvSpPr>
          <p:spPr>
            <a:xfrm>
              <a:off x="2400300" y="4552950"/>
              <a:ext cx="15148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group of adventurers sets out to recover an ancient artifact.</a:t>
              </a:r>
              <a:endParaRPr b="0" i="0" sz="2400" u="none" cap="none" strike="noStrike">
                <a:solidFill>
                  <a:schemeClr val="dk1"/>
                </a:solidFill>
                <a:latin typeface="Calibri"/>
                <a:ea typeface="Calibri"/>
                <a:cs typeface="Calibri"/>
                <a:sym typeface="Calibri"/>
              </a:endParaRPr>
            </a:p>
          </p:txBody>
        </p:sp>
        <p:sp>
          <p:nvSpPr>
            <p:cNvPr id="491" name="Google Shape;491;h6eb3a84de4a91628_0_427"/>
            <p:cNvSpPr/>
            <p:nvPr/>
          </p:nvSpPr>
          <p:spPr>
            <a:xfrm>
              <a:off x="800100" y="5676900"/>
              <a:ext cx="13869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11:00</a:t>
              </a:r>
              <a:endParaRPr b="0" i="0" sz="3600" u="none" cap="none" strike="noStrike">
                <a:solidFill>
                  <a:schemeClr val="dk1"/>
                </a:solidFill>
                <a:latin typeface="Calibri"/>
                <a:ea typeface="Calibri"/>
                <a:cs typeface="Calibri"/>
                <a:sym typeface="Calibri"/>
              </a:endParaRPr>
            </a:p>
          </p:txBody>
        </p:sp>
        <p:sp>
          <p:nvSpPr>
            <p:cNvPr id="492" name="Google Shape;492;h6eb3a84de4a91628_0_427"/>
            <p:cNvSpPr/>
            <p:nvPr/>
          </p:nvSpPr>
          <p:spPr>
            <a:xfrm>
              <a:off x="2400300" y="5734050"/>
              <a:ext cx="15148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volcanic eruption devastates a nearby city, forcing its inhabitants to flee to the safety.</a:t>
              </a:r>
              <a:endParaRPr b="0" i="0" sz="2400" u="none" cap="none" strike="noStrike">
                <a:solidFill>
                  <a:schemeClr val="dk1"/>
                </a:solidFill>
                <a:latin typeface="Calibri"/>
                <a:ea typeface="Calibri"/>
                <a:cs typeface="Calibri"/>
                <a:sym typeface="Calibri"/>
              </a:endParaRPr>
            </a:p>
          </p:txBody>
        </p:sp>
        <p:sp>
          <p:nvSpPr>
            <p:cNvPr id="493" name="Google Shape;493;h6eb3a84de4a91628_0_427"/>
            <p:cNvSpPr/>
            <p:nvPr/>
          </p:nvSpPr>
          <p:spPr>
            <a:xfrm>
              <a:off x="800100" y="6858000"/>
              <a:ext cx="13869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13:00</a:t>
              </a:r>
              <a:endParaRPr b="0" i="0" sz="3600" u="none" cap="none" strike="noStrike">
                <a:solidFill>
                  <a:schemeClr val="dk1"/>
                </a:solidFill>
                <a:latin typeface="Calibri"/>
                <a:ea typeface="Calibri"/>
                <a:cs typeface="Calibri"/>
                <a:sym typeface="Calibri"/>
              </a:endParaRPr>
            </a:p>
          </p:txBody>
        </p:sp>
        <p:sp>
          <p:nvSpPr>
            <p:cNvPr id="494" name="Google Shape;494;h6eb3a84de4a91628_0_427"/>
            <p:cNvSpPr/>
            <p:nvPr/>
          </p:nvSpPr>
          <p:spPr>
            <a:xfrm>
              <a:off x="2400300" y="6915150"/>
              <a:ext cx="15148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powerful sorcerer and a cunning thief cross paths, leading to an unlikely partnership.</a:t>
              </a:r>
              <a:endParaRPr b="0" i="0" sz="2400" u="none" cap="none" strike="noStrike">
                <a:solidFill>
                  <a:schemeClr val="dk1"/>
                </a:solidFill>
                <a:latin typeface="Calibri"/>
                <a:ea typeface="Calibri"/>
                <a:cs typeface="Calibri"/>
                <a:sym typeface="Calibri"/>
              </a:endParaRPr>
            </a:p>
          </p:txBody>
        </p:sp>
        <p:sp>
          <p:nvSpPr>
            <p:cNvPr id="495" name="Google Shape;495;h6eb3a84de4a91628_0_427"/>
            <p:cNvSpPr/>
            <p:nvPr/>
          </p:nvSpPr>
          <p:spPr>
            <a:xfrm>
              <a:off x="800100" y="8039100"/>
              <a:ext cx="13869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15:00</a:t>
              </a:r>
              <a:endParaRPr b="0" i="0" sz="3600" u="none" cap="none" strike="noStrike">
                <a:solidFill>
                  <a:schemeClr val="dk1"/>
                </a:solidFill>
                <a:latin typeface="Calibri"/>
                <a:ea typeface="Calibri"/>
                <a:cs typeface="Calibri"/>
                <a:sym typeface="Calibri"/>
              </a:endParaRPr>
            </a:p>
          </p:txBody>
        </p:sp>
        <p:sp>
          <p:nvSpPr>
            <p:cNvPr id="496" name="Google Shape;496;h6eb3a84de4a91628_0_427"/>
            <p:cNvSpPr/>
            <p:nvPr/>
          </p:nvSpPr>
          <p:spPr>
            <a:xfrm>
              <a:off x="2400300" y="8096250"/>
              <a:ext cx="15148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elf helps humans obtain the Crystal of the Unicorn from the Elven Forest.</a:t>
              </a:r>
              <a:endParaRPr b="0" i="0" sz="2400" u="none" cap="none" strike="noStrike">
                <a:solidFill>
                  <a:schemeClr val="dk1"/>
                </a:solidFill>
                <a:latin typeface="Calibri"/>
                <a:ea typeface="Calibri"/>
                <a:cs typeface="Calibri"/>
                <a:sym typeface="Calibri"/>
              </a:endParaRPr>
            </a:p>
          </p:txBody>
        </p:sp>
        <p:sp>
          <p:nvSpPr>
            <p:cNvPr id="497" name="Google Shape;497;h6eb3a84de4a91628_0_427"/>
            <p:cNvSpPr/>
            <p:nvPr/>
          </p:nvSpPr>
          <p:spPr>
            <a:xfrm>
              <a:off x="800100" y="9220200"/>
              <a:ext cx="13869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17:00</a:t>
              </a:r>
              <a:endParaRPr b="0" i="0" sz="3600" u="none" cap="none" strike="noStrike">
                <a:solidFill>
                  <a:schemeClr val="dk1"/>
                </a:solidFill>
                <a:latin typeface="Calibri"/>
                <a:ea typeface="Calibri"/>
                <a:cs typeface="Calibri"/>
                <a:sym typeface="Calibri"/>
              </a:endParaRPr>
            </a:p>
          </p:txBody>
        </p:sp>
        <p:sp>
          <p:nvSpPr>
            <p:cNvPr id="498" name="Google Shape;498;h6eb3a84de4a91628_0_427"/>
            <p:cNvSpPr/>
            <p:nvPr/>
          </p:nvSpPr>
          <p:spPr>
            <a:xfrm>
              <a:off x="2400300" y="9277350"/>
              <a:ext cx="15148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civilization of the Shimmering City is founded by a group of powerful wizards.</a:t>
              </a:r>
              <a:endParaRPr b="0" i="0" sz="2400" u="none" cap="none" strike="noStrike">
                <a:solidFill>
                  <a:schemeClr val="dk1"/>
                </a:solidFill>
                <a:latin typeface="Calibri"/>
                <a:ea typeface="Calibri"/>
                <a:cs typeface="Calibri"/>
                <a:sym typeface="Calibri"/>
              </a:endParaRPr>
            </a:p>
          </p:txBody>
        </p:sp>
      </p:grpSp>
      <p:sp>
        <p:nvSpPr>
          <p:cNvPr id="499" name="Google Shape;499;h6eb3a84de4a91628_0_427"/>
          <p:cNvSpPr/>
          <p:nvPr/>
        </p:nvSpPr>
        <p:spPr>
          <a:xfrm>
            <a:off x="4591050" y="523875"/>
            <a:ext cx="91059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504" name="Shape 504"/>
        <p:cNvGrpSpPr/>
        <p:nvPr/>
      </p:nvGrpSpPr>
      <p:grpSpPr>
        <a:xfrm>
          <a:off x="0" y="0"/>
          <a:ext cx="0" cy="0"/>
          <a:chOff x="0" y="0"/>
          <a:chExt cx="0" cy="0"/>
        </a:xfrm>
      </p:grpSpPr>
      <p:pic>
        <p:nvPicPr>
          <p:cNvPr descr="preencoded.png" id="505" name="Google Shape;505;h6eb3a84de4a91628_0_469"/>
          <p:cNvPicPr preferRelativeResize="0"/>
          <p:nvPr/>
        </p:nvPicPr>
        <p:blipFill rotWithShape="1">
          <a:blip r:embed="rId3">
            <a:alphaModFix/>
          </a:blip>
          <a:srcRect b="0" l="0" r="0" t="0"/>
          <a:stretch/>
        </p:blipFill>
        <p:spPr>
          <a:xfrm>
            <a:off x="7734300" y="-1409700"/>
            <a:ext cx="12630151" cy="12630151"/>
          </a:xfrm>
          <a:prstGeom prst="rect">
            <a:avLst/>
          </a:prstGeom>
          <a:noFill/>
          <a:ln>
            <a:noFill/>
          </a:ln>
        </p:spPr>
      </p:pic>
      <p:pic>
        <p:nvPicPr>
          <p:cNvPr descr="preencoded.png" id="506" name="Google Shape;506;h6eb3a84de4a91628_0_469"/>
          <p:cNvPicPr preferRelativeResize="0"/>
          <p:nvPr/>
        </p:nvPicPr>
        <p:blipFill rotWithShape="1">
          <a:blip r:embed="rId4">
            <a:alphaModFix/>
          </a:blip>
          <a:srcRect b="0" l="0" r="0" t="0"/>
          <a:stretch/>
        </p:blipFill>
        <p:spPr>
          <a:xfrm>
            <a:off x="0" y="56127"/>
            <a:ext cx="4415042" cy="3742879"/>
          </a:xfrm>
          <a:prstGeom prst="rect">
            <a:avLst/>
          </a:prstGeom>
          <a:noFill/>
          <a:ln>
            <a:noFill/>
          </a:ln>
        </p:spPr>
      </p:pic>
      <p:grpSp>
        <p:nvGrpSpPr>
          <p:cNvPr id="507" name="Google Shape;507;h6eb3a84de4a91628_0_469"/>
          <p:cNvGrpSpPr/>
          <p:nvPr/>
        </p:nvGrpSpPr>
        <p:grpSpPr>
          <a:xfrm>
            <a:off x="17640300" y="7994925"/>
            <a:ext cx="596549" cy="2063476"/>
            <a:chOff x="17640300" y="7994925"/>
            <a:chExt cx="596549" cy="2063476"/>
          </a:xfrm>
        </p:grpSpPr>
        <p:pic>
          <p:nvPicPr>
            <p:cNvPr descr="preencoded.png" id="508" name="Google Shape;508;h6eb3a84de4a91628_0_46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09" name="Google Shape;509;h6eb3a84de4a91628_0_46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10" name="Google Shape;510;h6eb3a84de4a91628_0_469"/>
          <p:cNvSpPr/>
          <p:nvPr/>
        </p:nvSpPr>
        <p:spPr>
          <a:xfrm>
            <a:off x="5962650" y="1466850"/>
            <a:ext cx="42864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Our Team</a:t>
            </a:r>
            <a:endParaRPr b="0" i="0" sz="6000" u="none" cap="none" strike="noStrike">
              <a:solidFill>
                <a:schemeClr val="dk1"/>
              </a:solidFill>
              <a:latin typeface="Calibri"/>
              <a:ea typeface="Calibri"/>
              <a:cs typeface="Calibri"/>
              <a:sym typeface="Calibri"/>
            </a:endParaRPr>
          </a:p>
        </p:txBody>
      </p:sp>
      <p:grpSp>
        <p:nvGrpSpPr>
          <p:cNvPr id="511" name="Google Shape;511;h6eb3a84de4a91628_0_469"/>
          <p:cNvGrpSpPr/>
          <p:nvPr/>
        </p:nvGrpSpPr>
        <p:grpSpPr>
          <a:xfrm>
            <a:off x="2038350" y="2843213"/>
            <a:ext cx="4726275" cy="2276475"/>
            <a:chOff x="2038350" y="2843213"/>
            <a:chExt cx="4726275" cy="2276475"/>
          </a:xfrm>
        </p:grpSpPr>
        <p:pic>
          <p:nvPicPr>
            <p:cNvPr descr="preencoded.png" id="512" name="Google Shape;512;h6eb3a84de4a91628_0_469"/>
            <p:cNvPicPr preferRelativeResize="0"/>
            <p:nvPr/>
          </p:nvPicPr>
          <p:blipFill rotWithShape="1">
            <a:blip r:embed="rId6">
              <a:alphaModFix/>
            </a:blip>
            <a:srcRect b="0" l="0" r="0" t="0"/>
            <a:stretch/>
          </p:blipFill>
          <p:spPr>
            <a:xfrm>
              <a:off x="2038350" y="2843213"/>
              <a:ext cx="2276475" cy="2276475"/>
            </a:xfrm>
            <a:prstGeom prst="rect">
              <a:avLst/>
            </a:prstGeom>
            <a:noFill/>
            <a:ln>
              <a:noFill/>
            </a:ln>
          </p:spPr>
        </p:pic>
        <p:grpSp>
          <p:nvGrpSpPr>
            <p:cNvPr id="513" name="Google Shape;513;h6eb3a84de4a91628_0_469"/>
            <p:cNvGrpSpPr/>
            <p:nvPr/>
          </p:nvGrpSpPr>
          <p:grpSpPr>
            <a:xfrm>
              <a:off x="4543425" y="3409950"/>
              <a:ext cx="2221200" cy="1249800"/>
              <a:chOff x="4543425" y="3409950"/>
              <a:chExt cx="2221200" cy="1249800"/>
            </a:xfrm>
          </p:grpSpPr>
          <p:sp>
            <p:nvSpPr>
              <p:cNvPr id="514" name="Google Shape;514;h6eb3a84de4a91628_0_469"/>
              <p:cNvSpPr/>
              <p:nvPr/>
            </p:nvSpPr>
            <p:spPr>
              <a:xfrm>
                <a:off x="4543425" y="3409950"/>
                <a:ext cx="19698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Eldruin</a:t>
                </a:r>
                <a:endParaRPr b="0" i="0" sz="3600" u="none" cap="none" strike="noStrike">
                  <a:solidFill>
                    <a:schemeClr val="dk1"/>
                  </a:solidFill>
                  <a:latin typeface="Calibri"/>
                  <a:ea typeface="Calibri"/>
                  <a:cs typeface="Calibri"/>
                  <a:sym typeface="Calibri"/>
                </a:endParaRPr>
              </a:p>
            </p:txBody>
          </p:sp>
          <p:sp>
            <p:nvSpPr>
              <p:cNvPr id="515" name="Google Shape;515;h6eb3a84de4a91628_0_469"/>
              <p:cNvSpPr/>
              <p:nvPr/>
            </p:nvSpPr>
            <p:spPr>
              <a:xfrm>
                <a:off x="4543425" y="4095750"/>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16" name="Google Shape;516;h6eb3a84de4a91628_0_469"/>
          <p:cNvGrpSpPr/>
          <p:nvPr/>
        </p:nvGrpSpPr>
        <p:grpSpPr>
          <a:xfrm>
            <a:off x="9029700" y="6500813"/>
            <a:ext cx="4726275" cy="2276475"/>
            <a:chOff x="9029700" y="6500813"/>
            <a:chExt cx="4726275" cy="2276475"/>
          </a:xfrm>
        </p:grpSpPr>
        <p:pic>
          <p:nvPicPr>
            <p:cNvPr descr="preencoded.png" id="517" name="Google Shape;517;h6eb3a84de4a91628_0_469"/>
            <p:cNvPicPr preferRelativeResize="0"/>
            <p:nvPr/>
          </p:nvPicPr>
          <p:blipFill rotWithShape="1">
            <a:blip r:embed="rId7">
              <a:alphaModFix/>
            </a:blip>
            <a:srcRect b="0" l="0" r="0" t="0"/>
            <a:stretch/>
          </p:blipFill>
          <p:spPr>
            <a:xfrm>
              <a:off x="9029700" y="6500813"/>
              <a:ext cx="2276475" cy="2276475"/>
            </a:xfrm>
            <a:prstGeom prst="rect">
              <a:avLst/>
            </a:prstGeom>
            <a:noFill/>
            <a:ln>
              <a:noFill/>
            </a:ln>
          </p:spPr>
        </p:pic>
        <p:grpSp>
          <p:nvGrpSpPr>
            <p:cNvPr id="518" name="Google Shape;518;h6eb3a84de4a91628_0_469"/>
            <p:cNvGrpSpPr/>
            <p:nvPr/>
          </p:nvGrpSpPr>
          <p:grpSpPr>
            <a:xfrm>
              <a:off x="11534775" y="7067550"/>
              <a:ext cx="2221200" cy="1249800"/>
              <a:chOff x="11534775" y="7067550"/>
              <a:chExt cx="2221200" cy="1249800"/>
            </a:xfrm>
          </p:grpSpPr>
          <p:sp>
            <p:nvSpPr>
              <p:cNvPr id="519" name="Google Shape;519;h6eb3a84de4a91628_0_469"/>
              <p:cNvSpPr/>
              <p:nvPr/>
            </p:nvSpPr>
            <p:spPr>
              <a:xfrm>
                <a:off x="11534775" y="7067550"/>
                <a:ext cx="19698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Eldruin</a:t>
                </a:r>
                <a:endParaRPr b="0" i="0" sz="3600" u="none" cap="none" strike="noStrike">
                  <a:solidFill>
                    <a:schemeClr val="dk1"/>
                  </a:solidFill>
                  <a:latin typeface="Calibri"/>
                  <a:ea typeface="Calibri"/>
                  <a:cs typeface="Calibri"/>
                  <a:sym typeface="Calibri"/>
                </a:endParaRPr>
              </a:p>
            </p:txBody>
          </p:sp>
          <p:sp>
            <p:nvSpPr>
              <p:cNvPr id="520" name="Google Shape;520;h6eb3a84de4a91628_0_469"/>
              <p:cNvSpPr/>
              <p:nvPr/>
            </p:nvSpPr>
            <p:spPr>
              <a:xfrm>
                <a:off x="11534775" y="7753350"/>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21" name="Google Shape;521;h6eb3a84de4a91628_0_469"/>
          <p:cNvGrpSpPr/>
          <p:nvPr/>
        </p:nvGrpSpPr>
        <p:grpSpPr>
          <a:xfrm>
            <a:off x="2038350" y="6500813"/>
            <a:ext cx="5865375" cy="2276475"/>
            <a:chOff x="2038350" y="6500813"/>
            <a:chExt cx="5865375" cy="2276475"/>
          </a:xfrm>
        </p:grpSpPr>
        <p:pic>
          <p:nvPicPr>
            <p:cNvPr descr="preencoded.png" id="522" name="Google Shape;522;h6eb3a84de4a91628_0_469"/>
            <p:cNvPicPr preferRelativeResize="0"/>
            <p:nvPr/>
          </p:nvPicPr>
          <p:blipFill rotWithShape="1">
            <a:blip r:embed="rId8">
              <a:alphaModFix/>
            </a:blip>
            <a:srcRect b="0" l="0" r="0" t="0"/>
            <a:stretch/>
          </p:blipFill>
          <p:spPr>
            <a:xfrm>
              <a:off x="2038350" y="6500813"/>
              <a:ext cx="2276475" cy="2276475"/>
            </a:xfrm>
            <a:prstGeom prst="rect">
              <a:avLst/>
            </a:prstGeom>
            <a:noFill/>
            <a:ln>
              <a:noFill/>
            </a:ln>
          </p:spPr>
        </p:pic>
        <p:grpSp>
          <p:nvGrpSpPr>
            <p:cNvPr id="523" name="Google Shape;523;h6eb3a84de4a91628_0_469"/>
            <p:cNvGrpSpPr/>
            <p:nvPr/>
          </p:nvGrpSpPr>
          <p:grpSpPr>
            <a:xfrm>
              <a:off x="4543425" y="7067550"/>
              <a:ext cx="3360300" cy="1249800"/>
              <a:chOff x="4543425" y="7067550"/>
              <a:chExt cx="3360300" cy="1249800"/>
            </a:xfrm>
          </p:grpSpPr>
          <p:sp>
            <p:nvSpPr>
              <p:cNvPr id="524" name="Google Shape;524;h6eb3a84de4a91628_0_469"/>
              <p:cNvSpPr/>
              <p:nvPr/>
            </p:nvSpPr>
            <p:spPr>
              <a:xfrm>
                <a:off x="4543425" y="7067550"/>
                <a:ext cx="3360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Elementalen</a:t>
                </a:r>
                <a:endParaRPr b="0" i="0" sz="3600" u="none" cap="none" strike="noStrike">
                  <a:solidFill>
                    <a:schemeClr val="dk1"/>
                  </a:solidFill>
                  <a:latin typeface="Calibri"/>
                  <a:ea typeface="Calibri"/>
                  <a:cs typeface="Calibri"/>
                  <a:sym typeface="Calibri"/>
                </a:endParaRPr>
              </a:p>
            </p:txBody>
          </p:sp>
          <p:sp>
            <p:nvSpPr>
              <p:cNvPr id="525" name="Google Shape;525;h6eb3a84de4a91628_0_469"/>
              <p:cNvSpPr/>
              <p:nvPr/>
            </p:nvSpPr>
            <p:spPr>
              <a:xfrm>
                <a:off x="4543425" y="7753350"/>
                <a:ext cx="2173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26" name="Google Shape;526;h6eb3a84de4a91628_0_469"/>
          <p:cNvGrpSpPr/>
          <p:nvPr/>
        </p:nvGrpSpPr>
        <p:grpSpPr>
          <a:xfrm>
            <a:off x="9029700" y="2843213"/>
            <a:ext cx="5507475" cy="2276475"/>
            <a:chOff x="9029700" y="2843213"/>
            <a:chExt cx="5507475" cy="2276475"/>
          </a:xfrm>
        </p:grpSpPr>
        <p:pic>
          <p:nvPicPr>
            <p:cNvPr descr="preencoded.png" id="527" name="Google Shape;527;h6eb3a84de4a91628_0_469"/>
            <p:cNvPicPr preferRelativeResize="0"/>
            <p:nvPr/>
          </p:nvPicPr>
          <p:blipFill rotWithShape="1">
            <a:blip r:embed="rId9">
              <a:alphaModFix/>
            </a:blip>
            <a:srcRect b="0" l="0" r="0" t="0"/>
            <a:stretch/>
          </p:blipFill>
          <p:spPr>
            <a:xfrm>
              <a:off x="9029700" y="2843213"/>
              <a:ext cx="2276475" cy="2276475"/>
            </a:xfrm>
            <a:prstGeom prst="rect">
              <a:avLst/>
            </a:prstGeom>
            <a:noFill/>
            <a:ln>
              <a:noFill/>
            </a:ln>
          </p:spPr>
        </p:pic>
        <p:grpSp>
          <p:nvGrpSpPr>
            <p:cNvPr id="528" name="Google Shape;528;h6eb3a84de4a91628_0_469"/>
            <p:cNvGrpSpPr/>
            <p:nvPr/>
          </p:nvGrpSpPr>
          <p:grpSpPr>
            <a:xfrm>
              <a:off x="11534775" y="3409950"/>
              <a:ext cx="3002400" cy="1249800"/>
              <a:chOff x="11534775" y="3409950"/>
              <a:chExt cx="3002400" cy="1249800"/>
            </a:xfrm>
          </p:grpSpPr>
          <p:sp>
            <p:nvSpPr>
              <p:cNvPr id="529" name="Google Shape;529;h6eb3a84de4a91628_0_469"/>
              <p:cNvSpPr/>
              <p:nvPr/>
            </p:nvSpPr>
            <p:spPr>
              <a:xfrm>
                <a:off x="11534775" y="3409950"/>
                <a:ext cx="2055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lack Han Sans"/>
                  <a:buNone/>
                </a:pPr>
                <a:r>
                  <a:rPr b="0" i="0" lang="en-US" sz="3600" u="none" cap="none" strike="noStrike">
                    <a:solidFill>
                      <a:srgbClr val="0E0E0E"/>
                    </a:solidFill>
                    <a:latin typeface="Black Han Sans"/>
                    <a:ea typeface="Black Han Sans"/>
                    <a:cs typeface="Black Han Sans"/>
                    <a:sym typeface="Black Han Sans"/>
                  </a:rPr>
                  <a:t>Lunaria</a:t>
                </a:r>
                <a:endParaRPr b="0" i="0" sz="3600" u="none" cap="none" strike="noStrike">
                  <a:solidFill>
                    <a:schemeClr val="dk1"/>
                  </a:solidFill>
                  <a:latin typeface="Calibri"/>
                  <a:ea typeface="Calibri"/>
                  <a:cs typeface="Calibri"/>
                  <a:sym typeface="Calibri"/>
                </a:endParaRPr>
              </a:p>
            </p:txBody>
          </p:sp>
          <p:sp>
            <p:nvSpPr>
              <p:cNvPr id="530" name="Google Shape;530;h6eb3a84de4a91628_0_469"/>
              <p:cNvSpPr/>
              <p:nvPr/>
            </p:nvSpPr>
            <p:spPr>
              <a:xfrm>
                <a:off x="11534775" y="4095750"/>
                <a:ext cx="3002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pic>
        <p:nvPicPr>
          <p:cNvPr descr="preencoded.png" id="531" name="Google Shape;531;h6eb3a84de4a91628_0_469"/>
          <p:cNvPicPr preferRelativeResize="0"/>
          <p:nvPr/>
        </p:nvPicPr>
        <p:blipFill rotWithShape="1">
          <a:blip r:embed="rId10">
            <a:alphaModFix/>
          </a:blip>
          <a:srcRect b="0" l="0" r="0" t="0"/>
          <a:stretch/>
        </p:blipFill>
        <p:spPr>
          <a:xfrm>
            <a:off x="15078075" y="1714500"/>
            <a:ext cx="2114550" cy="7372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536" name="Shape 536"/>
        <p:cNvGrpSpPr/>
        <p:nvPr/>
      </p:nvGrpSpPr>
      <p:grpSpPr>
        <a:xfrm>
          <a:off x="0" y="0"/>
          <a:ext cx="0" cy="0"/>
          <a:chOff x="0" y="0"/>
          <a:chExt cx="0" cy="0"/>
        </a:xfrm>
      </p:grpSpPr>
      <p:pic>
        <p:nvPicPr>
          <p:cNvPr descr="preencoded.png" id="537" name="Google Shape;537;h6eb3a84de4a91628_0_500"/>
          <p:cNvPicPr preferRelativeResize="0"/>
          <p:nvPr/>
        </p:nvPicPr>
        <p:blipFill rotWithShape="1">
          <a:blip r:embed="rId3">
            <a:alphaModFix/>
          </a:blip>
          <a:srcRect b="0" l="0" r="0" t="0"/>
          <a:stretch/>
        </p:blipFill>
        <p:spPr>
          <a:xfrm>
            <a:off x="13287375" y="523875"/>
            <a:ext cx="9048750" cy="10086975"/>
          </a:xfrm>
          <a:prstGeom prst="rect">
            <a:avLst/>
          </a:prstGeom>
          <a:noFill/>
          <a:ln>
            <a:noFill/>
          </a:ln>
        </p:spPr>
      </p:pic>
      <p:pic>
        <p:nvPicPr>
          <p:cNvPr descr="preencoded.png" id="538" name="Google Shape;538;h6eb3a84de4a91628_0_500"/>
          <p:cNvPicPr preferRelativeResize="0"/>
          <p:nvPr/>
        </p:nvPicPr>
        <p:blipFill rotWithShape="1">
          <a:blip r:embed="rId4">
            <a:alphaModFix/>
          </a:blip>
          <a:srcRect b="0" l="0" r="0" t="0"/>
          <a:stretch/>
        </p:blipFill>
        <p:spPr>
          <a:xfrm>
            <a:off x="0" y="5044846"/>
            <a:ext cx="7226792" cy="5242153"/>
          </a:xfrm>
          <a:prstGeom prst="rect">
            <a:avLst/>
          </a:prstGeom>
          <a:noFill/>
          <a:ln>
            <a:noFill/>
          </a:ln>
        </p:spPr>
      </p:pic>
      <p:grpSp>
        <p:nvGrpSpPr>
          <p:cNvPr id="539" name="Google Shape;539;h6eb3a84de4a91628_0_500"/>
          <p:cNvGrpSpPr/>
          <p:nvPr/>
        </p:nvGrpSpPr>
        <p:grpSpPr>
          <a:xfrm>
            <a:off x="17640300" y="7994925"/>
            <a:ext cx="596549" cy="2063476"/>
            <a:chOff x="17640300" y="7994925"/>
            <a:chExt cx="596549" cy="2063476"/>
          </a:xfrm>
        </p:grpSpPr>
        <p:pic>
          <p:nvPicPr>
            <p:cNvPr descr="preencoded.png" id="540" name="Google Shape;540;h6eb3a84de4a91628_0_50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41" name="Google Shape;541;h6eb3a84de4a91628_0_50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42" name="Google Shape;542;h6eb3a84de4a91628_0_500"/>
          <p:cNvGrpSpPr/>
          <p:nvPr/>
        </p:nvGrpSpPr>
        <p:grpSpPr>
          <a:xfrm>
            <a:off x="590550" y="2881313"/>
            <a:ext cx="17023200" cy="6459975"/>
            <a:chOff x="590550" y="2881313"/>
            <a:chExt cx="17023200" cy="6459975"/>
          </a:xfrm>
        </p:grpSpPr>
        <p:grpSp>
          <p:nvGrpSpPr>
            <p:cNvPr id="543" name="Google Shape;543;h6eb3a84de4a91628_0_500"/>
            <p:cNvGrpSpPr/>
            <p:nvPr/>
          </p:nvGrpSpPr>
          <p:grpSpPr>
            <a:xfrm>
              <a:off x="7629525" y="2881313"/>
              <a:ext cx="3764400" cy="1145025"/>
              <a:chOff x="7629525" y="2881313"/>
              <a:chExt cx="3764400" cy="1145025"/>
            </a:xfrm>
          </p:grpSpPr>
          <p:grpSp>
            <p:nvGrpSpPr>
              <p:cNvPr id="544" name="Google Shape;544;h6eb3a84de4a91628_0_500"/>
              <p:cNvGrpSpPr/>
              <p:nvPr/>
            </p:nvGrpSpPr>
            <p:grpSpPr>
              <a:xfrm>
                <a:off x="8582025" y="2881313"/>
                <a:ext cx="2811900" cy="1145025"/>
                <a:chOff x="8582025" y="2881313"/>
                <a:chExt cx="2811900" cy="1145025"/>
              </a:xfrm>
            </p:grpSpPr>
            <p:sp>
              <p:nvSpPr>
                <p:cNvPr id="545" name="Google Shape;545;h6eb3a84de4a91628_0_500"/>
                <p:cNvSpPr/>
                <p:nvPr/>
              </p:nvSpPr>
              <p:spPr>
                <a:xfrm>
                  <a:off x="8582025" y="288131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Chloe Ng</a:t>
                  </a:r>
                  <a:endParaRPr b="0" i="0" sz="2700" u="none" cap="none" strike="noStrike">
                    <a:solidFill>
                      <a:schemeClr val="dk1"/>
                    </a:solidFill>
                    <a:latin typeface="Calibri"/>
                    <a:ea typeface="Calibri"/>
                    <a:cs typeface="Calibri"/>
                    <a:sym typeface="Calibri"/>
                  </a:endParaRPr>
                </a:p>
              </p:txBody>
            </p:sp>
            <p:sp>
              <p:nvSpPr>
                <p:cNvPr id="546" name="Google Shape;546;h6eb3a84de4a91628_0_500"/>
                <p:cNvSpPr/>
                <p:nvPr/>
              </p:nvSpPr>
              <p:spPr>
                <a:xfrm>
                  <a:off x="8582025" y="34623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grpSp>
          <p:pic>
            <p:nvPicPr>
              <p:cNvPr descr="preencoded.png" id="547" name="Google Shape;547;h6eb3a84de4a91628_0_500"/>
              <p:cNvPicPr preferRelativeResize="0"/>
              <p:nvPr/>
            </p:nvPicPr>
            <p:blipFill rotWithShape="1">
              <a:blip r:embed="rId6">
                <a:alphaModFix/>
              </a:blip>
              <a:srcRect b="0" l="0" r="0" t="0"/>
              <a:stretch/>
            </p:blipFill>
            <p:spPr>
              <a:xfrm>
                <a:off x="7629525" y="2981325"/>
                <a:ext cx="838200" cy="838200"/>
              </a:xfrm>
              <a:prstGeom prst="rect">
                <a:avLst/>
              </a:prstGeom>
              <a:noFill/>
              <a:ln>
                <a:noFill/>
              </a:ln>
            </p:spPr>
          </p:pic>
        </p:grpSp>
        <p:grpSp>
          <p:nvGrpSpPr>
            <p:cNvPr id="548" name="Google Shape;548;h6eb3a84de4a91628_0_500"/>
            <p:cNvGrpSpPr/>
            <p:nvPr/>
          </p:nvGrpSpPr>
          <p:grpSpPr>
            <a:xfrm>
              <a:off x="590550" y="4652963"/>
              <a:ext cx="3764400" cy="1145025"/>
              <a:chOff x="590550" y="4652963"/>
              <a:chExt cx="3764400" cy="1145025"/>
            </a:xfrm>
          </p:grpSpPr>
          <p:grpSp>
            <p:nvGrpSpPr>
              <p:cNvPr id="549" name="Google Shape;549;h6eb3a84de4a91628_0_500"/>
              <p:cNvGrpSpPr/>
              <p:nvPr/>
            </p:nvGrpSpPr>
            <p:grpSpPr>
              <a:xfrm>
                <a:off x="1543050" y="4652963"/>
                <a:ext cx="2811900" cy="1145025"/>
                <a:chOff x="1543050" y="4652963"/>
                <a:chExt cx="2811900" cy="1145025"/>
              </a:xfrm>
            </p:grpSpPr>
            <p:sp>
              <p:nvSpPr>
                <p:cNvPr id="550" name="Google Shape;550;h6eb3a84de4a91628_0_500"/>
                <p:cNvSpPr/>
                <p:nvPr/>
              </p:nvSpPr>
              <p:spPr>
                <a:xfrm>
                  <a:off x="1543050" y="46529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Valtorin</a:t>
                  </a:r>
                  <a:endParaRPr b="0" i="0" sz="2700" u="none" cap="none" strike="noStrike">
                    <a:solidFill>
                      <a:schemeClr val="dk1"/>
                    </a:solidFill>
                    <a:latin typeface="Calibri"/>
                    <a:ea typeface="Calibri"/>
                    <a:cs typeface="Calibri"/>
                    <a:sym typeface="Calibri"/>
                  </a:endParaRPr>
                </a:p>
              </p:txBody>
            </p:sp>
            <p:sp>
              <p:nvSpPr>
                <p:cNvPr id="551" name="Google Shape;551;h6eb3a84de4a91628_0_500"/>
                <p:cNvSpPr/>
                <p:nvPr/>
              </p:nvSpPr>
              <p:spPr>
                <a:xfrm>
                  <a:off x="1543050" y="52339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grpSp>
          <p:pic>
            <p:nvPicPr>
              <p:cNvPr descr="preencoded.png" id="552" name="Google Shape;552;h6eb3a84de4a91628_0_500"/>
              <p:cNvPicPr preferRelativeResize="0"/>
              <p:nvPr/>
            </p:nvPicPr>
            <p:blipFill rotWithShape="1">
              <a:blip r:embed="rId7">
                <a:alphaModFix/>
              </a:blip>
              <a:srcRect b="0" l="0" r="0" t="0"/>
              <a:stretch/>
            </p:blipFill>
            <p:spPr>
              <a:xfrm>
                <a:off x="590550" y="4752975"/>
                <a:ext cx="838200" cy="838200"/>
              </a:xfrm>
              <a:prstGeom prst="rect">
                <a:avLst/>
              </a:prstGeom>
              <a:noFill/>
              <a:ln>
                <a:noFill/>
              </a:ln>
            </p:spPr>
          </p:pic>
        </p:grpSp>
        <p:grpSp>
          <p:nvGrpSpPr>
            <p:cNvPr id="553" name="Google Shape;553;h6eb3a84de4a91628_0_500"/>
            <p:cNvGrpSpPr/>
            <p:nvPr/>
          </p:nvGrpSpPr>
          <p:grpSpPr>
            <a:xfrm>
              <a:off x="590550" y="6424613"/>
              <a:ext cx="3764400" cy="1145025"/>
              <a:chOff x="590550" y="6424613"/>
              <a:chExt cx="3764400" cy="1145025"/>
            </a:xfrm>
          </p:grpSpPr>
          <p:grpSp>
            <p:nvGrpSpPr>
              <p:cNvPr id="554" name="Google Shape;554;h6eb3a84de4a91628_0_500"/>
              <p:cNvGrpSpPr/>
              <p:nvPr/>
            </p:nvGrpSpPr>
            <p:grpSpPr>
              <a:xfrm>
                <a:off x="1543050" y="6424613"/>
                <a:ext cx="2811900" cy="1145025"/>
                <a:chOff x="1543050" y="6424613"/>
                <a:chExt cx="2811900" cy="1145025"/>
              </a:xfrm>
            </p:grpSpPr>
            <p:sp>
              <p:nvSpPr>
                <p:cNvPr id="555" name="Google Shape;555;h6eb3a84de4a91628_0_500"/>
                <p:cNvSpPr/>
                <p:nvPr/>
              </p:nvSpPr>
              <p:spPr>
                <a:xfrm>
                  <a:off x="1543050" y="642461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Lyrisa</a:t>
                  </a:r>
                  <a:endParaRPr b="0" i="0" sz="2700" u="none" cap="none" strike="noStrike">
                    <a:solidFill>
                      <a:schemeClr val="dk1"/>
                    </a:solidFill>
                    <a:latin typeface="Calibri"/>
                    <a:ea typeface="Calibri"/>
                    <a:cs typeface="Calibri"/>
                    <a:sym typeface="Calibri"/>
                  </a:endParaRPr>
                </a:p>
              </p:txBody>
            </p:sp>
            <p:sp>
              <p:nvSpPr>
                <p:cNvPr id="556" name="Google Shape;556;h6eb3a84de4a91628_0_500"/>
                <p:cNvSpPr/>
                <p:nvPr/>
              </p:nvSpPr>
              <p:spPr>
                <a:xfrm>
                  <a:off x="1543050" y="70056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Dreamer</a:t>
                  </a:r>
                  <a:endParaRPr b="0" i="0" sz="2400" u="none" cap="none" strike="noStrike">
                    <a:solidFill>
                      <a:schemeClr val="dk1"/>
                    </a:solidFill>
                    <a:latin typeface="Calibri"/>
                    <a:ea typeface="Calibri"/>
                    <a:cs typeface="Calibri"/>
                    <a:sym typeface="Calibri"/>
                  </a:endParaRPr>
                </a:p>
              </p:txBody>
            </p:sp>
          </p:grpSp>
          <p:pic>
            <p:nvPicPr>
              <p:cNvPr descr="preencoded.png" id="557" name="Google Shape;557;h6eb3a84de4a91628_0_500"/>
              <p:cNvPicPr preferRelativeResize="0"/>
              <p:nvPr/>
            </p:nvPicPr>
            <p:blipFill rotWithShape="1">
              <a:blip r:embed="rId8">
                <a:alphaModFix/>
              </a:blip>
              <a:srcRect b="0" l="0" r="0" t="0"/>
              <a:stretch/>
            </p:blipFill>
            <p:spPr>
              <a:xfrm>
                <a:off x="590550" y="6524625"/>
                <a:ext cx="838200" cy="838200"/>
              </a:xfrm>
              <a:prstGeom prst="rect">
                <a:avLst/>
              </a:prstGeom>
              <a:noFill/>
              <a:ln>
                <a:noFill/>
              </a:ln>
            </p:spPr>
          </p:pic>
        </p:grpSp>
        <p:grpSp>
          <p:nvGrpSpPr>
            <p:cNvPr id="558" name="Google Shape;558;h6eb3a84de4a91628_0_500"/>
            <p:cNvGrpSpPr/>
            <p:nvPr/>
          </p:nvGrpSpPr>
          <p:grpSpPr>
            <a:xfrm>
              <a:off x="5010150" y="6424613"/>
              <a:ext cx="3764400" cy="1145025"/>
              <a:chOff x="5010150" y="6424613"/>
              <a:chExt cx="3764400" cy="1145025"/>
            </a:xfrm>
          </p:grpSpPr>
          <p:grpSp>
            <p:nvGrpSpPr>
              <p:cNvPr id="559" name="Google Shape;559;h6eb3a84de4a91628_0_500"/>
              <p:cNvGrpSpPr/>
              <p:nvPr/>
            </p:nvGrpSpPr>
            <p:grpSpPr>
              <a:xfrm>
                <a:off x="5962650" y="6424613"/>
                <a:ext cx="2811900" cy="1145025"/>
                <a:chOff x="5962650" y="6424613"/>
                <a:chExt cx="2811900" cy="1145025"/>
              </a:xfrm>
            </p:grpSpPr>
            <p:sp>
              <p:nvSpPr>
                <p:cNvPr id="560" name="Google Shape;560;h6eb3a84de4a91628_0_500"/>
                <p:cNvSpPr/>
                <p:nvPr/>
              </p:nvSpPr>
              <p:spPr>
                <a:xfrm>
                  <a:off x="5962650" y="642461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Lucian</a:t>
                  </a:r>
                  <a:endParaRPr b="0" i="0" sz="2700" u="none" cap="none" strike="noStrike">
                    <a:solidFill>
                      <a:schemeClr val="dk1"/>
                    </a:solidFill>
                    <a:latin typeface="Calibri"/>
                    <a:ea typeface="Calibri"/>
                    <a:cs typeface="Calibri"/>
                    <a:sym typeface="Calibri"/>
                  </a:endParaRPr>
                </a:p>
              </p:txBody>
            </p:sp>
            <p:sp>
              <p:nvSpPr>
                <p:cNvPr id="561" name="Google Shape;561;h6eb3a84de4a91628_0_500"/>
                <p:cNvSpPr/>
                <p:nvPr/>
              </p:nvSpPr>
              <p:spPr>
                <a:xfrm>
                  <a:off x="5962650" y="70056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grpSp>
          <p:pic>
            <p:nvPicPr>
              <p:cNvPr descr="preencoded.png" id="562" name="Google Shape;562;h6eb3a84de4a91628_0_500"/>
              <p:cNvPicPr preferRelativeResize="0"/>
              <p:nvPr/>
            </p:nvPicPr>
            <p:blipFill rotWithShape="1">
              <a:blip r:embed="rId9">
                <a:alphaModFix/>
              </a:blip>
              <a:srcRect b="0" l="0" r="0" t="0"/>
              <a:stretch/>
            </p:blipFill>
            <p:spPr>
              <a:xfrm>
                <a:off x="5010150" y="6524625"/>
                <a:ext cx="838200" cy="838200"/>
              </a:xfrm>
              <a:prstGeom prst="rect">
                <a:avLst/>
              </a:prstGeom>
              <a:noFill/>
              <a:ln>
                <a:noFill/>
              </a:ln>
            </p:spPr>
          </p:pic>
        </p:grpSp>
        <p:grpSp>
          <p:nvGrpSpPr>
            <p:cNvPr id="563" name="Google Shape;563;h6eb3a84de4a91628_0_500"/>
            <p:cNvGrpSpPr/>
            <p:nvPr/>
          </p:nvGrpSpPr>
          <p:grpSpPr>
            <a:xfrm>
              <a:off x="5010150" y="8196263"/>
              <a:ext cx="3764400" cy="1145025"/>
              <a:chOff x="5010150" y="8196263"/>
              <a:chExt cx="3764400" cy="1145025"/>
            </a:xfrm>
          </p:grpSpPr>
          <p:grpSp>
            <p:nvGrpSpPr>
              <p:cNvPr id="564" name="Google Shape;564;h6eb3a84de4a91628_0_500"/>
              <p:cNvGrpSpPr/>
              <p:nvPr/>
            </p:nvGrpSpPr>
            <p:grpSpPr>
              <a:xfrm>
                <a:off x="5962650" y="8196263"/>
                <a:ext cx="2811900" cy="1145025"/>
                <a:chOff x="5962650" y="8196263"/>
                <a:chExt cx="2811900" cy="1145025"/>
              </a:xfrm>
            </p:grpSpPr>
            <p:sp>
              <p:nvSpPr>
                <p:cNvPr id="565" name="Google Shape;565;h6eb3a84de4a91628_0_500"/>
                <p:cNvSpPr/>
                <p:nvPr/>
              </p:nvSpPr>
              <p:spPr>
                <a:xfrm>
                  <a:off x="5962650" y="81962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Cedric</a:t>
                  </a:r>
                  <a:endParaRPr b="0" i="0" sz="2700" u="none" cap="none" strike="noStrike">
                    <a:solidFill>
                      <a:schemeClr val="dk1"/>
                    </a:solidFill>
                    <a:latin typeface="Calibri"/>
                    <a:ea typeface="Calibri"/>
                    <a:cs typeface="Calibri"/>
                    <a:sym typeface="Calibri"/>
                  </a:endParaRPr>
                </a:p>
              </p:txBody>
            </p:sp>
            <p:sp>
              <p:nvSpPr>
                <p:cNvPr id="566" name="Google Shape;566;h6eb3a84de4a91628_0_500"/>
                <p:cNvSpPr/>
                <p:nvPr/>
              </p:nvSpPr>
              <p:spPr>
                <a:xfrm>
                  <a:off x="5962650" y="87772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grpSp>
          <p:pic>
            <p:nvPicPr>
              <p:cNvPr descr="preencoded.png" id="567" name="Google Shape;567;h6eb3a84de4a91628_0_500"/>
              <p:cNvPicPr preferRelativeResize="0"/>
              <p:nvPr/>
            </p:nvPicPr>
            <p:blipFill rotWithShape="1">
              <a:blip r:embed="rId10">
                <a:alphaModFix/>
              </a:blip>
              <a:srcRect b="0" l="0" r="0" t="0"/>
              <a:stretch/>
            </p:blipFill>
            <p:spPr>
              <a:xfrm>
                <a:off x="5010150" y="8296275"/>
                <a:ext cx="838200" cy="838200"/>
              </a:xfrm>
              <a:prstGeom prst="rect">
                <a:avLst/>
              </a:prstGeom>
              <a:noFill/>
              <a:ln>
                <a:noFill/>
              </a:ln>
            </p:spPr>
          </p:pic>
        </p:grpSp>
        <p:grpSp>
          <p:nvGrpSpPr>
            <p:cNvPr id="568" name="Google Shape;568;h6eb3a84de4a91628_0_500"/>
            <p:cNvGrpSpPr/>
            <p:nvPr/>
          </p:nvGrpSpPr>
          <p:grpSpPr>
            <a:xfrm>
              <a:off x="9429750" y="6424613"/>
              <a:ext cx="3764400" cy="1145025"/>
              <a:chOff x="9429750" y="6424613"/>
              <a:chExt cx="3764400" cy="1145025"/>
            </a:xfrm>
          </p:grpSpPr>
          <p:grpSp>
            <p:nvGrpSpPr>
              <p:cNvPr id="569" name="Google Shape;569;h6eb3a84de4a91628_0_500"/>
              <p:cNvGrpSpPr/>
              <p:nvPr/>
            </p:nvGrpSpPr>
            <p:grpSpPr>
              <a:xfrm>
                <a:off x="10382250" y="6424613"/>
                <a:ext cx="2811900" cy="1145025"/>
                <a:chOff x="10382250" y="6424613"/>
                <a:chExt cx="2811900" cy="1145025"/>
              </a:xfrm>
            </p:grpSpPr>
            <p:sp>
              <p:nvSpPr>
                <p:cNvPr id="570" name="Google Shape;570;h6eb3a84de4a91628_0_500"/>
                <p:cNvSpPr/>
                <p:nvPr/>
              </p:nvSpPr>
              <p:spPr>
                <a:xfrm>
                  <a:off x="10382250" y="642461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Elvina</a:t>
                  </a:r>
                  <a:endParaRPr b="0" i="0" sz="2700" u="none" cap="none" strike="noStrike">
                    <a:solidFill>
                      <a:schemeClr val="dk1"/>
                    </a:solidFill>
                    <a:latin typeface="Calibri"/>
                    <a:ea typeface="Calibri"/>
                    <a:cs typeface="Calibri"/>
                    <a:sym typeface="Calibri"/>
                  </a:endParaRPr>
                </a:p>
              </p:txBody>
            </p:sp>
            <p:sp>
              <p:nvSpPr>
                <p:cNvPr id="571" name="Google Shape;571;h6eb3a84de4a91628_0_500"/>
                <p:cNvSpPr/>
                <p:nvPr/>
              </p:nvSpPr>
              <p:spPr>
                <a:xfrm>
                  <a:off x="10382250" y="70056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grpSp>
          <p:pic>
            <p:nvPicPr>
              <p:cNvPr descr="preencoded.png" id="572" name="Google Shape;572;h6eb3a84de4a91628_0_500"/>
              <p:cNvPicPr preferRelativeResize="0"/>
              <p:nvPr/>
            </p:nvPicPr>
            <p:blipFill rotWithShape="1">
              <a:blip r:embed="rId11">
                <a:alphaModFix/>
              </a:blip>
              <a:srcRect b="0" l="0" r="0" t="0"/>
              <a:stretch/>
            </p:blipFill>
            <p:spPr>
              <a:xfrm>
                <a:off x="9429750" y="6524625"/>
                <a:ext cx="838200" cy="838200"/>
              </a:xfrm>
              <a:prstGeom prst="rect">
                <a:avLst/>
              </a:prstGeom>
              <a:noFill/>
              <a:ln>
                <a:noFill/>
              </a:ln>
            </p:spPr>
          </p:pic>
        </p:grpSp>
        <p:grpSp>
          <p:nvGrpSpPr>
            <p:cNvPr id="573" name="Google Shape;573;h6eb3a84de4a91628_0_500"/>
            <p:cNvGrpSpPr/>
            <p:nvPr/>
          </p:nvGrpSpPr>
          <p:grpSpPr>
            <a:xfrm>
              <a:off x="9429750" y="8196263"/>
              <a:ext cx="3764400" cy="1145025"/>
              <a:chOff x="9429750" y="8196263"/>
              <a:chExt cx="3764400" cy="1145025"/>
            </a:xfrm>
          </p:grpSpPr>
          <p:grpSp>
            <p:nvGrpSpPr>
              <p:cNvPr id="574" name="Google Shape;574;h6eb3a84de4a91628_0_500"/>
              <p:cNvGrpSpPr/>
              <p:nvPr/>
            </p:nvGrpSpPr>
            <p:grpSpPr>
              <a:xfrm>
                <a:off x="10382250" y="8196263"/>
                <a:ext cx="2811900" cy="1145025"/>
                <a:chOff x="10382250" y="8196263"/>
                <a:chExt cx="2811900" cy="1145025"/>
              </a:xfrm>
            </p:grpSpPr>
            <p:sp>
              <p:nvSpPr>
                <p:cNvPr id="575" name="Google Shape;575;h6eb3a84de4a91628_0_500"/>
                <p:cNvSpPr/>
                <p:nvPr/>
              </p:nvSpPr>
              <p:spPr>
                <a:xfrm>
                  <a:off x="10382250" y="81962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Seraphina</a:t>
                  </a:r>
                  <a:endParaRPr b="0" i="0" sz="2700" u="none" cap="none" strike="noStrike">
                    <a:solidFill>
                      <a:schemeClr val="dk1"/>
                    </a:solidFill>
                    <a:latin typeface="Calibri"/>
                    <a:ea typeface="Calibri"/>
                    <a:cs typeface="Calibri"/>
                    <a:sym typeface="Calibri"/>
                  </a:endParaRPr>
                </a:p>
              </p:txBody>
            </p:sp>
            <p:sp>
              <p:nvSpPr>
                <p:cNvPr id="576" name="Google Shape;576;h6eb3a84de4a91628_0_500"/>
                <p:cNvSpPr/>
                <p:nvPr/>
              </p:nvSpPr>
              <p:spPr>
                <a:xfrm>
                  <a:off x="10382250" y="87772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grpSp>
          <p:pic>
            <p:nvPicPr>
              <p:cNvPr descr="preencoded.png" id="577" name="Google Shape;577;h6eb3a84de4a91628_0_500"/>
              <p:cNvPicPr preferRelativeResize="0"/>
              <p:nvPr/>
            </p:nvPicPr>
            <p:blipFill rotWithShape="1">
              <a:blip r:embed="rId12">
                <a:alphaModFix/>
              </a:blip>
              <a:srcRect b="0" l="0" r="0" t="0"/>
              <a:stretch/>
            </p:blipFill>
            <p:spPr>
              <a:xfrm>
                <a:off x="9429750" y="8296275"/>
                <a:ext cx="838200" cy="838200"/>
              </a:xfrm>
              <a:prstGeom prst="rect">
                <a:avLst/>
              </a:prstGeom>
              <a:noFill/>
              <a:ln>
                <a:noFill/>
              </a:ln>
            </p:spPr>
          </p:pic>
        </p:grpSp>
        <p:grpSp>
          <p:nvGrpSpPr>
            <p:cNvPr id="578" name="Google Shape;578;h6eb3a84de4a91628_0_500"/>
            <p:cNvGrpSpPr/>
            <p:nvPr/>
          </p:nvGrpSpPr>
          <p:grpSpPr>
            <a:xfrm>
              <a:off x="13849350" y="6424613"/>
              <a:ext cx="3764400" cy="1145025"/>
              <a:chOff x="13849350" y="6424613"/>
              <a:chExt cx="3764400" cy="1145025"/>
            </a:xfrm>
          </p:grpSpPr>
          <p:grpSp>
            <p:nvGrpSpPr>
              <p:cNvPr id="579" name="Google Shape;579;h6eb3a84de4a91628_0_500"/>
              <p:cNvGrpSpPr/>
              <p:nvPr/>
            </p:nvGrpSpPr>
            <p:grpSpPr>
              <a:xfrm>
                <a:off x="14801850" y="6424613"/>
                <a:ext cx="2811900" cy="1145025"/>
                <a:chOff x="14801850" y="6424613"/>
                <a:chExt cx="2811900" cy="1145025"/>
              </a:xfrm>
            </p:grpSpPr>
            <p:sp>
              <p:nvSpPr>
                <p:cNvPr id="580" name="Google Shape;580;h6eb3a84de4a91628_0_500"/>
                <p:cNvSpPr/>
                <p:nvPr/>
              </p:nvSpPr>
              <p:spPr>
                <a:xfrm>
                  <a:off x="14801850" y="642461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Kaelen</a:t>
                  </a:r>
                  <a:endParaRPr b="0" i="0" sz="2700" u="none" cap="none" strike="noStrike">
                    <a:solidFill>
                      <a:schemeClr val="dk1"/>
                    </a:solidFill>
                    <a:latin typeface="Calibri"/>
                    <a:ea typeface="Calibri"/>
                    <a:cs typeface="Calibri"/>
                    <a:sym typeface="Calibri"/>
                  </a:endParaRPr>
                </a:p>
              </p:txBody>
            </p:sp>
            <p:sp>
              <p:nvSpPr>
                <p:cNvPr id="581" name="Google Shape;581;h6eb3a84de4a91628_0_500"/>
                <p:cNvSpPr/>
                <p:nvPr/>
              </p:nvSpPr>
              <p:spPr>
                <a:xfrm>
                  <a:off x="14801850" y="70056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Sentinel</a:t>
                  </a:r>
                  <a:endParaRPr b="0" i="0" sz="2400" u="none" cap="none" strike="noStrike">
                    <a:solidFill>
                      <a:schemeClr val="dk1"/>
                    </a:solidFill>
                    <a:latin typeface="Calibri"/>
                    <a:ea typeface="Calibri"/>
                    <a:cs typeface="Calibri"/>
                    <a:sym typeface="Calibri"/>
                  </a:endParaRPr>
                </a:p>
              </p:txBody>
            </p:sp>
          </p:grpSp>
          <p:pic>
            <p:nvPicPr>
              <p:cNvPr descr="preencoded.png" id="582" name="Google Shape;582;h6eb3a84de4a91628_0_500"/>
              <p:cNvPicPr preferRelativeResize="0"/>
              <p:nvPr/>
            </p:nvPicPr>
            <p:blipFill rotWithShape="1">
              <a:blip r:embed="rId13">
                <a:alphaModFix/>
              </a:blip>
              <a:srcRect b="0" l="0" r="0" t="0"/>
              <a:stretch/>
            </p:blipFill>
            <p:spPr>
              <a:xfrm>
                <a:off x="13849350" y="6524625"/>
                <a:ext cx="838200" cy="838200"/>
              </a:xfrm>
              <a:prstGeom prst="rect">
                <a:avLst/>
              </a:prstGeom>
              <a:noFill/>
              <a:ln>
                <a:noFill/>
              </a:ln>
            </p:spPr>
          </p:pic>
        </p:grpSp>
        <p:grpSp>
          <p:nvGrpSpPr>
            <p:cNvPr id="583" name="Google Shape;583;h6eb3a84de4a91628_0_500"/>
            <p:cNvGrpSpPr/>
            <p:nvPr/>
          </p:nvGrpSpPr>
          <p:grpSpPr>
            <a:xfrm>
              <a:off x="5010150" y="4652963"/>
              <a:ext cx="3764400" cy="1145025"/>
              <a:chOff x="5010150" y="4652963"/>
              <a:chExt cx="3764400" cy="1145025"/>
            </a:xfrm>
          </p:grpSpPr>
          <p:grpSp>
            <p:nvGrpSpPr>
              <p:cNvPr id="584" name="Google Shape;584;h6eb3a84de4a91628_0_500"/>
              <p:cNvGrpSpPr/>
              <p:nvPr/>
            </p:nvGrpSpPr>
            <p:grpSpPr>
              <a:xfrm>
                <a:off x="5962650" y="4652963"/>
                <a:ext cx="2811900" cy="1145025"/>
                <a:chOff x="5962650" y="4652963"/>
                <a:chExt cx="2811900" cy="1145025"/>
              </a:xfrm>
            </p:grpSpPr>
            <p:sp>
              <p:nvSpPr>
                <p:cNvPr id="585" name="Google Shape;585;h6eb3a84de4a91628_0_500"/>
                <p:cNvSpPr/>
                <p:nvPr/>
              </p:nvSpPr>
              <p:spPr>
                <a:xfrm>
                  <a:off x="5962650" y="46529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Aurielle</a:t>
                  </a:r>
                  <a:endParaRPr b="0" i="0" sz="2700" u="none" cap="none" strike="noStrike">
                    <a:solidFill>
                      <a:schemeClr val="dk1"/>
                    </a:solidFill>
                    <a:latin typeface="Calibri"/>
                    <a:ea typeface="Calibri"/>
                    <a:cs typeface="Calibri"/>
                    <a:sym typeface="Calibri"/>
                  </a:endParaRPr>
                </a:p>
              </p:txBody>
            </p:sp>
            <p:sp>
              <p:nvSpPr>
                <p:cNvPr id="586" name="Google Shape;586;h6eb3a84de4a91628_0_500"/>
                <p:cNvSpPr/>
                <p:nvPr/>
              </p:nvSpPr>
              <p:spPr>
                <a:xfrm>
                  <a:off x="5962650" y="52339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grpSp>
          <p:pic>
            <p:nvPicPr>
              <p:cNvPr descr="preencoded.png" id="587" name="Google Shape;587;h6eb3a84de4a91628_0_500"/>
              <p:cNvPicPr preferRelativeResize="0"/>
              <p:nvPr/>
            </p:nvPicPr>
            <p:blipFill rotWithShape="1">
              <a:blip r:embed="rId14">
                <a:alphaModFix/>
              </a:blip>
              <a:srcRect b="0" l="0" r="0" t="0"/>
              <a:stretch/>
            </p:blipFill>
            <p:spPr>
              <a:xfrm>
                <a:off x="5010150" y="4752975"/>
                <a:ext cx="838200" cy="838200"/>
              </a:xfrm>
              <a:prstGeom prst="rect">
                <a:avLst/>
              </a:prstGeom>
              <a:noFill/>
              <a:ln>
                <a:noFill/>
              </a:ln>
            </p:spPr>
          </p:pic>
        </p:grpSp>
        <p:grpSp>
          <p:nvGrpSpPr>
            <p:cNvPr id="588" name="Google Shape;588;h6eb3a84de4a91628_0_500"/>
            <p:cNvGrpSpPr/>
            <p:nvPr/>
          </p:nvGrpSpPr>
          <p:grpSpPr>
            <a:xfrm>
              <a:off x="13849350" y="4652963"/>
              <a:ext cx="3764400" cy="1145025"/>
              <a:chOff x="13849350" y="4652963"/>
              <a:chExt cx="3764400" cy="1145025"/>
            </a:xfrm>
          </p:grpSpPr>
          <p:grpSp>
            <p:nvGrpSpPr>
              <p:cNvPr id="589" name="Google Shape;589;h6eb3a84de4a91628_0_500"/>
              <p:cNvGrpSpPr/>
              <p:nvPr/>
            </p:nvGrpSpPr>
            <p:grpSpPr>
              <a:xfrm>
                <a:off x="14801850" y="4652963"/>
                <a:ext cx="2811900" cy="1145025"/>
                <a:chOff x="14801850" y="4652963"/>
                <a:chExt cx="2811900" cy="1145025"/>
              </a:xfrm>
            </p:grpSpPr>
            <p:sp>
              <p:nvSpPr>
                <p:cNvPr id="590" name="Google Shape;590;h6eb3a84de4a91628_0_500"/>
                <p:cNvSpPr/>
                <p:nvPr/>
              </p:nvSpPr>
              <p:spPr>
                <a:xfrm>
                  <a:off x="14801850" y="46529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Dariana</a:t>
                  </a:r>
                  <a:endParaRPr b="0" i="0" sz="2700" u="none" cap="none" strike="noStrike">
                    <a:solidFill>
                      <a:schemeClr val="dk1"/>
                    </a:solidFill>
                    <a:latin typeface="Calibri"/>
                    <a:ea typeface="Calibri"/>
                    <a:cs typeface="Calibri"/>
                    <a:sym typeface="Calibri"/>
                  </a:endParaRPr>
                </a:p>
              </p:txBody>
            </p:sp>
            <p:sp>
              <p:nvSpPr>
                <p:cNvPr id="591" name="Google Shape;591;h6eb3a84de4a91628_0_500"/>
                <p:cNvSpPr/>
                <p:nvPr/>
              </p:nvSpPr>
              <p:spPr>
                <a:xfrm>
                  <a:off x="14801850" y="52339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grpSp>
          <p:pic>
            <p:nvPicPr>
              <p:cNvPr descr="preencoded.png" id="592" name="Google Shape;592;h6eb3a84de4a91628_0_500"/>
              <p:cNvPicPr preferRelativeResize="0"/>
              <p:nvPr/>
            </p:nvPicPr>
            <p:blipFill rotWithShape="1">
              <a:blip r:embed="rId15">
                <a:alphaModFix/>
              </a:blip>
              <a:srcRect b="0" l="0" r="0" t="0"/>
              <a:stretch/>
            </p:blipFill>
            <p:spPr>
              <a:xfrm>
                <a:off x="13849350" y="4752975"/>
                <a:ext cx="838200" cy="838200"/>
              </a:xfrm>
              <a:prstGeom prst="rect">
                <a:avLst/>
              </a:prstGeom>
              <a:noFill/>
              <a:ln>
                <a:noFill/>
              </a:ln>
            </p:spPr>
          </p:pic>
        </p:grpSp>
        <p:grpSp>
          <p:nvGrpSpPr>
            <p:cNvPr id="593" name="Google Shape;593;h6eb3a84de4a91628_0_500"/>
            <p:cNvGrpSpPr/>
            <p:nvPr/>
          </p:nvGrpSpPr>
          <p:grpSpPr>
            <a:xfrm>
              <a:off x="9429750" y="4652963"/>
              <a:ext cx="3764400" cy="1145025"/>
              <a:chOff x="9429750" y="4652963"/>
              <a:chExt cx="3764400" cy="1145025"/>
            </a:xfrm>
          </p:grpSpPr>
          <p:grpSp>
            <p:nvGrpSpPr>
              <p:cNvPr id="594" name="Google Shape;594;h6eb3a84de4a91628_0_500"/>
              <p:cNvGrpSpPr/>
              <p:nvPr/>
            </p:nvGrpSpPr>
            <p:grpSpPr>
              <a:xfrm>
                <a:off x="10382250" y="4652963"/>
                <a:ext cx="2811900" cy="1145025"/>
                <a:chOff x="10382250" y="4652963"/>
                <a:chExt cx="2811900" cy="1145025"/>
              </a:xfrm>
            </p:grpSpPr>
            <p:sp>
              <p:nvSpPr>
                <p:cNvPr id="595" name="Google Shape;595;h6eb3a84de4a91628_0_500"/>
                <p:cNvSpPr/>
                <p:nvPr/>
              </p:nvSpPr>
              <p:spPr>
                <a:xfrm>
                  <a:off x="10382250" y="46529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lack Han Sans"/>
                    <a:buNone/>
                  </a:pPr>
                  <a:r>
                    <a:rPr b="0" i="0" lang="en-US" sz="2700" u="none" cap="none" strike="noStrike">
                      <a:solidFill>
                        <a:srgbClr val="0E0E0E"/>
                      </a:solidFill>
                      <a:latin typeface="Black Han Sans"/>
                      <a:ea typeface="Black Han Sans"/>
                      <a:cs typeface="Black Han Sans"/>
                      <a:sym typeface="Black Han Sans"/>
                    </a:rPr>
                    <a:t>Theronis</a:t>
                  </a:r>
                  <a:endParaRPr b="0" i="0" sz="2700" u="none" cap="none" strike="noStrike">
                    <a:solidFill>
                      <a:schemeClr val="dk1"/>
                    </a:solidFill>
                    <a:latin typeface="Calibri"/>
                    <a:ea typeface="Calibri"/>
                    <a:cs typeface="Calibri"/>
                    <a:sym typeface="Calibri"/>
                  </a:endParaRPr>
                </a:p>
              </p:txBody>
            </p:sp>
            <p:sp>
              <p:nvSpPr>
                <p:cNvPr id="596" name="Google Shape;596;h6eb3a84de4a91628_0_500"/>
                <p:cNvSpPr/>
                <p:nvPr/>
              </p:nvSpPr>
              <p:spPr>
                <a:xfrm>
                  <a:off x="10382250" y="52339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pic>
            <p:nvPicPr>
              <p:cNvPr descr="preencoded.png" id="597" name="Google Shape;597;h6eb3a84de4a91628_0_500"/>
              <p:cNvPicPr preferRelativeResize="0"/>
              <p:nvPr/>
            </p:nvPicPr>
            <p:blipFill rotWithShape="1">
              <a:blip r:embed="rId16">
                <a:alphaModFix/>
              </a:blip>
              <a:srcRect b="0" l="0" r="0" t="0"/>
              <a:stretch/>
            </p:blipFill>
            <p:spPr>
              <a:xfrm>
                <a:off x="9429750" y="4752975"/>
                <a:ext cx="838200" cy="838200"/>
              </a:xfrm>
              <a:prstGeom prst="rect">
                <a:avLst/>
              </a:prstGeom>
              <a:noFill/>
              <a:ln>
                <a:noFill/>
              </a:ln>
            </p:spPr>
          </p:pic>
        </p:grpSp>
        <p:cxnSp>
          <p:nvCxnSpPr>
            <p:cNvPr id="598" name="Google Shape;598;h6eb3a84de4a91628_0_500"/>
            <p:cNvCxnSpPr/>
            <p:nvPr/>
          </p:nvCxnSpPr>
          <p:spPr>
            <a:xfrm>
              <a:off x="2514598" y="4281488"/>
              <a:ext cx="13258800" cy="0"/>
            </a:xfrm>
            <a:prstGeom prst="straightConnector1">
              <a:avLst/>
            </a:prstGeom>
            <a:noFill/>
            <a:ln cap="flat" cmpd="sng" w="9525">
              <a:solidFill>
                <a:srgbClr val="4D4D4D"/>
              </a:solidFill>
              <a:prstDash val="solid"/>
              <a:round/>
              <a:headEnd len="sm" w="sm" type="none"/>
              <a:tailEnd len="sm" w="sm" type="none"/>
            </a:ln>
          </p:spPr>
        </p:cxnSp>
        <p:cxnSp>
          <p:nvCxnSpPr>
            <p:cNvPr id="599" name="Google Shape;599;h6eb3a84de4a91628_0_500"/>
            <p:cNvCxnSpPr/>
            <p:nvPr/>
          </p:nvCxnSpPr>
          <p:spPr>
            <a:xfrm rot="-5400000">
              <a:off x="9605963" y="4133925"/>
              <a:ext cx="304800" cy="0"/>
            </a:xfrm>
            <a:prstGeom prst="straightConnector1">
              <a:avLst/>
            </a:prstGeom>
            <a:noFill/>
            <a:ln cap="flat" cmpd="sng" w="9525">
              <a:solidFill>
                <a:srgbClr val="4D4D4D"/>
              </a:solidFill>
              <a:prstDash val="solid"/>
              <a:round/>
              <a:headEnd len="sm" w="sm" type="none"/>
              <a:tailEnd len="sm" w="sm" type="none"/>
            </a:ln>
          </p:spPr>
        </p:cxnSp>
        <p:cxnSp>
          <p:nvCxnSpPr>
            <p:cNvPr id="600" name="Google Shape;600;h6eb3a84de4a91628_0_500"/>
            <p:cNvCxnSpPr/>
            <p:nvPr/>
          </p:nvCxnSpPr>
          <p:spPr>
            <a:xfrm rot="-5400000">
              <a:off x="2362163"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01" name="Google Shape;601;h6eb3a84de4a91628_0_500"/>
            <p:cNvCxnSpPr/>
            <p:nvPr/>
          </p:nvCxnSpPr>
          <p:spPr>
            <a:xfrm rot="-5400000">
              <a:off x="69817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02" name="Google Shape;602;h6eb3a84de4a91628_0_500"/>
            <p:cNvCxnSpPr/>
            <p:nvPr/>
          </p:nvCxnSpPr>
          <p:spPr>
            <a:xfrm rot="-5400000">
              <a:off x="114013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03" name="Google Shape;603;h6eb3a84de4a91628_0_500"/>
            <p:cNvCxnSpPr/>
            <p:nvPr/>
          </p:nvCxnSpPr>
          <p:spPr>
            <a:xfrm rot="-5400000">
              <a:off x="1561143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04" name="Google Shape;604;h6eb3a84de4a91628_0_500"/>
            <p:cNvCxnSpPr/>
            <p:nvPr/>
          </p:nvCxnSpPr>
          <p:spPr>
            <a:xfrm rot="-5400000">
              <a:off x="2214562"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05" name="Google Shape;605;h6eb3a84de4a91628_0_500"/>
            <p:cNvCxnSpPr/>
            <p:nvPr/>
          </p:nvCxnSpPr>
          <p:spPr>
            <a:xfrm rot="-5400000">
              <a:off x="68341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06" name="Google Shape;606;h6eb3a84de4a91628_0_500"/>
            <p:cNvCxnSpPr/>
            <p:nvPr/>
          </p:nvCxnSpPr>
          <p:spPr>
            <a:xfrm rot="-5400000">
              <a:off x="112537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07" name="Google Shape;607;h6eb3a84de4a91628_0_500"/>
            <p:cNvCxnSpPr/>
            <p:nvPr/>
          </p:nvCxnSpPr>
          <p:spPr>
            <a:xfrm rot="-5400000">
              <a:off x="1546383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08" name="Google Shape;608;h6eb3a84de4a91628_0_500"/>
            <p:cNvCxnSpPr/>
            <p:nvPr/>
          </p:nvCxnSpPr>
          <p:spPr>
            <a:xfrm rot="-5400000">
              <a:off x="6834187" y="7829587"/>
              <a:ext cx="609600" cy="0"/>
            </a:xfrm>
            <a:prstGeom prst="straightConnector1">
              <a:avLst/>
            </a:prstGeom>
            <a:noFill/>
            <a:ln cap="flat" cmpd="sng" w="9525">
              <a:solidFill>
                <a:srgbClr val="4D4D4D"/>
              </a:solidFill>
              <a:prstDash val="solid"/>
              <a:round/>
              <a:headEnd len="sm" w="sm" type="none"/>
              <a:tailEnd len="sm" w="sm" type="none"/>
            </a:ln>
          </p:spPr>
        </p:cxnSp>
        <p:cxnSp>
          <p:nvCxnSpPr>
            <p:cNvPr id="609" name="Google Shape;609;h6eb3a84de4a91628_0_500"/>
            <p:cNvCxnSpPr/>
            <p:nvPr/>
          </p:nvCxnSpPr>
          <p:spPr>
            <a:xfrm rot="-5400000">
              <a:off x="11253787" y="7829587"/>
              <a:ext cx="609600" cy="0"/>
            </a:xfrm>
            <a:prstGeom prst="straightConnector1">
              <a:avLst/>
            </a:prstGeom>
            <a:noFill/>
            <a:ln cap="flat" cmpd="sng" w="9525">
              <a:solidFill>
                <a:srgbClr val="4D4D4D"/>
              </a:solidFill>
              <a:prstDash val="solid"/>
              <a:round/>
              <a:headEnd len="sm" w="sm" type="none"/>
              <a:tailEnd len="sm" w="sm" type="none"/>
            </a:ln>
          </p:spPr>
        </p:cxnSp>
      </p:grpSp>
      <p:sp>
        <p:nvSpPr>
          <p:cNvPr id="610" name="Google Shape;610;h6eb3a84de4a91628_0_500"/>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7">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11" name="Google Shape;611;h6eb3a84de4a91628_0_500"/>
          <p:cNvSpPr/>
          <p:nvPr/>
        </p:nvSpPr>
        <p:spPr>
          <a:xfrm>
            <a:off x="5162550" y="1257300"/>
            <a:ext cx="79629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ECDA"/>
        </a:solidFill>
      </p:bgPr>
    </p:bg>
    <p:spTree>
      <p:nvGrpSpPr>
        <p:cNvPr id="616" name="Shape 616"/>
        <p:cNvGrpSpPr/>
        <p:nvPr/>
      </p:nvGrpSpPr>
      <p:grpSpPr>
        <a:xfrm>
          <a:off x="0" y="0"/>
          <a:ext cx="0" cy="0"/>
          <a:chOff x="0" y="0"/>
          <a:chExt cx="0" cy="0"/>
        </a:xfrm>
      </p:grpSpPr>
      <p:pic>
        <p:nvPicPr>
          <p:cNvPr descr="preencoded.png" id="617" name="Google Shape;617;h6eb3a84de4a91628_0_579"/>
          <p:cNvPicPr preferRelativeResize="0"/>
          <p:nvPr/>
        </p:nvPicPr>
        <p:blipFill rotWithShape="1">
          <a:blip r:embed="rId3">
            <a:alphaModFix/>
          </a:blip>
          <a:srcRect b="0" l="0" r="0" t="0"/>
          <a:stretch/>
        </p:blipFill>
        <p:spPr>
          <a:xfrm>
            <a:off x="390525" y="1924050"/>
            <a:ext cx="12592051" cy="12592051"/>
          </a:xfrm>
          <a:prstGeom prst="rect">
            <a:avLst/>
          </a:prstGeom>
          <a:noFill/>
          <a:ln>
            <a:noFill/>
          </a:ln>
        </p:spPr>
      </p:pic>
      <p:pic>
        <p:nvPicPr>
          <p:cNvPr descr="preencoded.png" id="618" name="Google Shape;618;h6eb3a84de4a91628_0_579"/>
          <p:cNvPicPr preferRelativeResize="0"/>
          <p:nvPr/>
        </p:nvPicPr>
        <p:blipFill rotWithShape="1">
          <a:blip r:embed="rId4">
            <a:alphaModFix/>
          </a:blip>
          <a:srcRect b="0" l="0" r="0" t="0"/>
          <a:stretch/>
        </p:blipFill>
        <p:spPr>
          <a:xfrm>
            <a:off x="0" y="0"/>
            <a:ext cx="3998154" cy="4682672"/>
          </a:xfrm>
          <a:prstGeom prst="rect">
            <a:avLst/>
          </a:prstGeom>
          <a:noFill/>
          <a:ln>
            <a:noFill/>
          </a:ln>
        </p:spPr>
      </p:pic>
      <p:pic>
        <p:nvPicPr>
          <p:cNvPr descr="preencoded.png" id="619" name="Google Shape;619;h6eb3a84de4a91628_0_579"/>
          <p:cNvPicPr preferRelativeResize="0"/>
          <p:nvPr/>
        </p:nvPicPr>
        <p:blipFill rotWithShape="1">
          <a:blip r:embed="rId5">
            <a:alphaModFix/>
          </a:blip>
          <a:srcRect b="0" l="0" r="0" t="0"/>
          <a:stretch/>
        </p:blipFill>
        <p:spPr>
          <a:xfrm>
            <a:off x="14928307" y="7187115"/>
            <a:ext cx="3359693" cy="3099885"/>
          </a:xfrm>
          <a:prstGeom prst="rect">
            <a:avLst/>
          </a:prstGeom>
          <a:noFill/>
          <a:ln>
            <a:noFill/>
          </a:ln>
        </p:spPr>
      </p:pic>
      <p:grpSp>
        <p:nvGrpSpPr>
          <p:cNvPr id="620" name="Google Shape;620;h6eb3a84de4a91628_0_579"/>
          <p:cNvGrpSpPr/>
          <p:nvPr/>
        </p:nvGrpSpPr>
        <p:grpSpPr>
          <a:xfrm>
            <a:off x="17640300" y="6470924"/>
            <a:ext cx="596549" cy="2063476"/>
            <a:chOff x="17640300" y="6470924"/>
            <a:chExt cx="596549" cy="2063476"/>
          </a:xfrm>
        </p:grpSpPr>
        <p:pic>
          <p:nvPicPr>
            <p:cNvPr descr="preencoded.png" id="621" name="Google Shape;621;h6eb3a84de4a91628_0_579"/>
            <p:cNvPicPr preferRelativeResize="0"/>
            <p:nvPr/>
          </p:nvPicPr>
          <p:blipFill rotWithShape="1">
            <a:blip r:embed="rId6">
              <a:alphaModFix/>
            </a:blip>
            <a:srcRect b="0" l="0" r="0" t="0"/>
            <a:stretch/>
          </p:blipFill>
          <p:spPr>
            <a:xfrm>
              <a:off x="17640300" y="8001000"/>
              <a:ext cx="533400" cy="533400"/>
            </a:xfrm>
            <a:prstGeom prst="rect">
              <a:avLst/>
            </a:prstGeom>
            <a:noFill/>
            <a:ln>
              <a:noFill/>
            </a:ln>
          </p:spPr>
        </p:pic>
        <p:sp>
          <p:nvSpPr>
            <p:cNvPr id="622" name="Google Shape;622;h6eb3a84de4a91628_0_579"/>
            <p:cNvSpPr/>
            <p:nvPr/>
          </p:nvSpPr>
          <p:spPr>
            <a:xfrm rot="-5400000">
              <a:off x="17235450" y="6932924"/>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2A42"/>
                </a:buClr>
                <a:buSzPts val="2710"/>
                <a:buFont typeface="Inter"/>
                <a:buNone/>
              </a:pPr>
              <a:r>
                <a:rPr b="1" i="0" lang="en-US" sz="2710" u="none" cap="none" strike="noStrike">
                  <a:solidFill>
                    <a:srgbClr val="FF2A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23" name="Google Shape;623;h6eb3a84de4a91628_0_579"/>
          <p:cNvSpPr/>
          <p:nvPr/>
        </p:nvSpPr>
        <p:spPr>
          <a:xfrm>
            <a:off x="8743950" y="5219700"/>
            <a:ext cx="8957400" cy="323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624" name="Google Shape;624;h6eb3a84de4a91628_0_579"/>
          <p:cNvSpPr/>
          <p:nvPr/>
        </p:nvSpPr>
        <p:spPr>
          <a:xfrm>
            <a:off x="8743950" y="2838450"/>
            <a:ext cx="8610600" cy="217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327F"/>
              </a:buClr>
              <a:buSzPts val="6000"/>
              <a:buFont typeface="Black Han Sans"/>
              <a:buNone/>
            </a:pPr>
            <a:r>
              <a:rPr b="0" i="0" lang="en-US" sz="6000" u="none" cap="none" strike="noStrike">
                <a:solidFill>
                  <a:srgbClr val="00327F"/>
                </a:solidFill>
                <a:latin typeface="Black Han Sans"/>
                <a:ea typeface="Black Han Sans"/>
                <a:cs typeface="Black Han Sans"/>
                <a:sym typeface="Black Han Sans"/>
              </a:rPr>
              <a:t>Thank you for choosing EaTemp</a:t>
            </a:r>
            <a:endParaRPr b="0" i="0" sz="6000" u="none" cap="none" strike="noStrike">
              <a:solidFill>
                <a:schemeClr val="dk1"/>
              </a:solidFill>
              <a:latin typeface="Calibri"/>
              <a:ea typeface="Calibri"/>
              <a:cs typeface="Calibri"/>
              <a:sym typeface="Calibri"/>
            </a:endParaRPr>
          </a:p>
        </p:txBody>
      </p:sp>
      <p:sp>
        <p:nvSpPr>
          <p:cNvPr id="625" name="Google Shape;625;h6eb3a84de4a91628_0_579"/>
          <p:cNvSpPr/>
          <p:nvPr/>
        </p:nvSpPr>
        <p:spPr>
          <a:xfrm rot="-5400000">
            <a:off x="16649625" y="4644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7">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26" name="Google Shape;626;h6eb3a84de4a91628_0_579"/>
          <p:cNvPicPr preferRelativeResize="0"/>
          <p:nvPr/>
        </p:nvPicPr>
        <p:blipFill rotWithShape="1">
          <a:blip r:embed="rId8">
            <a:alphaModFix/>
          </a:blip>
          <a:srcRect b="0" l="0" r="0" t="0"/>
          <a:stretch/>
        </p:blipFill>
        <p:spPr>
          <a:xfrm>
            <a:off x="809625" y="1771650"/>
            <a:ext cx="7296150" cy="7400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2026-10-29T08:17:00Z</dcterms:created>
  <dc:creator>PptxGenJS</dc:creator>
</cp:coreProperties>
</file>