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Black Han Sans"/>
      <p:regular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bFSLG9KJdHlDbZbbeH9QzNRvu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BlackHanSans-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1f2987f8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1f2987f8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1f2987f8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c1f2987f8f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c1f2987f8f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c1f2987f8f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c1f2987f8f_0_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2c1f2987f8f_0_2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2c1f2987f8f_0_2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c1f2987f8f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c1f2987f8f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c1f2987f8f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c1f2987f8f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c1f2987f8f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c1f2987f8f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c1f2987f8f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2c1f2987f8f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2c1f2987f8f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c1f2987f8f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c1f2987f8f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c1f2987f8f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c1f2987f8f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c1f2987f8f_0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c1f2987f8f_0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c1f2987f8f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2c1f2987f8f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2c1f2987f8f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c1f2987f8f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c1f2987f8f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c1f2987f8f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c1f2987f8f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c1f2987f8f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c1f2987f8f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1f2987f8f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1f2987f8f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1f2987f8f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c1f2987f8f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g2c1f2987f8f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2c1f2987f8f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c1f2987f8f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c1f2987f8f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c1f2987f8f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c1f2987f8f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c1f2987f8f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c1f2987f8f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c1f2987f8f_0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2c1f2987f8f_0_6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g2c1f2987f8f_0_6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c1f2987f8f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c1f2987f8f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c1f2987f8f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c1f2987f8f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c1f2987f8f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c1f2987f8f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c1f2987f8f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c1f2987f8f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c1f2987f8f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c1f2987f8f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c1f2987f8f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c1f2987f8f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1f2987f8f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c1f2987f8f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c1f2987f8f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c1f2987f8f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c1f2987f8f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c1f2987f8f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c1f2987f8f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c1f2987f8f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c1f2987f8f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34.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14.png"/><Relationship Id="rId7"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34.png"/><Relationship Id="rId5" Type="http://schemas.openxmlformats.org/officeDocument/2006/relationships/image" Target="../media/image7.png"/><Relationship Id="rId6" Type="http://schemas.openxmlformats.org/officeDocument/2006/relationships/image" Target="../media/image85.png"/><Relationship Id="rId7"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7.png"/></Relationships>
</file>

<file path=ppt/slides/_rels/slide14.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83.png"/><Relationship Id="rId21" Type="http://schemas.openxmlformats.org/officeDocument/2006/relationships/image" Target="../media/image99.png"/><Relationship Id="rId24" Type="http://schemas.openxmlformats.org/officeDocument/2006/relationships/image" Target="../media/image91.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34.png"/><Relationship Id="rId9" Type="http://schemas.openxmlformats.org/officeDocument/2006/relationships/image" Target="../media/image68.png"/><Relationship Id="rId26" Type="http://schemas.openxmlformats.org/officeDocument/2006/relationships/image" Target="../media/image84.png"/><Relationship Id="rId25" Type="http://schemas.openxmlformats.org/officeDocument/2006/relationships/image" Target="../media/image87.png"/><Relationship Id="rId28" Type="http://schemas.openxmlformats.org/officeDocument/2006/relationships/image" Target="../media/image88.png"/><Relationship Id="rId27" Type="http://schemas.openxmlformats.org/officeDocument/2006/relationships/image" Target="../media/image90.png"/><Relationship Id="rId5" Type="http://schemas.openxmlformats.org/officeDocument/2006/relationships/image" Target="../media/image7.png"/><Relationship Id="rId6" Type="http://schemas.openxmlformats.org/officeDocument/2006/relationships/image" Target="../media/image72.png"/><Relationship Id="rId29" Type="http://schemas.openxmlformats.org/officeDocument/2006/relationships/image" Target="../media/image95.png"/><Relationship Id="rId7" Type="http://schemas.openxmlformats.org/officeDocument/2006/relationships/image" Target="../media/image65.png"/><Relationship Id="rId8" Type="http://schemas.openxmlformats.org/officeDocument/2006/relationships/image" Target="../media/image82.png"/><Relationship Id="rId11" Type="http://schemas.openxmlformats.org/officeDocument/2006/relationships/image" Target="../media/image74.png"/><Relationship Id="rId10" Type="http://schemas.openxmlformats.org/officeDocument/2006/relationships/image" Target="../media/image69.png"/><Relationship Id="rId13" Type="http://schemas.openxmlformats.org/officeDocument/2006/relationships/image" Target="../media/image70.png"/><Relationship Id="rId12" Type="http://schemas.openxmlformats.org/officeDocument/2006/relationships/image" Target="../media/image71.png"/><Relationship Id="rId15" Type="http://schemas.openxmlformats.org/officeDocument/2006/relationships/image" Target="../media/image79.png"/><Relationship Id="rId14" Type="http://schemas.openxmlformats.org/officeDocument/2006/relationships/image" Target="../media/image76.png"/><Relationship Id="rId17" Type="http://schemas.openxmlformats.org/officeDocument/2006/relationships/image" Target="../media/image127.png"/><Relationship Id="rId16" Type="http://schemas.openxmlformats.org/officeDocument/2006/relationships/image" Target="../media/image81.png"/><Relationship Id="rId19" Type="http://schemas.openxmlformats.org/officeDocument/2006/relationships/image" Target="../media/image93.png"/><Relationship Id="rId18" Type="http://schemas.openxmlformats.org/officeDocument/2006/relationships/image" Target="../media/image10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4.png"/><Relationship Id="rId8" Type="http://schemas.openxmlformats.org/officeDocument/2006/relationships/image" Target="../media/image1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09.png"/><Relationship Id="rId7" Type="http://schemas.openxmlformats.org/officeDocument/2006/relationships/image" Target="../media/image1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15.png"/><Relationship Id="rId7"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9.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8.png"/><Relationship Id="rId4" Type="http://schemas.openxmlformats.org/officeDocument/2006/relationships/image" Target="../media/image142.png"/><Relationship Id="rId5" Type="http://schemas.openxmlformats.org/officeDocument/2006/relationships/image" Target="../media/image7.png"/><Relationship Id="rId6" Type="http://schemas.openxmlformats.org/officeDocument/2006/relationships/image" Target="../media/image1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34.png"/><Relationship Id="rId9" Type="http://schemas.openxmlformats.org/officeDocument/2006/relationships/image" Target="../media/image145.png"/><Relationship Id="rId5" Type="http://schemas.openxmlformats.org/officeDocument/2006/relationships/image" Target="../media/image7.png"/><Relationship Id="rId6" Type="http://schemas.openxmlformats.org/officeDocument/2006/relationships/image" Target="../media/image163.png"/><Relationship Id="rId7" Type="http://schemas.openxmlformats.org/officeDocument/2006/relationships/image" Target="../media/image171.png"/><Relationship Id="rId8" Type="http://schemas.openxmlformats.org/officeDocument/2006/relationships/image" Target="../media/image164.png"/></Relationships>
</file>

<file path=ppt/slides/_rels/slide22.xml.rels><?xml version="1.0" encoding="UTF-8" standalone="yes"?><Relationships xmlns="http://schemas.openxmlformats.org/package/2006/relationships"><Relationship Id="rId20" Type="http://schemas.openxmlformats.org/officeDocument/2006/relationships/image" Target="../media/image175.png"/><Relationship Id="rId22" Type="http://schemas.openxmlformats.org/officeDocument/2006/relationships/hyperlink" Target="https://eatemp.com/powerpoint-org-chart-template/" TargetMode="External"/><Relationship Id="rId21" Type="http://schemas.openxmlformats.org/officeDocument/2006/relationships/image" Target="../media/image15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129.png"/><Relationship Id="rId5" Type="http://schemas.openxmlformats.org/officeDocument/2006/relationships/image" Target="../media/image7.png"/><Relationship Id="rId6" Type="http://schemas.openxmlformats.org/officeDocument/2006/relationships/image" Target="../media/image133.png"/><Relationship Id="rId7" Type="http://schemas.openxmlformats.org/officeDocument/2006/relationships/image" Target="../media/image128.png"/><Relationship Id="rId8" Type="http://schemas.openxmlformats.org/officeDocument/2006/relationships/image" Target="../media/image155.png"/><Relationship Id="rId11" Type="http://schemas.openxmlformats.org/officeDocument/2006/relationships/image" Target="../media/image168.png"/><Relationship Id="rId10" Type="http://schemas.openxmlformats.org/officeDocument/2006/relationships/image" Target="../media/image143.png"/><Relationship Id="rId13" Type="http://schemas.openxmlformats.org/officeDocument/2006/relationships/image" Target="../media/image154.png"/><Relationship Id="rId12" Type="http://schemas.openxmlformats.org/officeDocument/2006/relationships/image" Target="../media/image137.png"/><Relationship Id="rId15" Type="http://schemas.openxmlformats.org/officeDocument/2006/relationships/image" Target="../media/image148.png"/><Relationship Id="rId14" Type="http://schemas.openxmlformats.org/officeDocument/2006/relationships/image" Target="../media/image153.png"/><Relationship Id="rId17" Type="http://schemas.openxmlformats.org/officeDocument/2006/relationships/image" Target="../media/image150.png"/><Relationship Id="rId16" Type="http://schemas.openxmlformats.org/officeDocument/2006/relationships/image" Target="../media/image151.png"/><Relationship Id="rId19" Type="http://schemas.openxmlformats.org/officeDocument/2006/relationships/image" Target="../media/image147.png"/><Relationship Id="rId18" Type="http://schemas.openxmlformats.org/officeDocument/2006/relationships/image" Target="../media/image1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66.png"/><Relationship Id="rId5" Type="http://schemas.openxmlformats.org/officeDocument/2006/relationships/image" Target="../media/image167.png"/><Relationship Id="rId6" Type="http://schemas.openxmlformats.org/officeDocument/2006/relationships/image" Target="../media/image7.png"/><Relationship Id="rId7" Type="http://schemas.openxmlformats.org/officeDocument/2006/relationships/hyperlink" Target="https://unsplash.com/" TargetMode="External"/><Relationship Id="rId8" Type="http://schemas.openxmlformats.org/officeDocument/2006/relationships/image" Target="../media/image1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34.png"/><Relationship Id="rId5" Type="http://schemas.openxmlformats.org/officeDocument/2006/relationships/image" Target="../media/image7.png"/><Relationship Id="rId6" Type="http://schemas.openxmlformats.org/officeDocument/2006/relationships/image" Target="../media/image41.png"/><Relationship Id="rId7" Type="http://schemas.openxmlformats.org/officeDocument/2006/relationships/image" Target="../media/image28.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29.png"/><Relationship Id="rId7" Type="http://schemas.openxmlformats.org/officeDocument/2006/relationships/image" Target="../media/image26.png"/><Relationship Id="rId8" Type="http://schemas.openxmlformats.org/officeDocument/2006/relationships/image" Target="../media/image7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40.png"/><Relationship Id="rId7" Type="http://schemas.openxmlformats.org/officeDocument/2006/relationships/image" Target="../media/image38.png"/><Relationship Id="rId8"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15" name="Shape 15"/>
        <p:cNvGrpSpPr/>
        <p:nvPr/>
      </p:nvGrpSpPr>
      <p:grpSpPr>
        <a:xfrm>
          <a:off x="0" y="0"/>
          <a:ext cx="0" cy="0"/>
          <a:chOff x="0" y="0"/>
          <a:chExt cx="0" cy="0"/>
        </a:xfrm>
      </p:grpSpPr>
      <p:pic>
        <p:nvPicPr>
          <p:cNvPr descr=" " id="16" name="Google Shape;16;g2c1f2987f8f_0_0"/>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17" name="Google Shape;17;g2c1f2987f8f_0_0"/>
          <p:cNvPicPr preferRelativeResize="0"/>
          <p:nvPr/>
        </p:nvPicPr>
        <p:blipFill rotWithShape="1">
          <a:blip r:embed="rId4">
            <a:alphaModFix/>
          </a:blip>
          <a:srcRect b="0" l="0" r="0" t="0"/>
          <a:stretch/>
        </p:blipFill>
        <p:spPr>
          <a:xfrm>
            <a:off x="0" y="74832"/>
            <a:ext cx="5887459" cy="4990513"/>
          </a:xfrm>
          <a:prstGeom prst="rect">
            <a:avLst/>
          </a:prstGeom>
          <a:noFill/>
          <a:ln>
            <a:noFill/>
          </a:ln>
        </p:spPr>
      </p:pic>
      <p:sp>
        <p:nvSpPr>
          <p:cNvPr id="18" name="Google Shape;18;g2c1f2987f8f_0_0"/>
          <p:cNvSpPr/>
          <p:nvPr/>
        </p:nvSpPr>
        <p:spPr>
          <a:xfrm>
            <a:off x="4496362" y="5016500"/>
            <a:ext cx="15948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Thermo</a:t>
            </a:r>
            <a:r>
              <a:rPr b="0" i="0" lang="en-US" sz="12800" u="none" cap="none" strike="noStrike">
                <a:solidFill>
                  <a:srgbClr val="FF2A42"/>
                </a:solidFill>
                <a:latin typeface="Black Han Sans"/>
                <a:ea typeface="Black Han Sans"/>
                <a:cs typeface="Black Han Sans"/>
                <a:sym typeface="Black Han Sans"/>
              </a:rPr>
              <a:t>dynamics</a:t>
            </a:r>
            <a:endParaRPr b="0" i="0" sz="12800" u="none" cap="none" strike="noStrike">
              <a:solidFill>
                <a:schemeClr val="dk1"/>
              </a:solidFill>
              <a:latin typeface="Calibri"/>
              <a:ea typeface="Calibri"/>
              <a:cs typeface="Calibri"/>
              <a:sym typeface="Calibri"/>
            </a:endParaRPr>
          </a:p>
        </p:txBody>
      </p:sp>
      <p:sp>
        <p:nvSpPr>
          <p:cNvPr id="19" name="Google Shape;19;g2c1f2987f8f_0_0"/>
          <p:cNvSpPr/>
          <p:nvPr/>
        </p:nvSpPr>
        <p:spPr>
          <a:xfrm>
            <a:off x="3264308" y="74803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c1f2987f8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1f2987f8f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218" name="Shape 218"/>
        <p:cNvGrpSpPr/>
        <p:nvPr/>
      </p:nvGrpSpPr>
      <p:grpSpPr>
        <a:xfrm>
          <a:off x="0" y="0"/>
          <a:ext cx="0" cy="0"/>
          <a:chOff x="0" y="0"/>
          <a:chExt cx="0" cy="0"/>
        </a:xfrm>
      </p:grpSpPr>
      <p:pic>
        <p:nvPicPr>
          <p:cNvPr descr=" " id="219" name="Google Shape;219;g2c1f2987f8f_0_194"/>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220" name="Google Shape;220;g2c1f2987f8f_0_194"/>
          <p:cNvPicPr preferRelativeResize="0"/>
          <p:nvPr/>
        </p:nvPicPr>
        <p:blipFill rotWithShape="1">
          <a:blip r:embed="rId4">
            <a:alphaModFix/>
          </a:blip>
          <a:srcRect b="0" l="0" r="0" t="0"/>
          <a:stretch/>
        </p:blipFill>
        <p:spPr>
          <a:xfrm>
            <a:off x="0" y="6726461"/>
            <a:ext cx="9636926" cy="6989538"/>
          </a:xfrm>
          <a:prstGeom prst="rect">
            <a:avLst/>
          </a:prstGeom>
          <a:noFill/>
          <a:ln>
            <a:noFill/>
          </a:ln>
        </p:spPr>
      </p:pic>
      <p:sp>
        <p:nvSpPr>
          <p:cNvPr id="221" name="Google Shape;221;g2c1f2987f8f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c1f2987f8f_0_1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3" name="Google Shape;223;g2c1f2987f8f_0_194"/>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4" name="Google Shape;224;g2c1f2987f8f_0_194"/>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5" name="Google Shape;225;g2c1f2987f8f_0_194"/>
          <p:cNvSpPr/>
          <p:nvPr/>
        </p:nvSpPr>
        <p:spPr>
          <a:xfrm>
            <a:off x="1752819" y="1346200"/>
            <a:ext cx="5639400" cy="5638800"/>
          </a:xfrm>
          <a:prstGeom prst="roundRect">
            <a:avLst>
              <a:gd fmla="val 75081" name="adj"/>
            </a:avLst>
          </a:prstGeom>
          <a:solidFill>
            <a:srgbClr val="0032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1f2987f8f_0_194"/>
          <p:cNvSpPr/>
          <p:nvPr/>
        </p:nvSpPr>
        <p:spPr>
          <a:xfrm>
            <a:off x="3511989" y="2260600"/>
            <a:ext cx="31374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S</a:t>
            </a:r>
            <a:endParaRPr b="0" i="0" sz="24000" u="none" cap="none" strike="noStrike">
              <a:solidFill>
                <a:schemeClr val="dk1"/>
              </a:solidFill>
              <a:latin typeface="Calibri"/>
              <a:ea typeface="Calibri"/>
              <a:cs typeface="Calibri"/>
              <a:sym typeface="Calibri"/>
            </a:endParaRPr>
          </a:p>
        </p:txBody>
      </p:sp>
      <p:sp>
        <p:nvSpPr>
          <p:cNvPr id="227" name="Google Shape;227;g2c1f2987f8f_0_194"/>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1f2987f8f_0_194"/>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c1f2987f8f_0_194"/>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1f2987f8f_0_194"/>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Eclipse</a:t>
            </a:r>
            <a:endParaRPr b="0" i="0" sz="3600" u="none" cap="none" strike="noStrike">
              <a:solidFill>
                <a:schemeClr val="dk1"/>
              </a:solidFill>
              <a:latin typeface="Calibri"/>
              <a:ea typeface="Calibri"/>
              <a:cs typeface="Calibri"/>
              <a:sym typeface="Calibri"/>
            </a:endParaRPr>
          </a:p>
        </p:txBody>
      </p:sp>
      <p:sp>
        <p:nvSpPr>
          <p:cNvPr id="231" name="Google Shape;231;g2c1f2987f8f_0_194"/>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2" name="Google Shape;232;g2c1f2987f8f_0_194"/>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1f2987f8f_0_194"/>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1f2987f8f_0_194"/>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Quest</a:t>
            </a:r>
            <a:endParaRPr b="0" i="0" sz="3600" u="none" cap="none" strike="noStrike">
              <a:solidFill>
                <a:schemeClr val="dk1"/>
              </a:solidFill>
              <a:latin typeface="Calibri"/>
              <a:ea typeface="Calibri"/>
              <a:cs typeface="Calibri"/>
              <a:sym typeface="Calibri"/>
            </a:endParaRPr>
          </a:p>
        </p:txBody>
      </p:sp>
      <p:sp>
        <p:nvSpPr>
          <p:cNvPr id="235" name="Google Shape;235;g2c1f2987f8f_0_194"/>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6" name="Google Shape;236;g2c1f2987f8f_0_194"/>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7" name="Google Shape;237;g2c1f2987f8f_0_194"/>
          <p:cNvSpPr/>
          <p:nvPr/>
        </p:nvSpPr>
        <p:spPr>
          <a:xfrm>
            <a:off x="6833454" y="1346200"/>
            <a:ext cx="5639400" cy="5638800"/>
          </a:xfrm>
          <a:prstGeom prst="roundRect">
            <a:avLst>
              <a:gd fmla="val 75081" name="adj"/>
            </a:avLst>
          </a:prstGeom>
          <a:solidFill>
            <a:srgbClr val="FF2A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1f2987f8f_0_194"/>
          <p:cNvSpPr/>
          <p:nvPr/>
        </p:nvSpPr>
        <p:spPr>
          <a:xfrm>
            <a:off x="8148068" y="2260600"/>
            <a:ext cx="4026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W</a:t>
            </a:r>
            <a:endParaRPr b="0" i="0" sz="24000" u="none" cap="none" strike="noStrike">
              <a:solidFill>
                <a:schemeClr val="dk1"/>
              </a:solidFill>
              <a:latin typeface="Calibri"/>
              <a:ea typeface="Calibri"/>
              <a:cs typeface="Calibri"/>
              <a:sym typeface="Calibri"/>
            </a:endParaRPr>
          </a:p>
        </p:txBody>
      </p:sp>
      <p:sp>
        <p:nvSpPr>
          <p:cNvPr id="239" name="Google Shape;239;g2c1f2987f8f_0_194"/>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1f2987f8f_0_194"/>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c1f2987f8f_0_194"/>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1f2987f8f_0_194"/>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Obtain</a:t>
            </a:r>
            <a:endParaRPr b="0" i="0" sz="3600" u="none" cap="none" strike="noStrike">
              <a:solidFill>
                <a:schemeClr val="dk1"/>
              </a:solidFill>
              <a:latin typeface="Calibri"/>
              <a:ea typeface="Calibri"/>
              <a:cs typeface="Calibri"/>
              <a:sym typeface="Calibri"/>
            </a:endParaRPr>
          </a:p>
        </p:txBody>
      </p:sp>
      <p:sp>
        <p:nvSpPr>
          <p:cNvPr id="243" name="Google Shape;243;g2c1f2987f8f_0_194"/>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4" name="Google Shape;244;g2c1f2987f8f_0_194"/>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c1f2987f8f_0_194"/>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1f2987f8f_0_194"/>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Foundation</a:t>
            </a:r>
            <a:endParaRPr b="0" i="0" sz="3600" u="none" cap="none" strike="noStrike">
              <a:solidFill>
                <a:schemeClr val="dk1"/>
              </a:solidFill>
              <a:latin typeface="Calibri"/>
              <a:ea typeface="Calibri"/>
              <a:cs typeface="Calibri"/>
              <a:sym typeface="Calibri"/>
            </a:endParaRPr>
          </a:p>
        </p:txBody>
      </p:sp>
      <p:sp>
        <p:nvSpPr>
          <p:cNvPr id="247" name="Google Shape;247;g2c1f2987f8f_0_194"/>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48" name="Google Shape;248;g2c1f2987f8f_0_194"/>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49" name="Google Shape;249;g2c1f2987f8f_0_194"/>
          <p:cNvSpPr/>
          <p:nvPr/>
        </p:nvSpPr>
        <p:spPr>
          <a:xfrm>
            <a:off x="11914089" y="1346200"/>
            <a:ext cx="5639400" cy="5638800"/>
          </a:xfrm>
          <a:prstGeom prst="roundRect">
            <a:avLst>
              <a:gd fmla="val 75081" name="adj"/>
            </a:avLst>
          </a:prstGeom>
          <a:solidFill>
            <a:srgbClr val="0032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1f2987f8f_0_194"/>
          <p:cNvSpPr/>
          <p:nvPr/>
        </p:nvSpPr>
        <p:spPr>
          <a:xfrm>
            <a:off x="13577997" y="2260600"/>
            <a:ext cx="3327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O</a:t>
            </a:r>
            <a:endParaRPr b="0" i="0" sz="24000" u="none" cap="none" strike="noStrike">
              <a:solidFill>
                <a:schemeClr val="dk1"/>
              </a:solidFill>
              <a:latin typeface="Calibri"/>
              <a:ea typeface="Calibri"/>
              <a:cs typeface="Calibri"/>
              <a:sym typeface="Calibri"/>
            </a:endParaRPr>
          </a:p>
        </p:txBody>
      </p:sp>
      <p:sp>
        <p:nvSpPr>
          <p:cNvPr id="251" name="Google Shape;251;g2c1f2987f8f_0_194"/>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1f2987f8f_0_194"/>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1f2987f8f_0_194"/>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1f2987f8f_0_194"/>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War</a:t>
            </a:r>
            <a:endParaRPr b="0" i="0" sz="3600" u="none" cap="none" strike="noStrike">
              <a:solidFill>
                <a:schemeClr val="dk1"/>
              </a:solidFill>
              <a:latin typeface="Calibri"/>
              <a:ea typeface="Calibri"/>
              <a:cs typeface="Calibri"/>
              <a:sym typeface="Calibri"/>
            </a:endParaRPr>
          </a:p>
        </p:txBody>
      </p:sp>
      <p:sp>
        <p:nvSpPr>
          <p:cNvPr id="255" name="Google Shape;255;g2c1f2987f8f_0_194"/>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6" name="Google Shape;256;g2c1f2987f8f_0_194"/>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1f2987f8f_0_194"/>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1f2987f8f_0_194"/>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Transformation</a:t>
            </a:r>
            <a:endParaRPr b="0" i="0" sz="3600" u="none" cap="none" strike="noStrike">
              <a:solidFill>
                <a:schemeClr val="dk1"/>
              </a:solidFill>
              <a:latin typeface="Calibri"/>
              <a:ea typeface="Calibri"/>
              <a:cs typeface="Calibri"/>
              <a:sym typeface="Calibri"/>
            </a:endParaRPr>
          </a:p>
        </p:txBody>
      </p:sp>
      <p:sp>
        <p:nvSpPr>
          <p:cNvPr id="259" name="Google Shape;259;g2c1f2987f8f_0_194"/>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0" name="Google Shape;260;g2c1f2987f8f_0_194"/>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1" name="Google Shape;261;g2c1f2987f8f_0_194"/>
          <p:cNvSpPr/>
          <p:nvPr/>
        </p:nvSpPr>
        <p:spPr>
          <a:xfrm>
            <a:off x="16994724" y="1346200"/>
            <a:ext cx="5639400" cy="5638800"/>
          </a:xfrm>
          <a:prstGeom prst="roundRect">
            <a:avLst>
              <a:gd fmla="val 75081" name="adj"/>
            </a:avLst>
          </a:prstGeom>
          <a:solidFill>
            <a:srgbClr val="FF2A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1f2987f8f_0_194"/>
          <p:cNvSpPr/>
          <p:nvPr/>
        </p:nvSpPr>
        <p:spPr>
          <a:xfrm>
            <a:off x="18899962" y="2260600"/>
            <a:ext cx="2845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T</a:t>
            </a:r>
            <a:endParaRPr b="0" i="0" sz="24000" u="none" cap="none" strike="noStrike">
              <a:solidFill>
                <a:schemeClr val="dk1"/>
              </a:solidFill>
              <a:latin typeface="Calibri"/>
              <a:ea typeface="Calibri"/>
              <a:cs typeface="Calibri"/>
              <a:sym typeface="Calibri"/>
            </a:endParaRPr>
          </a:p>
        </p:txBody>
      </p:sp>
      <p:sp>
        <p:nvSpPr>
          <p:cNvPr id="263" name="Google Shape;263;g2c1f2987f8f_0_194"/>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1f2987f8f_0_194"/>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1f2987f8f_0_194"/>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1f2987f8f_0_194"/>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Invasion</a:t>
            </a:r>
            <a:endParaRPr b="0" i="0" sz="3600" u="none" cap="none" strike="noStrike">
              <a:solidFill>
                <a:schemeClr val="dk1"/>
              </a:solidFill>
              <a:latin typeface="Calibri"/>
              <a:ea typeface="Calibri"/>
              <a:cs typeface="Calibri"/>
              <a:sym typeface="Calibri"/>
            </a:endParaRPr>
          </a:p>
        </p:txBody>
      </p:sp>
      <p:sp>
        <p:nvSpPr>
          <p:cNvPr id="267" name="Google Shape;267;g2c1f2987f8f_0_194"/>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68" name="Google Shape;268;g2c1f2987f8f_0_194"/>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1f2987f8f_0_194"/>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1f2987f8f_0_194"/>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Betrayal</a:t>
            </a:r>
            <a:endParaRPr b="0" i="0" sz="3600" u="none" cap="none" strike="noStrike">
              <a:solidFill>
                <a:schemeClr val="dk1"/>
              </a:solidFill>
              <a:latin typeface="Calibri"/>
              <a:ea typeface="Calibri"/>
              <a:cs typeface="Calibri"/>
              <a:sym typeface="Calibri"/>
            </a:endParaRPr>
          </a:p>
        </p:txBody>
      </p:sp>
      <p:sp>
        <p:nvSpPr>
          <p:cNvPr id="271" name="Google Shape;271;g2c1f2987f8f_0_194"/>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276" name="Shape 276"/>
        <p:cNvGrpSpPr/>
        <p:nvPr/>
      </p:nvGrpSpPr>
      <p:grpSpPr>
        <a:xfrm>
          <a:off x="0" y="0"/>
          <a:ext cx="0" cy="0"/>
          <a:chOff x="0" y="0"/>
          <a:chExt cx="0" cy="0"/>
        </a:xfrm>
      </p:grpSpPr>
      <p:pic>
        <p:nvPicPr>
          <p:cNvPr descr=" " id="277" name="Google Shape;277;g2c1f2987f8f_0_251"/>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278" name="Google Shape;278;g2c1f2987f8f_0_251"/>
          <p:cNvPicPr preferRelativeResize="0"/>
          <p:nvPr/>
        </p:nvPicPr>
        <p:blipFill rotWithShape="1">
          <a:blip r:embed="rId4">
            <a:alphaModFix/>
          </a:blip>
          <a:srcRect b="0" l="0" r="0" t="0"/>
          <a:stretch/>
        </p:blipFill>
        <p:spPr>
          <a:xfrm>
            <a:off x="0" y="74836"/>
            <a:ext cx="5887459" cy="4990505"/>
          </a:xfrm>
          <a:prstGeom prst="rect">
            <a:avLst/>
          </a:prstGeom>
          <a:noFill/>
          <a:ln>
            <a:noFill/>
          </a:ln>
        </p:spPr>
      </p:pic>
      <p:sp>
        <p:nvSpPr>
          <p:cNvPr id="279" name="Google Shape;279;g2c1f2987f8f_0_2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c1f2987f8f_0_2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1" name="Google Shape;281;g2c1f2987f8f_0_251"/>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82" name="Google Shape;282;g2c1f2987f8f_0_251"/>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83" name="Google Shape;283;g2c1f2987f8f_0_251"/>
          <p:cNvSpPr/>
          <p:nvPr/>
        </p:nvSpPr>
        <p:spPr>
          <a:xfrm>
            <a:off x="13882835" y="3238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lack Han Sans"/>
              <a:buNone/>
            </a:pPr>
            <a:r>
              <a:rPr b="0" i="0" lang="en-US" sz="8000" u="none" cap="none" strike="noStrike">
                <a:solidFill>
                  <a:srgbClr val="0E0E0E"/>
                </a:solidFill>
                <a:latin typeface="Black Han Sans"/>
                <a:ea typeface="Black Han Sans"/>
                <a:cs typeface="Black Han Sans"/>
                <a:sym typeface="Black Han Sans"/>
              </a:rPr>
              <a:t>Some Data</a:t>
            </a:r>
            <a:endParaRPr b="0" i="0" sz="8000" u="none" cap="none" strike="noStrike">
              <a:solidFill>
                <a:schemeClr val="dk1"/>
              </a:solidFill>
              <a:latin typeface="Calibri"/>
              <a:ea typeface="Calibri"/>
              <a:cs typeface="Calibri"/>
              <a:sym typeface="Calibri"/>
            </a:endParaRPr>
          </a:p>
        </p:txBody>
      </p:sp>
      <p:sp>
        <p:nvSpPr>
          <p:cNvPr id="284" name="Google Shape;284;g2c1f2987f8f_0_251"/>
          <p:cNvSpPr/>
          <p:nvPr/>
        </p:nvSpPr>
        <p:spPr>
          <a:xfrm>
            <a:off x="13730416" y="61214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1f2987f8f_0_251"/>
          <p:cNvSpPr/>
          <p:nvPr/>
        </p:nvSpPr>
        <p:spPr>
          <a:xfrm>
            <a:off x="13730416" y="612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1f2987f8f_0_251"/>
          <p:cNvSpPr/>
          <p:nvPr/>
        </p:nvSpPr>
        <p:spPr>
          <a:xfrm>
            <a:off x="13730416" y="643255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1f2987f8f_0_251"/>
          <p:cNvSpPr/>
          <p:nvPr/>
        </p:nvSpPr>
        <p:spPr>
          <a:xfrm>
            <a:off x="13730416" y="643255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75%</a:t>
            </a:r>
            <a:endParaRPr b="0" i="0" sz="8000" u="none" cap="none" strike="noStrike">
              <a:solidFill>
                <a:schemeClr val="dk1"/>
              </a:solidFill>
              <a:latin typeface="Calibri"/>
              <a:ea typeface="Calibri"/>
              <a:cs typeface="Calibri"/>
              <a:sym typeface="Calibri"/>
            </a:endParaRPr>
          </a:p>
        </p:txBody>
      </p:sp>
      <p:sp>
        <p:nvSpPr>
          <p:cNvPr id="288" name="Google Shape;288;g2c1f2987f8f_0_251"/>
          <p:cNvSpPr/>
          <p:nvPr/>
        </p:nvSpPr>
        <p:spPr>
          <a:xfrm>
            <a:off x="16029403" y="6121400"/>
            <a:ext cx="6274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1f2987f8f_0_251"/>
          <p:cNvSpPr/>
          <p:nvPr/>
        </p:nvSpPr>
        <p:spPr>
          <a:xfrm>
            <a:off x="16029403" y="6121400"/>
            <a:ext cx="6426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Enchanted Creatures</a:t>
            </a:r>
            <a:endParaRPr b="0" i="0" sz="3600" u="none" cap="none" strike="noStrike">
              <a:solidFill>
                <a:schemeClr val="dk1"/>
              </a:solidFill>
              <a:latin typeface="Calibri"/>
              <a:ea typeface="Calibri"/>
              <a:cs typeface="Calibri"/>
              <a:sym typeface="Calibri"/>
            </a:endParaRPr>
          </a:p>
        </p:txBody>
      </p:sp>
      <p:sp>
        <p:nvSpPr>
          <p:cNvPr id="290" name="Google Shape;290;g2c1f2987f8f_0_251"/>
          <p:cNvSpPr/>
          <p:nvPr/>
        </p:nvSpPr>
        <p:spPr>
          <a:xfrm>
            <a:off x="16029403" y="67945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1" name="Google Shape;291;g2c1f2987f8f_0_251"/>
          <p:cNvSpPr/>
          <p:nvPr/>
        </p:nvSpPr>
        <p:spPr>
          <a:xfrm>
            <a:off x="13730416" y="86233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1f2987f8f_0_251"/>
          <p:cNvSpPr/>
          <p:nvPr/>
        </p:nvSpPr>
        <p:spPr>
          <a:xfrm>
            <a:off x="13730416" y="891540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1f2987f8f_0_251"/>
          <p:cNvSpPr/>
          <p:nvPr/>
        </p:nvSpPr>
        <p:spPr>
          <a:xfrm>
            <a:off x="13730416" y="891540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60%</a:t>
            </a:r>
            <a:endParaRPr b="0" i="0" sz="8000" u="none" cap="none" strike="noStrike">
              <a:solidFill>
                <a:schemeClr val="dk1"/>
              </a:solidFill>
              <a:latin typeface="Calibri"/>
              <a:ea typeface="Calibri"/>
              <a:cs typeface="Calibri"/>
              <a:sym typeface="Calibri"/>
            </a:endParaRPr>
          </a:p>
        </p:txBody>
      </p:sp>
      <p:sp>
        <p:nvSpPr>
          <p:cNvPr id="294" name="Google Shape;294;g2c1f2987f8f_0_251"/>
          <p:cNvSpPr/>
          <p:nvPr/>
        </p:nvSpPr>
        <p:spPr>
          <a:xfrm>
            <a:off x="16029403" y="8623300"/>
            <a:ext cx="62745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1f2987f8f_0_251"/>
          <p:cNvSpPr/>
          <p:nvPr/>
        </p:nvSpPr>
        <p:spPr>
          <a:xfrm>
            <a:off x="16029403" y="8623300"/>
            <a:ext cx="64269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Magic-Wielding Individuals</a:t>
            </a:r>
            <a:endParaRPr b="0" i="0" sz="3600" u="none" cap="none" strike="noStrike">
              <a:solidFill>
                <a:schemeClr val="dk1"/>
              </a:solidFill>
              <a:latin typeface="Calibri"/>
              <a:ea typeface="Calibri"/>
              <a:cs typeface="Calibri"/>
              <a:sym typeface="Calibri"/>
            </a:endParaRPr>
          </a:p>
        </p:txBody>
      </p:sp>
      <p:sp>
        <p:nvSpPr>
          <p:cNvPr id="296" name="Google Shape;296;g2c1f2987f8f_0_251"/>
          <p:cNvSpPr/>
          <p:nvPr/>
        </p:nvSpPr>
        <p:spPr>
          <a:xfrm>
            <a:off x="16029403" y="9867900"/>
            <a:ext cx="6410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7" name="Google Shape;297;g2c1f2987f8f_0_251"/>
          <p:cNvSpPr/>
          <p:nvPr/>
        </p:nvSpPr>
        <p:spPr>
          <a:xfrm>
            <a:off x="13730416" y="110871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1f2987f8f_0_251"/>
          <p:cNvSpPr/>
          <p:nvPr/>
        </p:nvSpPr>
        <p:spPr>
          <a:xfrm>
            <a:off x="13730416" y="1139825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1f2987f8f_0_251"/>
          <p:cNvSpPr/>
          <p:nvPr/>
        </p:nvSpPr>
        <p:spPr>
          <a:xfrm>
            <a:off x="13730416" y="1139825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90%</a:t>
            </a:r>
            <a:endParaRPr b="0" i="0" sz="8000" u="none" cap="none" strike="noStrike">
              <a:solidFill>
                <a:schemeClr val="dk1"/>
              </a:solidFill>
              <a:latin typeface="Calibri"/>
              <a:ea typeface="Calibri"/>
              <a:cs typeface="Calibri"/>
              <a:sym typeface="Calibri"/>
            </a:endParaRPr>
          </a:p>
        </p:txBody>
      </p:sp>
      <p:sp>
        <p:nvSpPr>
          <p:cNvPr id="300" name="Google Shape;300;g2c1f2987f8f_0_251"/>
          <p:cNvSpPr/>
          <p:nvPr/>
        </p:nvSpPr>
        <p:spPr>
          <a:xfrm>
            <a:off x="16029403" y="11087100"/>
            <a:ext cx="6274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1f2987f8f_0_251"/>
          <p:cNvSpPr/>
          <p:nvPr/>
        </p:nvSpPr>
        <p:spPr>
          <a:xfrm>
            <a:off x="16029403" y="11087100"/>
            <a:ext cx="6426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Spells Cast</a:t>
            </a:r>
            <a:endParaRPr b="0" i="0" sz="3600" u="none" cap="none" strike="noStrike">
              <a:solidFill>
                <a:schemeClr val="dk1"/>
              </a:solidFill>
              <a:latin typeface="Calibri"/>
              <a:ea typeface="Calibri"/>
              <a:cs typeface="Calibri"/>
              <a:sym typeface="Calibri"/>
            </a:endParaRPr>
          </a:p>
        </p:txBody>
      </p:sp>
      <p:sp>
        <p:nvSpPr>
          <p:cNvPr id="302" name="Google Shape;302;g2c1f2987f8f_0_251"/>
          <p:cNvSpPr/>
          <p:nvPr/>
        </p:nvSpPr>
        <p:spPr>
          <a:xfrm>
            <a:off x="16029403" y="117602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307" name="Shape 307"/>
        <p:cNvGrpSpPr/>
        <p:nvPr/>
      </p:nvGrpSpPr>
      <p:grpSpPr>
        <a:xfrm>
          <a:off x="0" y="0"/>
          <a:ext cx="0" cy="0"/>
          <a:chOff x="0" y="0"/>
          <a:chExt cx="0" cy="0"/>
        </a:xfrm>
      </p:grpSpPr>
      <p:pic>
        <p:nvPicPr>
          <p:cNvPr descr=" " id="308" name="Google Shape;308;g2c1f2987f8f_0_281"/>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309" name="Google Shape;309;g2c1f2987f8f_0_281"/>
          <p:cNvPicPr preferRelativeResize="0"/>
          <p:nvPr/>
        </p:nvPicPr>
        <p:blipFill rotWithShape="1">
          <a:blip r:embed="rId4">
            <a:alphaModFix/>
          </a:blip>
          <a:srcRect b="0" l="0" r="0" t="0"/>
          <a:stretch/>
        </p:blipFill>
        <p:spPr>
          <a:xfrm>
            <a:off x="19055513" y="0"/>
            <a:ext cx="5331535" cy="6243562"/>
          </a:xfrm>
          <a:prstGeom prst="rect">
            <a:avLst/>
          </a:prstGeom>
          <a:noFill/>
          <a:ln>
            <a:noFill/>
          </a:ln>
        </p:spPr>
      </p:pic>
      <p:pic>
        <p:nvPicPr>
          <p:cNvPr descr=" " id="310" name="Google Shape;310;g2c1f2987f8f_0_281"/>
          <p:cNvPicPr preferRelativeResize="0"/>
          <p:nvPr/>
        </p:nvPicPr>
        <p:blipFill rotWithShape="1">
          <a:blip r:embed="rId5">
            <a:alphaModFix/>
          </a:blip>
          <a:srcRect b="0" l="0" r="0" t="0"/>
          <a:stretch/>
        </p:blipFill>
        <p:spPr>
          <a:xfrm>
            <a:off x="0" y="9582820"/>
            <a:ext cx="4480150" cy="4133180"/>
          </a:xfrm>
          <a:prstGeom prst="rect">
            <a:avLst/>
          </a:prstGeom>
          <a:noFill/>
          <a:ln>
            <a:noFill/>
          </a:ln>
        </p:spPr>
      </p:pic>
      <p:sp>
        <p:nvSpPr>
          <p:cNvPr id="311" name="Google Shape;311;g2c1f2987f8f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c1f2987f8f_0_2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3" name="Google Shape;313;g2c1f2987f8f_0_281"/>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1f2987f8f_0_281"/>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1f2987f8f_0_281"/>
          <p:cNvSpPr/>
          <p:nvPr/>
        </p:nvSpPr>
        <p:spPr>
          <a:xfrm>
            <a:off x="5791924" y="3429000"/>
            <a:ext cx="128160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24000"/>
              <a:buFont typeface="Black Han Sans"/>
              <a:buNone/>
            </a:pPr>
            <a:r>
              <a:rPr b="0" i="0" lang="en-US" sz="24000" u="none" cap="none" strike="noStrike">
                <a:solidFill>
                  <a:srgbClr val="00327F"/>
                </a:solidFill>
                <a:latin typeface="Black Han Sans"/>
                <a:ea typeface="Black Han Sans"/>
                <a:cs typeface="Black Han Sans"/>
                <a:sym typeface="Black Han Sans"/>
              </a:rPr>
              <a:t>234,567</a:t>
            </a:r>
            <a:endParaRPr b="0" i="0" sz="24000" u="none" cap="none" strike="noStrike">
              <a:solidFill>
                <a:schemeClr val="dk1"/>
              </a:solidFill>
              <a:latin typeface="Calibri"/>
              <a:ea typeface="Calibri"/>
              <a:cs typeface="Calibri"/>
              <a:sym typeface="Calibri"/>
            </a:endParaRPr>
          </a:p>
        </p:txBody>
      </p:sp>
      <p:sp>
        <p:nvSpPr>
          <p:cNvPr id="316" name="Google Shape;316;g2c1f2987f8f_0_281"/>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7" name="Google Shape;317;g2c1f2987f8f_0_281"/>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322" name="Shape 322"/>
        <p:cNvGrpSpPr/>
        <p:nvPr/>
      </p:nvGrpSpPr>
      <p:grpSpPr>
        <a:xfrm>
          <a:off x="0" y="0"/>
          <a:ext cx="0" cy="0"/>
          <a:chOff x="0" y="0"/>
          <a:chExt cx="0" cy="0"/>
        </a:xfrm>
      </p:grpSpPr>
      <p:pic>
        <p:nvPicPr>
          <p:cNvPr descr=" " id="323" name="Google Shape;323;g2c1f2987f8f_0_295"/>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324" name="Google Shape;324;g2c1f2987f8f_0_295"/>
          <p:cNvPicPr preferRelativeResize="0"/>
          <p:nvPr/>
        </p:nvPicPr>
        <p:blipFill rotWithShape="1">
          <a:blip r:embed="rId4">
            <a:alphaModFix/>
          </a:blip>
          <a:srcRect b="0" l="0" r="0" t="0"/>
          <a:stretch/>
        </p:blipFill>
        <p:spPr>
          <a:xfrm>
            <a:off x="16809264" y="0"/>
            <a:ext cx="7577784" cy="4542309"/>
          </a:xfrm>
          <a:prstGeom prst="rect">
            <a:avLst/>
          </a:prstGeom>
          <a:noFill/>
          <a:ln>
            <a:noFill/>
          </a:ln>
        </p:spPr>
      </p:pic>
      <p:sp>
        <p:nvSpPr>
          <p:cNvPr id="325" name="Google Shape;325;g2c1f2987f8f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g2c1f2987f8f_0_2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7" name="Google Shape;327;g2c1f2987f8f_0_295"/>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1f2987f8f_0_295"/>
          <p:cNvSpPr/>
          <p:nvPr/>
        </p:nvSpPr>
        <p:spPr>
          <a:xfrm>
            <a:off x="4096262" y="3721100"/>
            <a:ext cx="8319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1f2987f8f_0_295"/>
          <p:cNvSpPr/>
          <p:nvPr/>
        </p:nvSpPr>
        <p:spPr>
          <a:xfrm>
            <a:off x="4096262" y="3721100"/>
            <a:ext cx="8861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233 Coins</a:t>
            </a:r>
            <a:endParaRPr b="0" i="0" sz="12800" u="none" cap="none" strike="noStrike">
              <a:solidFill>
                <a:schemeClr val="dk1"/>
              </a:solidFill>
              <a:latin typeface="Calibri"/>
              <a:ea typeface="Calibri"/>
              <a:cs typeface="Calibri"/>
              <a:sym typeface="Calibri"/>
            </a:endParaRPr>
          </a:p>
        </p:txBody>
      </p:sp>
      <p:sp>
        <p:nvSpPr>
          <p:cNvPr id="330" name="Google Shape;330;g2c1f2987f8f_0_295"/>
          <p:cNvSpPr/>
          <p:nvPr/>
        </p:nvSpPr>
        <p:spPr>
          <a:xfrm>
            <a:off x="4318540"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1f2987f8f_0_295"/>
          <p:cNvSpPr/>
          <p:nvPr/>
        </p:nvSpPr>
        <p:spPr>
          <a:xfrm>
            <a:off x="4250798"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2" name="Google Shape;332;g2c1f2987f8f_0_295"/>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1f2987f8f_0_295"/>
          <p:cNvSpPr/>
          <p:nvPr/>
        </p:nvSpPr>
        <p:spPr>
          <a:xfrm>
            <a:off x="3880335" y="7442200"/>
            <a:ext cx="8751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1f2987f8f_0_295"/>
          <p:cNvSpPr/>
          <p:nvPr/>
        </p:nvSpPr>
        <p:spPr>
          <a:xfrm>
            <a:off x="3880335" y="7442200"/>
            <a:ext cx="9293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456 Hours</a:t>
            </a:r>
            <a:endParaRPr b="0" i="0" sz="12800" u="none" cap="none" strike="noStrike">
              <a:solidFill>
                <a:schemeClr val="dk1"/>
              </a:solidFill>
              <a:latin typeface="Calibri"/>
              <a:ea typeface="Calibri"/>
              <a:cs typeface="Calibri"/>
              <a:sym typeface="Calibri"/>
            </a:endParaRPr>
          </a:p>
        </p:txBody>
      </p:sp>
      <p:sp>
        <p:nvSpPr>
          <p:cNvPr id="335" name="Google Shape;335;g2c1f2987f8f_0_295"/>
          <p:cNvSpPr/>
          <p:nvPr/>
        </p:nvSpPr>
        <p:spPr>
          <a:xfrm>
            <a:off x="4318540"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1f2987f8f_0_295"/>
          <p:cNvSpPr/>
          <p:nvPr/>
        </p:nvSpPr>
        <p:spPr>
          <a:xfrm>
            <a:off x="4250798"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7" name="Google Shape;337;g2c1f2987f8f_0_295"/>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1f2987f8f_0_295"/>
          <p:cNvSpPr/>
          <p:nvPr/>
        </p:nvSpPr>
        <p:spPr>
          <a:xfrm>
            <a:off x="14454407" y="3721100"/>
            <a:ext cx="3353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1f2987f8f_0_295"/>
          <p:cNvSpPr/>
          <p:nvPr/>
        </p:nvSpPr>
        <p:spPr>
          <a:xfrm>
            <a:off x="14454407" y="3721100"/>
            <a:ext cx="389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85%</a:t>
            </a:r>
            <a:endParaRPr b="0" i="0" sz="12800" u="none" cap="none" strike="noStrike">
              <a:solidFill>
                <a:schemeClr val="dk1"/>
              </a:solidFill>
              <a:latin typeface="Calibri"/>
              <a:ea typeface="Calibri"/>
              <a:cs typeface="Calibri"/>
              <a:sym typeface="Calibri"/>
            </a:endParaRPr>
          </a:p>
        </p:txBody>
      </p:sp>
      <p:sp>
        <p:nvSpPr>
          <p:cNvPr id="340" name="Google Shape;340;g2c1f2987f8f_0_295"/>
          <p:cNvSpPr/>
          <p:nvPr/>
        </p:nvSpPr>
        <p:spPr>
          <a:xfrm>
            <a:off x="12193524"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1f2987f8f_0_295"/>
          <p:cNvSpPr/>
          <p:nvPr/>
        </p:nvSpPr>
        <p:spPr>
          <a:xfrm>
            <a:off x="12125782"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2" name="Google Shape;342;g2c1f2987f8f_0_295"/>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1f2987f8f_0_295"/>
          <p:cNvSpPr/>
          <p:nvPr/>
        </p:nvSpPr>
        <p:spPr>
          <a:xfrm>
            <a:off x="13012776" y="7442200"/>
            <a:ext cx="623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1f2987f8f_0_295"/>
          <p:cNvSpPr/>
          <p:nvPr/>
        </p:nvSpPr>
        <p:spPr>
          <a:xfrm>
            <a:off x="13012776" y="7442200"/>
            <a:ext cx="677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544 Km</a:t>
            </a:r>
            <a:endParaRPr b="0" i="0" sz="12800" u="none" cap="none" strike="noStrike">
              <a:solidFill>
                <a:schemeClr val="dk1"/>
              </a:solidFill>
              <a:latin typeface="Calibri"/>
              <a:ea typeface="Calibri"/>
              <a:cs typeface="Calibri"/>
              <a:sym typeface="Calibri"/>
            </a:endParaRPr>
          </a:p>
        </p:txBody>
      </p:sp>
      <p:sp>
        <p:nvSpPr>
          <p:cNvPr id="345" name="Google Shape;345;g2c1f2987f8f_0_295"/>
          <p:cNvSpPr/>
          <p:nvPr/>
        </p:nvSpPr>
        <p:spPr>
          <a:xfrm>
            <a:off x="12193524"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1f2987f8f_0_295"/>
          <p:cNvSpPr/>
          <p:nvPr/>
        </p:nvSpPr>
        <p:spPr>
          <a:xfrm>
            <a:off x="12125782"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351" name="Shape 351"/>
        <p:cNvGrpSpPr/>
        <p:nvPr/>
      </p:nvGrpSpPr>
      <p:grpSpPr>
        <a:xfrm>
          <a:off x="0" y="0"/>
          <a:ext cx="0" cy="0"/>
          <a:chOff x="0" y="0"/>
          <a:chExt cx="0" cy="0"/>
        </a:xfrm>
      </p:grpSpPr>
      <p:pic>
        <p:nvPicPr>
          <p:cNvPr descr=" " id="352" name="Google Shape;352;g2c1f2987f8f_0_323"/>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353" name="Google Shape;353;g2c1f2987f8f_0_323"/>
          <p:cNvPicPr preferRelativeResize="0"/>
          <p:nvPr/>
        </p:nvPicPr>
        <p:blipFill rotWithShape="1">
          <a:blip r:embed="rId4">
            <a:alphaModFix/>
          </a:blip>
          <a:srcRect b="0" l="0" r="0" t="0"/>
          <a:stretch/>
        </p:blipFill>
        <p:spPr>
          <a:xfrm>
            <a:off x="0" y="74836"/>
            <a:ext cx="5887459" cy="4990505"/>
          </a:xfrm>
          <a:prstGeom prst="rect">
            <a:avLst/>
          </a:prstGeom>
          <a:noFill/>
          <a:ln>
            <a:noFill/>
          </a:ln>
        </p:spPr>
      </p:pic>
      <p:sp>
        <p:nvSpPr>
          <p:cNvPr id="354" name="Google Shape;354;g2c1f2987f8f_0_3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c1f2987f8f_0_3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6" name="Google Shape;356;g2c1f2987f8f_0_323"/>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Some Graph</a:t>
            </a:r>
            <a:endParaRPr b="0" i="0" sz="8000" u="none" cap="none" strike="noStrike">
              <a:solidFill>
                <a:schemeClr val="dk1"/>
              </a:solidFill>
              <a:latin typeface="Calibri"/>
              <a:ea typeface="Calibri"/>
              <a:cs typeface="Calibri"/>
              <a:sym typeface="Calibri"/>
            </a:endParaRPr>
          </a:p>
        </p:txBody>
      </p:sp>
      <p:sp>
        <p:nvSpPr>
          <p:cNvPr id="357" name="Google Shape;357;g2c1f2987f8f_0_32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1f2987f8f_0_32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9" name="Google Shape;359;g2c1f2987f8f_0_32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0" name="Google Shape;360;g2c1f2987f8f_0_32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1" name="Google Shape;361;g2c1f2987f8f_0_32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2" name="Google Shape;362;g2c1f2987f8f_0_32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3" name="Google Shape;363;g2c1f2987f8f_0_32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4" name="Google Shape;364;g2c1f2987f8f_0_32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5" name="Google Shape;365;g2c1f2987f8f_0_32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6" name="Google Shape;366;g2c1f2987f8f_0_32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2185"/>
              <a:buFont typeface="Lato"/>
              <a:buNone/>
            </a:pPr>
            <a:r>
              <a:rPr b="0" i="0" lang="en-US" sz="2185" u="none" cap="none" strike="noStrike">
                <a:solidFill>
                  <a:srgbClr val="FF2A4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7" name="Google Shape;367;g2c1f2987f8f_0_32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8" name="Google Shape;368;g2c1f2987f8f_0_32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9" name="Google Shape;369;g2c1f2987f8f_0_32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0" name="Google Shape;370;g2c1f2987f8f_0_32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1" name="Google Shape;371;g2c1f2987f8f_0_32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2" name="Google Shape;372;g2c1f2987f8f_0_32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3" name="Google Shape;373;g2c1f2987f8f_0_32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4" name="Google Shape;374;g2c1f2987f8f_0_32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5" name="Google Shape;375;g2c1f2987f8f_0_32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6" name="Google Shape;376;g2c1f2987f8f_0_32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820"/>
              <a:buFont typeface="Lato"/>
              <a:buNone/>
            </a:pPr>
            <a:r>
              <a:rPr b="0" i="0" lang="en-US" sz="1820" u="none" cap="none" strike="noStrike">
                <a:solidFill>
                  <a:srgbClr val="FF2A4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7" name="Google Shape;377;g2c1f2987f8f_0_323"/>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8" name="Google Shape;378;g2c1f2987f8f_0_323"/>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9" name="Google Shape;379;g2c1f2987f8f_0_323"/>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0" name="Google Shape;380;g2c1f2987f8f_0_323"/>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1" name="Google Shape;381;g2c1f2987f8f_0_323"/>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2" name="Google Shape;382;g2c1f2987f8f_0_323"/>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3" name="Google Shape;383;g2c1f2987f8f_0_323"/>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4" name="Google Shape;384;g2c1f2987f8f_0_323"/>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5" name="Google Shape;385;g2c1f2987f8f_0_323"/>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6" name="Google Shape;386;g2c1f2987f8f_0_323"/>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7" name="Google Shape;387;g2c1f2987f8f_0_323"/>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8" name="Google Shape;388;g2c1f2987f8f_0_323"/>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9" name="Google Shape;389;g2c1f2987f8f_0_323"/>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0" name="Google Shape;390;g2c1f2987f8f_0_323"/>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1" name="Google Shape;391;g2c1f2987f8f_0_323"/>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2" name="Google Shape;392;g2c1f2987f8f_0_323"/>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3" name="Google Shape;393;g2c1f2987f8f_0_323"/>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4" name="Google Shape;394;g2c1f2987f8f_0_323"/>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5" name="Google Shape;395;g2c1f2987f8f_0_323"/>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6" name="Google Shape;396;g2c1f2987f8f_0_323"/>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7" name="Google Shape;397;g2c1f2987f8f_0_323"/>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8" name="Google Shape;398;g2c1f2987f8f_0_323"/>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9" name="Google Shape;399;g2c1f2987f8f_0_32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1f2987f8f_0_32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1" name="Google Shape;401;g2c1f2987f8f_0_32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2" name="Google Shape;402;g2c1f2987f8f_0_32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3" name="Google Shape;403;g2c1f2987f8f_0_323"/>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1f2987f8f_0_323"/>
          <p:cNvSpPr/>
          <p:nvPr/>
        </p:nvSpPr>
        <p:spPr>
          <a:xfrm>
            <a:off x="16200875" y="629285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34.574</a:t>
            </a:r>
            <a:endParaRPr b="0" i="0" sz="4800" u="none" cap="none" strike="noStrike">
              <a:solidFill>
                <a:schemeClr val="dk1"/>
              </a:solidFill>
              <a:latin typeface="Calibri"/>
              <a:ea typeface="Calibri"/>
              <a:cs typeface="Calibri"/>
              <a:sym typeface="Calibri"/>
            </a:endParaRPr>
          </a:p>
        </p:txBody>
      </p:sp>
      <p:sp>
        <p:nvSpPr>
          <p:cNvPr id="405" name="Google Shape;405;g2c1f2987f8f_0_323"/>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6" name="Google Shape;406;g2c1f2987f8f_0_32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1f2987f8f_0_32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1f2987f8f_0_32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Treasure Found</a:t>
            </a:r>
            <a:endParaRPr b="0" i="0" sz="4800" u="none" cap="none" strike="noStrike">
              <a:solidFill>
                <a:schemeClr val="dk1"/>
              </a:solidFill>
              <a:latin typeface="Calibri"/>
              <a:ea typeface="Calibri"/>
              <a:cs typeface="Calibri"/>
              <a:sym typeface="Calibri"/>
            </a:endParaRPr>
          </a:p>
        </p:txBody>
      </p:sp>
      <p:sp>
        <p:nvSpPr>
          <p:cNvPr id="409" name="Google Shape;409;g2c1f2987f8f_0_323"/>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0" name="Google Shape;410;g2c1f2987f8f_0_323"/>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c1f2987f8f_0_323"/>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c1f2987f8f_0_32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Spellcasting Progress</a:t>
            </a:r>
            <a:endParaRPr b="0" i="0" sz="4800" u="none" cap="none" strike="noStrike">
              <a:solidFill>
                <a:schemeClr val="dk1"/>
              </a:solidFill>
              <a:latin typeface="Calibri"/>
              <a:ea typeface="Calibri"/>
              <a:cs typeface="Calibri"/>
              <a:sym typeface="Calibri"/>
            </a:endParaRPr>
          </a:p>
        </p:txBody>
      </p:sp>
      <p:sp>
        <p:nvSpPr>
          <p:cNvPr id="413" name="Google Shape;413;g2c1f2987f8f_0_323"/>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418" name="Shape 418"/>
        <p:cNvGrpSpPr/>
        <p:nvPr/>
      </p:nvGrpSpPr>
      <p:grpSpPr>
        <a:xfrm>
          <a:off x="0" y="0"/>
          <a:ext cx="0" cy="0"/>
          <a:chOff x="0" y="0"/>
          <a:chExt cx="0" cy="0"/>
        </a:xfrm>
      </p:grpSpPr>
      <p:pic>
        <p:nvPicPr>
          <p:cNvPr descr=" " id="419" name="Google Shape;419;g2c1f2987f8f_0_389"/>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420" name="Google Shape;420;g2c1f2987f8f_0_389"/>
          <p:cNvPicPr preferRelativeResize="0"/>
          <p:nvPr/>
        </p:nvPicPr>
        <p:blipFill rotWithShape="1">
          <a:blip r:embed="rId4">
            <a:alphaModFix/>
          </a:blip>
          <a:srcRect b="0" l="0" r="0" t="0"/>
          <a:stretch/>
        </p:blipFill>
        <p:spPr>
          <a:xfrm>
            <a:off x="19055513" y="0"/>
            <a:ext cx="5331535" cy="6243562"/>
          </a:xfrm>
          <a:prstGeom prst="rect">
            <a:avLst/>
          </a:prstGeom>
          <a:noFill/>
          <a:ln>
            <a:noFill/>
          </a:ln>
        </p:spPr>
      </p:pic>
      <p:pic>
        <p:nvPicPr>
          <p:cNvPr descr=" " id="421" name="Google Shape;421;g2c1f2987f8f_0_389"/>
          <p:cNvPicPr preferRelativeResize="0"/>
          <p:nvPr/>
        </p:nvPicPr>
        <p:blipFill rotWithShape="1">
          <a:blip r:embed="rId5">
            <a:alphaModFix/>
          </a:blip>
          <a:srcRect b="0" l="0" r="0" t="0"/>
          <a:stretch/>
        </p:blipFill>
        <p:spPr>
          <a:xfrm>
            <a:off x="0" y="9582820"/>
            <a:ext cx="4480150" cy="4133180"/>
          </a:xfrm>
          <a:prstGeom prst="rect">
            <a:avLst/>
          </a:prstGeom>
          <a:noFill/>
          <a:ln>
            <a:noFill/>
          </a:ln>
        </p:spPr>
      </p:pic>
      <p:sp>
        <p:nvSpPr>
          <p:cNvPr id="422" name="Google Shape;422;g2c1f2987f8f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c1f2987f8f_0_3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4" name="Google Shape;424;g2c1f2987f8f_0_389"/>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c1f2987f8f_0_389"/>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1f2987f8f_0_389"/>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427" name="Google Shape;427;g2c1f2987f8f_0_389"/>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8" name="Google Shape;428;g2c1f2987f8f_0_389"/>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29" name="Google Shape;429;g2c1f2987f8f_0_389"/>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30" name="Google Shape;430;g2c1f2987f8f_0_389"/>
          <p:cNvSpPr/>
          <p:nvPr/>
        </p:nvSpPr>
        <p:spPr>
          <a:xfrm>
            <a:off x="3200800" y="1752600"/>
            <a:ext cx="17320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435" name="Shape 435"/>
        <p:cNvGrpSpPr/>
        <p:nvPr/>
      </p:nvGrpSpPr>
      <p:grpSpPr>
        <a:xfrm>
          <a:off x="0" y="0"/>
          <a:ext cx="0" cy="0"/>
          <a:chOff x="0" y="0"/>
          <a:chExt cx="0" cy="0"/>
        </a:xfrm>
      </p:grpSpPr>
      <p:pic>
        <p:nvPicPr>
          <p:cNvPr descr=" " id="436" name="Google Shape;436;g2c1f2987f8f_0_405"/>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437" name="Google Shape;437;g2c1f2987f8f_0_405"/>
          <p:cNvPicPr preferRelativeResize="0"/>
          <p:nvPr/>
        </p:nvPicPr>
        <p:blipFill rotWithShape="1">
          <a:blip r:embed="rId4">
            <a:alphaModFix/>
          </a:blip>
          <a:srcRect b="0" l="0" r="0" t="0"/>
          <a:stretch/>
        </p:blipFill>
        <p:spPr>
          <a:xfrm>
            <a:off x="16809264" y="0"/>
            <a:ext cx="7577784" cy="4542309"/>
          </a:xfrm>
          <a:prstGeom prst="rect">
            <a:avLst/>
          </a:prstGeom>
          <a:noFill/>
          <a:ln>
            <a:noFill/>
          </a:ln>
        </p:spPr>
      </p:pic>
      <p:sp>
        <p:nvSpPr>
          <p:cNvPr id="438" name="Google Shape;438;g2c1f2987f8f_0_4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2c1f2987f8f_0_4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0" name="Google Shape;440;g2c1f2987f8f_0_405"/>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c1f2987f8f_0_405"/>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c1f2987f8f_0_405"/>
          <p:cNvSpPr/>
          <p:nvPr/>
        </p:nvSpPr>
        <p:spPr>
          <a:xfrm>
            <a:off x="11825178" y="3314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An mobile app</a:t>
            </a:r>
            <a:endParaRPr b="0" i="0" sz="4800" u="none" cap="none" strike="noStrike">
              <a:solidFill>
                <a:schemeClr val="dk1"/>
              </a:solidFill>
              <a:latin typeface="Calibri"/>
              <a:ea typeface="Calibri"/>
              <a:cs typeface="Calibri"/>
              <a:sym typeface="Calibri"/>
            </a:endParaRPr>
          </a:p>
        </p:txBody>
      </p:sp>
      <p:sp>
        <p:nvSpPr>
          <p:cNvPr id="443" name="Google Shape;443;g2c1f2987f8f_0_405"/>
          <p:cNvSpPr/>
          <p:nvPr/>
        </p:nvSpPr>
        <p:spPr>
          <a:xfrm>
            <a:off x="11825178" y="4279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4" name="Google Shape;444;g2c1f2987f8f_0_405"/>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5" name="Google Shape;445;g2c1f2987f8f_0_405"/>
          <p:cNvSpPr/>
          <p:nvPr/>
        </p:nvSpPr>
        <p:spPr>
          <a:xfrm>
            <a:off x="11825178" y="15113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The Future of Fantasy</a:t>
            </a:r>
            <a:endParaRPr b="0" i="0" sz="8000" u="none" cap="none" strike="noStrike">
              <a:solidFill>
                <a:schemeClr val="dk1"/>
              </a:solidFill>
              <a:latin typeface="Calibri"/>
              <a:ea typeface="Calibri"/>
              <a:cs typeface="Calibri"/>
              <a:sym typeface="Calibri"/>
            </a:endParaRPr>
          </a:p>
        </p:txBody>
      </p:sp>
      <p:pic>
        <p:nvPicPr>
          <p:cNvPr descr=" " id="446" name="Google Shape;446;g2c1f2987f8f_0_405"/>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7" name="Google Shape;447;g2c1f2987f8f_0_405"/>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452" name="Shape 452"/>
        <p:cNvGrpSpPr/>
        <p:nvPr/>
      </p:nvGrpSpPr>
      <p:grpSpPr>
        <a:xfrm>
          <a:off x="0" y="0"/>
          <a:ext cx="0" cy="0"/>
          <a:chOff x="0" y="0"/>
          <a:chExt cx="0" cy="0"/>
        </a:xfrm>
      </p:grpSpPr>
      <p:pic>
        <p:nvPicPr>
          <p:cNvPr descr=" " id="453" name="Google Shape;453;g2c1f2987f8f_0_421"/>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454" name="Google Shape;454;g2c1f2987f8f_0_421"/>
          <p:cNvPicPr preferRelativeResize="0"/>
          <p:nvPr/>
        </p:nvPicPr>
        <p:blipFill rotWithShape="1">
          <a:blip r:embed="rId4">
            <a:alphaModFix/>
          </a:blip>
          <a:srcRect b="0" l="0" r="0" t="0"/>
          <a:stretch/>
        </p:blipFill>
        <p:spPr>
          <a:xfrm>
            <a:off x="0" y="6726461"/>
            <a:ext cx="9636926" cy="6989538"/>
          </a:xfrm>
          <a:prstGeom prst="rect">
            <a:avLst/>
          </a:prstGeom>
          <a:noFill/>
          <a:ln>
            <a:noFill/>
          </a:ln>
        </p:spPr>
      </p:pic>
      <p:sp>
        <p:nvSpPr>
          <p:cNvPr id="455" name="Google Shape;455;g2c1f2987f8f_0_421"/>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c1f2987f8f_0_421"/>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7" name="Google Shape;457;g2c1f2987f8f_0_421"/>
          <p:cNvSpPr/>
          <p:nvPr/>
        </p:nvSpPr>
        <p:spPr>
          <a:xfrm>
            <a:off x="1232054" y="8102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c1f2987f8f_0_421"/>
          <p:cNvSpPr/>
          <p:nvPr/>
        </p:nvSpPr>
        <p:spPr>
          <a:xfrm>
            <a:off x="1232054" y="8102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c1f2987f8f_0_421"/>
          <p:cNvSpPr/>
          <p:nvPr/>
        </p:nvSpPr>
        <p:spPr>
          <a:xfrm>
            <a:off x="1232054" y="81026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460" name="Google Shape;460;g2c1f2987f8f_0_421"/>
          <p:cNvSpPr/>
          <p:nvPr/>
        </p:nvSpPr>
        <p:spPr>
          <a:xfrm>
            <a:off x="1232054" y="9829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1" name="Google Shape;461;g2c1f2987f8f_0_421"/>
          <p:cNvSpPr/>
          <p:nvPr/>
        </p:nvSpPr>
        <p:spPr>
          <a:xfrm>
            <a:off x="1232054" y="1816100"/>
            <a:ext cx="7007100" cy="668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2" name="Google Shape;462;g2c1f2987f8f_0_421"/>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3" name="Google Shape;463;g2c1f2987f8f_0_42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4" name="Google Shape;464;g2c1f2987f8f_0_42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469" name="Shape 469"/>
        <p:cNvGrpSpPr/>
        <p:nvPr/>
      </p:nvGrpSpPr>
      <p:grpSpPr>
        <a:xfrm>
          <a:off x="0" y="0"/>
          <a:ext cx="0" cy="0"/>
          <a:chOff x="0" y="0"/>
          <a:chExt cx="0" cy="0"/>
        </a:xfrm>
      </p:grpSpPr>
      <p:pic>
        <p:nvPicPr>
          <p:cNvPr descr=" " id="470" name="Google Shape;470;g2c1f2987f8f_0_4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g2c1f2987f8f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c1f2987f8f_0_4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3" name="Google Shape;473;g2c1f2987f8f_0_437"/>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3ECDA"/>
              </a:buClr>
              <a:buSzPts val="8000"/>
              <a:buFont typeface="Black Han Sans"/>
              <a:buNone/>
            </a:pPr>
            <a:r>
              <a:rPr b="0" i="0" lang="en-US" sz="8000" u="none" cap="none" strike="noStrike">
                <a:solidFill>
                  <a:srgbClr val="F3ECDA"/>
                </a:solidFill>
                <a:latin typeface="Black Han Sans"/>
                <a:ea typeface="Black Han Sans"/>
                <a:cs typeface="Black Han Sans"/>
                <a:sym typeface="Black Han Sa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478" name="Shape 478"/>
        <p:cNvGrpSpPr/>
        <p:nvPr/>
      </p:nvGrpSpPr>
      <p:grpSpPr>
        <a:xfrm>
          <a:off x="0" y="0"/>
          <a:ext cx="0" cy="0"/>
          <a:chOff x="0" y="0"/>
          <a:chExt cx="0" cy="0"/>
        </a:xfrm>
      </p:grpSpPr>
      <p:pic>
        <p:nvPicPr>
          <p:cNvPr descr=" " id="479" name="Google Shape;479;g2c1f2987f8f_0_445"/>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480" name="Google Shape;480;g2c1f2987f8f_0_445"/>
          <p:cNvPicPr preferRelativeResize="0"/>
          <p:nvPr/>
        </p:nvPicPr>
        <p:blipFill rotWithShape="1">
          <a:blip r:embed="rId4">
            <a:alphaModFix/>
          </a:blip>
          <a:srcRect b="0" l="0" r="0" t="0"/>
          <a:stretch/>
        </p:blipFill>
        <p:spPr>
          <a:xfrm>
            <a:off x="16809264" y="0"/>
            <a:ext cx="7577784" cy="4542309"/>
          </a:xfrm>
          <a:prstGeom prst="rect">
            <a:avLst/>
          </a:prstGeom>
          <a:noFill/>
          <a:ln>
            <a:noFill/>
          </a:ln>
        </p:spPr>
      </p:pic>
      <p:pic>
        <p:nvPicPr>
          <p:cNvPr descr=" " id="481" name="Google Shape;481;g2c1f2987f8f_0_445"/>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82" name="Google Shape;482;g2c1f2987f8f_0_445"/>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83" name="Google Shape;483;g2c1f2987f8f_0_445"/>
          <p:cNvSpPr/>
          <p:nvPr/>
        </p:nvSpPr>
        <p:spPr>
          <a:xfrm>
            <a:off x="5025595" y="11938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Fantasy Realm</a:t>
            </a:r>
            <a:endParaRPr b="0" i="0" sz="8000" u="none" cap="none" strike="noStrike">
              <a:solidFill>
                <a:schemeClr val="dk1"/>
              </a:solidFill>
              <a:latin typeface="Calibri"/>
              <a:ea typeface="Calibri"/>
              <a:cs typeface="Calibri"/>
              <a:sym typeface="Calibri"/>
            </a:endParaRPr>
          </a:p>
        </p:txBody>
      </p:sp>
      <p:sp>
        <p:nvSpPr>
          <p:cNvPr id="484" name="Google Shape;484;g2c1f2987f8f_0_44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1f2987f8f_0_44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1f2987f8f_0_445"/>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Forest</a:t>
            </a:r>
            <a:endParaRPr b="0" i="0" sz="4800" u="none" cap="none" strike="noStrike">
              <a:solidFill>
                <a:schemeClr val="dk1"/>
              </a:solidFill>
              <a:latin typeface="Calibri"/>
              <a:ea typeface="Calibri"/>
              <a:cs typeface="Calibri"/>
              <a:sym typeface="Calibri"/>
            </a:endParaRPr>
          </a:p>
        </p:txBody>
      </p:sp>
      <p:sp>
        <p:nvSpPr>
          <p:cNvPr id="487" name="Google Shape;487;g2c1f2987f8f_0_445"/>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88" name="Google Shape;488;g2c1f2987f8f_0_44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1f2987f8f_0_44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c1f2987f8f_0_445"/>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Caves</a:t>
            </a:r>
            <a:endParaRPr b="0" i="0" sz="4800" u="none" cap="none" strike="noStrike">
              <a:solidFill>
                <a:schemeClr val="dk1"/>
              </a:solidFill>
              <a:latin typeface="Calibri"/>
              <a:ea typeface="Calibri"/>
              <a:cs typeface="Calibri"/>
              <a:sym typeface="Calibri"/>
            </a:endParaRPr>
          </a:p>
        </p:txBody>
      </p:sp>
      <p:sp>
        <p:nvSpPr>
          <p:cNvPr id="491" name="Google Shape;491;g2c1f2987f8f_0_445"/>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2" name="Google Shape;492;g2c1f2987f8f_0_44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1f2987f8f_0_44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c1f2987f8f_0_445"/>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Lair</a:t>
            </a:r>
            <a:endParaRPr b="0" i="0" sz="4800" u="none" cap="none" strike="noStrike">
              <a:solidFill>
                <a:schemeClr val="dk1"/>
              </a:solidFill>
              <a:latin typeface="Calibri"/>
              <a:ea typeface="Calibri"/>
              <a:cs typeface="Calibri"/>
              <a:sym typeface="Calibri"/>
            </a:endParaRPr>
          </a:p>
        </p:txBody>
      </p:sp>
      <p:sp>
        <p:nvSpPr>
          <p:cNvPr id="495" name="Google Shape;495;g2c1f2987f8f_0_445"/>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26" name="Shape 26"/>
        <p:cNvGrpSpPr/>
        <p:nvPr/>
      </p:nvGrpSpPr>
      <p:grpSpPr>
        <a:xfrm>
          <a:off x="0" y="0"/>
          <a:ext cx="0" cy="0"/>
          <a:chOff x="0" y="0"/>
          <a:chExt cx="0" cy="0"/>
        </a:xfrm>
      </p:grpSpPr>
      <p:pic>
        <p:nvPicPr>
          <p:cNvPr descr=" " id="27" name="Google Shape;27;g2c1f2987f8f_0_10"/>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28" name="Google Shape;28;g2c1f2987f8f_0_10"/>
          <p:cNvPicPr preferRelativeResize="0"/>
          <p:nvPr/>
        </p:nvPicPr>
        <p:blipFill rotWithShape="1">
          <a:blip r:embed="rId4">
            <a:alphaModFix/>
          </a:blip>
          <a:srcRect b="0" l="0" r="0" t="0"/>
          <a:stretch/>
        </p:blipFill>
        <p:spPr>
          <a:xfrm>
            <a:off x="19055513" y="0"/>
            <a:ext cx="5331535" cy="6243557"/>
          </a:xfrm>
          <a:prstGeom prst="rect">
            <a:avLst/>
          </a:prstGeom>
          <a:noFill/>
          <a:ln>
            <a:noFill/>
          </a:ln>
        </p:spPr>
      </p:pic>
      <p:pic>
        <p:nvPicPr>
          <p:cNvPr descr=" " id="29" name="Google Shape;29;g2c1f2987f8f_0_10"/>
          <p:cNvPicPr preferRelativeResize="0"/>
          <p:nvPr/>
        </p:nvPicPr>
        <p:blipFill rotWithShape="1">
          <a:blip r:embed="rId5">
            <a:alphaModFix/>
          </a:blip>
          <a:srcRect b="0" l="0" r="0" t="0"/>
          <a:stretch/>
        </p:blipFill>
        <p:spPr>
          <a:xfrm>
            <a:off x="0" y="9582821"/>
            <a:ext cx="4480150" cy="4133179"/>
          </a:xfrm>
          <a:prstGeom prst="rect">
            <a:avLst/>
          </a:prstGeom>
          <a:noFill/>
          <a:ln>
            <a:noFill/>
          </a:ln>
        </p:spPr>
      </p:pic>
      <p:sp>
        <p:nvSpPr>
          <p:cNvPr id="30" name="Google Shape;30;g2c1f2987f8f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c1f2987f8f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 name="Google Shape;32;g2c1f2987f8f_0_10"/>
          <p:cNvSpPr/>
          <p:nvPr/>
        </p:nvSpPr>
        <p:spPr>
          <a:xfrm>
            <a:off x="1113506" y="10426700"/>
            <a:ext cx="86709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Welcome</a:t>
            </a:r>
            <a:endParaRPr b="0" i="0" sz="12800" u="none" cap="none" strike="noStrike">
              <a:solidFill>
                <a:schemeClr val="dk1"/>
              </a:solidFill>
              <a:latin typeface="Calibri"/>
              <a:ea typeface="Calibri"/>
              <a:cs typeface="Calibri"/>
              <a:sym typeface="Calibri"/>
            </a:endParaRPr>
          </a:p>
        </p:txBody>
      </p:sp>
      <p:sp>
        <p:nvSpPr>
          <p:cNvPr id="33" name="Google Shape;33;g2c1f2987f8f_0_10"/>
          <p:cNvSpPr/>
          <p:nvPr/>
        </p:nvSpPr>
        <p:spPr>
          <a:xfrm>
            <a:off x="10440705" y="32004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500" name="Shape 500"/>
        <p:cNvGrpSpPr/>
        <p:nvPr/>
      </p:nvGrpSpPr>
      <p:grpSpPr>
        <a:xfrm>
          <a:off x="0" y="0"/>
          <a:ext cx="0" cy="0"/>
          <a:chOff x="0" y="0"/>
          <a:chExt cx="0" cy="0"/>
        </a:xfrm>
      </p:grpSpPr>
      <p:pic>
        <p:nvPicPr>
          <p:cNvPr descr=" " id="501" name="Google Shape;501;g2c1f2987f8f_0_466"/>
          <p:cNvPicPr preferRelativeResize="0"/>
          <p:nvPr/>
        </p:nvPicPr>
        <p:blipFill rotWithShape="1">
          <a:blip r:embed="rId3">
            <a:alphaModFix/>
          </a:blip>
          <a:srcRect b="0" l="0" r="0" t="0"/>
          <a:stretch/>
        </p:blipFill>
        <p:spPr>
          <a:xfrm>
            <a:off x="12066508" y="0"/>
            <a:ext cx="12320540" cy="13716000"/>
          </a:xfrm>
          <a:prstGeom prst="rect">
            <a:avLst/>
          </a:prstGeom>
          <a:noFill/>
          <a:ln>
            <a:noFill/>
          </a:ln>
        </p:spPr>
      </p:pic>
      <p:pic>
        <p:nvPicPr>
          <p:cNvPr descr=" " id="502" name="Google Shape;502;g2c1f2987f8f_0_466"/>
          <p:cNvPicPr preferRelativeResize="0"/>
          <p:nvPr/>
        </p:nvPicPr>
        <p:blipFill rotWithShape="1">
          <a:blip r:embed="rId4">
            <a:alphaModFix/>
          </a:blip>
          <a:srcRect b="0" l="0" r="0" t="0"/>
          <a:stretch/>
        </p:blipFill>
        <p:spPr>
          <a:xfrm>
            <a:off x="0" y="0"/>
            <a:ext cx="9624226" cy="6989538"/>
          </a:xfrm>
          <a:prstGeom prst="rect">
            <a:avLst/>
          </a:prstGeom>
          <a:noFill/>
          <a:ln>
            <a:noFill/>
          </a:ln>
        </p:spPr>
      </p:pic>
      <p:sp>
        <p:nvSpPr>
          <p:cNvPr id="503" name="Google Shape;503;g2c1f2987f8f_0_4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c1f2987f8f_0_4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5" name="Google Shape;505;g2c1f2987f8f_0_466"/>
          <p:cNvSpPr/>
          <p:nvPr/>
        </p:nvSpPr>
        <p:spPr>
          <a:xfrm>
            <a:off x="1066933" y="2590800"/>
            <a:ext cx="22253100" cy="1046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1f2987f8f_0_466"/>
          <p:cNvSpPr/>
          <p:nvPr/>
        </p:nvSpPr>
        <p:spPr>
          <a:xfrm>
            <a:off x="3251606" y="2590800"/>
            <a:ext cx="200685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1f2987f8f_0_466"/>
          <p:cNvSpPr/>
          <p:nvPr/>
        </p:nvSpPr>
        <p:spPr>
          <a:xfrm>
            <a:off x="3251606"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c1f2987f8f_0_466"/>
          <p:cNvSpPr/>
          <p:nvPr/>
        </p:nvSpPr>
        <p:spPr>
          <a:xfrm>
            <a:off x="3842230" y="2743200"/>
            <a:ext cx="166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Mon</a:t>
            </a:r>
            <a:endParaRPr b="0" i="0" sz="4800" u="none" cap="none" strike="noStrike">
              <a:solidFill>
                <a:schemeClr val="dk1"/>
              </a:solidFill>
              <a:latin typeface="Calibri"/>
              <a:ea typeface="Calibri"/>
              <a:cs typeface="Calibri"/>
              <a:sym typeface="Calibri"/>
            </a:endParaRPr>
          </a:p>
        </p:txBody>
      </p:sp>
      <p:sp>
        <p:nvSpPr>
          <p:cNvPr id="509" name="Google Shape;509;g2c1f2987f8f_0_466"/>
          <p:cNvSpPr/>
          <p:nvPr/>
        </p:nvSpPr>
        <p:spPr>
          <a:xfrm>
            <a:off x="6122165"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c1f2987f8f_0_466"/>
          <p:cNvSpPr/>
          <p:nvPr/>
        </p:nvSpPr>
        <p:spPr>
          <a:xfrm>
            <a:off x="6833454" y="2743200"/>
            <a:ext cx="1422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Tue</a:t>
            </a:r>
            <a:endParaRPr b="0" i="0" sz="4800" u="none" cap="none" strike="noStrike">
              <a:solidFill>
                <a:schemeClr val="dk1"/>
              </a:solidFill>
              <a:latin typeface="Calibri"/>
              <a:ea typeface="Calibri"/>
              <a:cs typeface="Calibri"/>
              <a:sym typeface="Calibri"/>
            </a:endParaRPr>
          </a:p>
        </p:txBody>
      </p:sp>
      <p:sp>
        <p:nvSpPr>
          <p:cNvPr id="511" name="Google Shape;511;g2c1f2987f8f_0_466"/>
          <p:cNvSpPr/>
          <p:nvPr/>
        </p:nvSpPr>
        <p:spPr>
          <a:xfrm>
            <a:off x="8992724"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1f2987f8f_0_466"/>
          <p:cNvSpPr/>
          <p:nvPr/>
        </p:nvSpPr>
        <p:spPr>
          <a:xfrm>
            <a:off x="9583348" y="2743200"/>
            <a:ext cx="166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Wed</a:t>
            </a:r>
            <a:endParaRPr b="0" i="0" sz="4800" u="none" cap="none" strike="noStrike">
              <a:solidFill>
                <a:schemeClr val="dk1"/>
              </a:solidFill>
              <a:latin typeface="Calibri"/>
              <a:ea typeface="Calibri"/>
              <a:cs typeface="Calibri"/>
              <a:sym typeface="Calibri"/>
            </a:endParaRPr>
          </a:p>
        </p:txBody>
      </p:sp>
      <p:sp>
        <p:nvSpPr>
          <p:cNvPr id="513" name="Google Shape;513;g2c1f2987f8f_0_466"/>
          <p:cNvSpPr/>
          <p:nvPr/>
        </p:nvSpPr>
        <p:spPr>
          <a:xfrm>
            <a:off x="11863283" y="2590800"/>
            <a:ext cx="2845200" cy="1066800"/>
          </a:xfrm>
          <a:prstGeom prst="rect">
            <a:avLst/>
          </a:prstGeom>
          <a:solidFill>
            <a:srgbClr val="0032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1f2987f8f_0_466"/>
          <p:cNvSpPr/>
          <p:nvPr/>
        </p:nvSpPr>
        <p:spPr>
          <a:xfrm>
            <a:off x="12561870" y="27432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Han Sans"/>
              <a:buNone/>
            </a:pPr>
            <a:r>
              <a:rPr b="0" i="0" lang="en-US" sz="4800" u="none" cap="none" strike="noStrike">
                <a:solidFill>
                  <a:srgbClr val="FFFFFF"/>
                </a:solidFill>
                <a:latin typeface="Black Han Sans"/>
                <a:ea typeface="Black Han Sans"/>
                <a:cs typeface="Black Han Sans"/>
                <a:sym typeface="Black Han Sans"/>
              </a:rPr>
              <a:t>Thu</a:t>
            </a:r>
            <a:endParaRPr b="0" i="0" sz="4800" u="none" cap="none" strike="noStrike">
              <a:solidFill>
                <a:schemeClr val="dk1"/>
              </a:solidFill>
              <a:latin typeface="Calibri"/>
              <a:ea typeface="Calibri"/>
              <a:cs typeface="Calibri"/>
              <a:sym typeface="Calibri"/>
            </a:endParaRPr>
          </a:p>
        </p:txBody>
      </p:sp>
      <p:sp>
        <p:nvSpPr>
          <p:cNvPr id="515" name="Google Shape;515;g2c1f2987f8f_0_466"/>
          <p:cNvSpPr/>
          <p:nvPr/>
        </p:nvSpPr>
        <p:spPr>
          <a:xfrm>
            <a:off x="14733842"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1f2987f8f_0_466"/>
          <p:cNvSpPr/>
          <p:nvPr/>
        </p:nvSpPr>
        <p:spPr>
          <a:xfrm>
            <a:off x="15635654" y="2743200"/>
            <a:ext cx="1041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Fri</a:t>
            </a:r>
            <a:endParaRPr b="0" i="0" sz="4800" u="none" cap="none" strike="noStrike">
              <a:solidFill>
                <a:schemeClr val="dk1"/>
              </a:solidFill>
              <a:latin typeface="Calibri"/>
              <a:ea typeface="Calibri"/>
              <a:cs typeface="Calibri"/>
              <a:sym typeface="Calibri"/>
            </a:endParaRPr>
          </a:p>
        </p:txBody>
      </p:sp>
      <p:sp>
        <p:nvSpPr>
          <p:cNvPr id="517" name="Google Shape;517;g2c1f2987f8f_0_466"/>
          <p:cNvSpPr/>
          <p:nvPr/>
        </p:nvSpPr>
        <p:spPr>
          <a:xfrm>
            <a:off x="17604400"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1f2987f8f_0_466"/>
          <p:cNvSpPr/>
          <p:nvPr/>
        </p:nvSpPr>
        <p:spPr>
          <a:xfrm>
            <a:off x="18372846" y="2743200"/>
            <a:ext cx="1308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Sat</a:t>
            </a:r>
            <a:endParaRPr b="0" i="0" sz="4800" u="none" cap="none" strike="noStrike">
              <a:solidFill>
                <a:schemeClr val="dk1"/>
              </a:solidFill>
              <a:latin typeface="Calibri"/>
              <a:ea typeface="Calibri"/>
              <a:cs typeface="Calibri"/>
              <a:sym typeface="Calibri"/>
            </a:endParaRPr>
          </a:p>
        </p:txBody>
      </p:sp>
      <p:sp>
        <p:nvSpPr>
          <p:cNvPr id="519" name="Google Shape;519;g2c1f2987f8f_0_466"/>
          <p:cNvSpPr/>
          <p:nvPr/>
        </p:nvSpPr>
        <p:spPr>
          <a:xfrm>
            <a:off x="20474959" y="2590800"/>
            <a:ext cx="2845200" cy="1066800"/>
          </a:xfrm>
          <a:prstGeom prst="rect">
            <a:avLst/>
          </a:prstGeom>
          <a:solidFill>
            <a:srgbClr val="F3EC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1f2987f8f_0_466"/>
          <p:cNvSpPr/>
          <p:nvPr/>
        </p:nvSpPr>
        <p:spPr>
          <a:xfrm>
            <a:off x="21148143" y="2743200"/>
            <a:ext cx="149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Sun</a:t>
            </a:r>
            <a:endParaRPr b="0" i="0" sz="4800" u="none" cap="none" strike="noStrike">
              <a:solidFill>
                <a:schemeClr val="dk1"/>
              </a:solidFill>
              <a:latin typeface="Calibri"/>
              <a:ea typeface="Calibri"/>
              <a:cs typeface="Calibri"/>
              <a:sym typeface="Calibri"/>
            </a:endParaRPr>
          </a:p>
        </p:txBody>
      </p:sp>
      <p:sp>
        <p:nvSpPr>
          <p:cNvPr id="521" name="Google Shape;521;g2c1f2987f8f_0_466"/>
          <p:cNvSpPr/>
          <p:nvPr/>
        </p:nvSpPr>
        <p:spPr>
          <a:xfrm>
            <a:off x="1066933" y="4419600"/>
            <a:ext cx="22253100" cy="86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1f2987f8f_0_466"/>
          <p:cNvSpPr/>
          <p:nvPr/>
        </p:nvSpPr>
        <p:spPr>
          <a:xfrm>
            <a:off x="1066933" y="44196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1f2987f8f_0_466"/>
          <p:cNvSpPr/>
          <p:nvPr/>
        </p:nvSpPr>
        <p:spPr>
          <a:xfrm>
            <a:off x="1066933" y="44196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07:00</a:t>
            </a:r>
            <a:endParaRPr b="0" i="0" sz="4800" u="none" cap="none" strike="noStrike">
              <a:solidFill>
                <a:schemeClr val="dk1"/>
              </a:solidFill>
              <a:latin typeface="Calibri"/>
              <a:ea typeface="Calibri"/>
              <a:cs typeface="Calibri"/>
              <a:sym typeface="Calibri"/>
            </a:endParaRPr>
          </a:p>
        </p:txBody>
      </p:sp>
      <p:sp>
        <p:nvSpPr>
          <p:cNvPr id="524" name="Google Shape;524;g2c1f2987f8f_0_466"/>
          <p:cNvSpPr/>
          <p:nvPr/>
        </p:nvSpPr>
        <p:spPr>
          <a:xfrm>
            <a:off x="3200800" y="44958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525" name="Google Shape;525;g2c1f2987f8f_0_466"/>
          <p:cNvSpPr/>
          <p:nvPr/>
        </p:nvSpPr>
        <p:spPr>
          <a:xfrm>
            <a:off x="1066933" y="5588000"/>
            <a:ext cx="2225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c1f2987f8f_0_466"/>
          <p:cNvPicPr preferRelativeResize="0"/>
          <p:nvPr/>
        </p:nvPicPr>
        <p:blipFill rotWithShape="1">
          <a:blip r:embed="rId6">
            <a:alphaModFix/>
          </a:blip>
          <a:srcRect b="0" l="0" r="0" t="0"/>
          <a:stretch/>
        </p:blipFill>
        <p:spPr>
          <a:xfrm>
            <a:off x="1066933" y="5575300"/>
            <a:ext cx="22253181" cy="12700"/>
          </a:xfrm>
          <a:prstGeom prst="rect">
            <a:avLst/>
          </a:prstGeom>
          <a:noFill/>
          <a:ln>
            <a:noFill/>
          </a:ln>
        </p:spPr>
      </p:pic>
      <p:sp>
        <p:nvSpPr>
          <p:cNvPr id="527" name="Google Shape;527;g2c1f2987f8f_0_466"/>
          <p:cNvSpPr/>
          <p:nvPr/>
        </p:nvSpPr>
        <p:spPr>
          <a:xfrm>
            <a:off x="1066933" y="59944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1f2987f8f_0_466"/>
          <p:cNvSpPr/>
          <p:nvPr/>
        </p:nvSpPr>
        <p:spPr>
          <a:xfrm>
            <a:off x="1066933" y="59944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09:00</a:t>
            </a:r>
            <a:endParaRPr b="0" i="0" sz="4800" u="none" cap="none" strike="noStrike">
              <a:solidFill>
                <a:schemeClr val="dk1"/>
              </a:solidFill>
              <a:latin typeface="Calibri"/>
              <a:ea typeface="Calibri"/>
              <a:cs typeface="Calibri"/>
              <a:sym typeface="Calibri"/>
            </a:endParaRPr>
          </a:p>
        </p:txBody>
      </p:sp>
      <p:sp>
        <p:nvSpPr>
          <p:cNvPr id="529" name="Google Shape;529;g2c1f2987f8f_0_466"/>
          <p:cNvSpPr/>
          <p:nvPr/>
        </p:nvSpPr>
        <p:spPr>
          <a:xfrm>
            <a:off x="3200800" y="60706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30" name="Google Shape;530;g2c1f2987f8f_0_466"/>
          <p:cNvSpPr/>
          <p:nvPr/>
        </p:nvSpPr>
        <p:spPr>
          <a:xfrm>
            <a:off x="1066933" y="7162800"/>
            <a:ext cx="2225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c1f2987f8f_0_466"/>
          <p:cNvPicPr preferRelativeResize="0"/>
          <p:nvPr/>
        </p:nvPicPr>
        <p:blipFill rotWithShape="1">
          <a:blip r:embed="rId6">
            <a:alphaModFix/>
          </a:blip>
          <a:srcRect b="0" l="0" r="0" t="0"/>
          <a:stretch/>
        </p:blipFill>
        <p:spPr>
          <a:xfrm>
            <a:off x="1066933" y="7150100"/>
            <a:ext cx="22253181" cy="12700"/>
          </a:xfrm>
          <a:prstGeom prst="rect">
            <a:avLst/>
          </a:prstGeom>
          <a:noFill/>
          <a:ln>
            <a:noFill/>
          </a:ln>
        </p:spPr>
      </p:pic>
      <p:sp>
        <p:nvSpPr>
          <p:cNvPr id="532" name="Google Shape;532;g2c1f2987f8f_0_466"/>
          <p:cNvSpPr/>
          <p:nvPr/>
        </p:nvSpPr>
        <p:spPr>
          <a:xfrm>
            <a:off x="1066933" y="75692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1f2987f8f_0_466"/>
          <p:cNvSpPr/>
          <p:nvPr/>
        </p:nvSpPr>
        <p:spPr>
          <a:xfrm>
            <a:off x="1066933" y="75692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11:00</a:t>
            </a:r>
            <a:endParaRPr b="0" i="0" sz="4800" u="none" cap="none" strike="noStrike">
              <a:solidFill>
                <a:schemeClr val="dk1"/>
              </a:solidFill>
              <a:latin typeface="Calibri"/>
              <a:ea typeface="Calibri"/>
              <a:cs typeface="Calibri"/>
              <a:sym typeface="Calibri"/>
            </a:endParaRPr>
          </a:p>
        </p:txBody>
      </p:sp>
      <p:sp>
        <p:nvSpPr>
          <p:cNvPr id="534" name="Google Shape;534;g2c1f2987f8f_0_466"/>
          <p:cNvSpPr/>
          <p:nvPr/>
        </p:nvSpPr>
        <p:spPr>
          <a:xfrm>
            <a:off x="3200800" y="76454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535" name="Google Shape;535;g2c1f2987f8f_0_466"/>
          <p:cNvSpPr/>
          <p:nvPr/>
        </p:nvSpPr>
        <p:spPr>
          <a:xfrm>
            <a:off x="1066933" y="8737600"/>
            <a:ext cx="2225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c1f2987f8f_0_466"/>
          <p:cNvPicPr preferRelativeResize="0"/>
          <p:nvPr/>
        </p:nvPicPr>
        <p:blipFill rotWithShape="1">
          <a:blip r:embed="rId6">
            <a:alphaModFix/>
          </a:blip>
          <a:srcRect b="0" l="0" r="0" t="0"/>
          <a:stretch/>
        </p:blipFill>
        <p:spPr>
          <a:xfrm>
            <a:off x="1066933" y="8724900"/>
            <a:ext cx="22253181" cy="12700"/>
          </a:xfrm>
          <a:prstGeom prst="rect">
            <a:avLst/>
          </a:prstGeom>
          <a:noFill/>
          <a:ln>
            <a:noFill/>
          </a:ln>
        </p:spPr>
      </p:pic>
      <p:sp>
        <p:nvSpPr>
          <p:cNvPr id="537" name="Google Shape;537;g2c1f2987f8f_0_466"/>
          <p:cNvSpPr/>
          <p:nvPr/>
        </p:nvSpPr>
        <p:spPr>
          <a:xfrm>
            <a:off x="1066933" y="91440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1f2987f8f_0_466"/>
          <p:cNvSpPr/>
          <p:nvPr/>
        </p:nvSpPr>
        <p:spPr>
          <a:xfrm>
            <a:off x="1066933" y="91440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13:00</a:t>
            </a:r>
            <a:endParaRPr b="0" i="0" sz="4800" u="none" cap="none" strike="noStrike">
              <a:solidFill>
                <a:schemeClr val="dk1"/>
              </a:solidFill>
              <a:latin typeface="Calibri"/>
              <a:ea typeface="Calibri"/>
              <a:cs typeface="Calibri"/>
              <a:sym typeface="Calibri"/>
            </a:endParaRPr>
          </a:p>
        </p:txBody>
      </p:sp>
      <p:sp>
        <p:nvSpPr>
          <p:cNvPr id="539" name="Google Shape;539;g2c1f2987f8f_0_466"/>
          <p:cNvSpPr/>
          <p:nvPr/>
        </p:nvSpPr>
        <p:spPr>
          <a:xfrm>
            <a:off x="3200800" y="92202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540" name="Google Shape;540;g2c1f2987f8f_0_466"/>
          <p:cNvSpPr/>
          <p:nvPr/>
        </p:nvSpPr>
        <p:spPr>
          <a:xfrm>
            <a:off x="1066933" y="10312400"/>
            <a:ext cx="2225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c1f2987f8f_0_466"/>
          <p:cNvPicPr preferRelativeResize="0"/>
          <p:nvPr/>
        </p:nvPicPr>
        <p:blipFill rotWithShape="1">
          <a:blip r:embed="rId6">
            <a:alphaModFix/>
          </a:blip>
          <a:srcRect b="0" l="0" r="0" t="0"/>
          <a:stretch/>
        </p:blipFill>
        <p:spPr>
          <a:xfrm>
            <a:off x="1066933" y="10299700"/>
            <a:ext cx="22253181" cy="12700"/>
          </a:xfrm>
          <a:prstGeom prst="rect">
            <a:avLst/>
          </a:prstGeom>
          <a:noFill/>
          <a:ln>
            <a:noFill/>
          </a:ln>
        </p:spPr>
      </p:pic>
      <p:sp>
        <p:nvSpPr>
          <p:cNvPr id="542" name="Google Shape;542;g2c1f2987f8f_0_466"/>
          <p:cNvSpPr/>
          <p:nvPr/>
        </p:nvSpPr>
        <p:spPr>
          <a:xfrm>
            <a:off x="1066933" y="107188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c1f2987f8f_0_466"/>
          <p:cNvSpPr/>
          <p:nvPr/>
        </p:nvSpPr>
        <p:spPr>
          <a:xfrm>
            <a:off x="1066933" y="107188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15:00</a:t>
            </a:r>
            <a:endParaRPr b="0" i="0" sz="4800" u="none" cap="none" strike="noStrike">
              <a:solidFill>
                <a:schemeClr val="dk1"/>
              </a:solidFill>
              <a:latin typeface="Calibri"/>
              <a:ea typeface="Calibri"/>
              <a:cs typeface="Calibri"/>
              <a:sym typeface="Calibri"/>
            </a:endParaRPr>
          </a:p>
        </p:txBody>
      </p:sp>
      <p:sp>
        <p:nvSpPr>
          <p:cNvPr id="544" name="Google Shape;544;g2c1f2987f8f_0_466"/>
          <p:cNvSpPr/>
          <p:nvPr/>
        </p:nvSpPr>
        <p:spPr>
          <a:xfrm>
            <a:off x="3200800" y="107950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45" name="Google Shape;545;g2c1f2987f8f_0_466"/>
          <p:cNvSpPr/>
          <p:nvPr/>
        </p:nvSpPr>
        <p:spPr>
          <a:xfrm>
            <a:off x="1066933" y="11887200"/>
            <a:ext cx="2225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c1f2987f8f_0_466"/>
          <p:cNvPicPr preferRelativeResize="0"/>
          <p:nvPr/>
        </p:nvPicPr>
        <p:blipFill rotWithShape="1">
          <a:blip r:embed="rId6">
            <a:alphaModFix/>
          </a:blip>
          <a:srcRect b="0" l="0" r="0" t="0"/>
          <a:stretch/>
        </p:blipFill>
        <p:spPr>
          <a:xfrm>
            <a:off x="1066933" y="11874500"/>
            <a:ext cx="22253181" cy="12700"/>
          </a:xfrm>
          <a:prstGeom prst="rect">
            <a:avLst/>
          </a:prstGeom>
          <a:noFill/>
          <a:ln>
            <a:noFill/>
          </a:ln>
        </p:spPr>
      </p:pic>
      <p:sp>
        <p:nvSpPr>
          <p:cNvPr id="547" name="Google Shape;547;g2c1f2987f8f_0_466"/>
          <p:cNvSpPr/>
          <p:nvPr/>
        </p:nvSpPr>
        <p:spPr>
          <a:xfrm>
            <a:off x="1066933" y="12293600"/>
            <a:ext cx="2225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1f2987f8f_0_466"/>
          <p:cNvSpPr/>
          <p:nvPr/>
        </p:nvSpPr>
        <p:spPr>
          <a:xfrm>
            <a:off x="1066933" y="122936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17:00</a:t>
            </a:r>
            <a:endParaRPr b="0" i="0" sz="4800" u="none" cap="none" strike="noStrike">
              <a:solidFill>
                <a:schemeClr val="dk1"/>
              </a:solidFill>
              <a:latin typeface="Calibri"/>
              <a:ea typeface="Calibri"/>
              <a:cs typeface="Calibri"/>
              <a:sym typeface="Calibri"/>
            </a:endParaRPr>
          </a:p>
        </p:txBody>
      </p:sp>
      <p:sp>
        <p:nvSpPr>
          <p:cNvPr id="549" name="Google Shape;549;g2c1f2987f8f_0_466"/>
          <p:cNvSpPr/>
          <p:nvPr/>
        </p:nvSpPr>
        <p:spPr>
          <a:xfrm>
            <a:off x="3200800" y="12369800"/>
            <a:ext cx="2025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50" name="Google Shape;550;g2c1f2987f8f_0_466"/>
          <p:cNvSpPr/>
          <p:nvPr/>
        </p:nvSpPr>
        <p:spPr>
          <a:xfrm>
            <a:off x="6054423" y="6985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555" name="Shape 555"/>
        <p:cNvGrpSpPr/>
        <p:nvPr/>
      </p:nvGrpSpPr>
      <p:grpSpPr>
        <a:xfrm>
          <a:off x="0" y="0"/>
          <a:ext cx="0" cy="0"/>
          <a:chOff x="0" y="0"/>
          <a:chExt cx="0" cy="0"/>
        </a:xfrm>
      </p:grpSpPr>
      <p:pic>
        <p:nvPicPr>
          <p:cNvPr descr=" " id="556" name="Google Shape;556;g2c1f2987f8f_0_520"/>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557" name="Google Shape;557;g2c1f2987f8f_0_520"/>
          <p:cNvPicPr preferRelativeResize="0"/>
          <p:nvPr/>
        </p:nvPicPr>
        <p:blipFill rotWithShape="1">
          <a:blip r:embed="rId4">
            <a:alphaModFix/>
          </a:blip>
          <a:srcRect b="0" l="0" r="0" t="0"/>
          <a:stretch/>
        </p:blipFill>
        <p:spPr>
          <a:xfrm>
            <a:off x="0" y="74836"/>
            <a:ext cx="5887459" cy="4990505"/>
          </a:xfrm>
          <a:prstGeom prst="rect">
            <a:avLst/>
          </a:prstGeom>
          <a:noFill/>
          <a:ln>
            <a:noFill/>
          </a:ln>
        </p:spPr>
      </p:pic>
      <p:sp>
        <p:nvSpPr>
          <p:cNvPr id="558" name="Google Shape;558;g2c1f2987f8f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c1f2987f8f_0_5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0" name="Google Shape;560;g2c1f2987f8f_0_520"/>
          <p:cNvSpPr/>
          <p:nvPr/>
        </p:nvSpPr>
        <p:spPr>
          <a:xfrm>
            <a:off x="7883452" y="19558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Our Team</a:t>
            </a:r>
            <a:endParaRPr b="0" i="0" sz="8000" u="none" cap="none" strike="noStrike">
              <a:solidFill>
                <a:schemeClr val="dk1"/>
              </a:solidFill>
              <a:latin typeface="Calibri"/>
              <a:ea typeface="Calibri"/>
              <a:cs typeface="Calibri"/>
              <a:sym typeface="Calibri"/>
            </a:endParaRPr>
          </a:p>
        </p:txBody>
      </p:sp>
      <p:sp>
        <p:nvSpPr>
          <p:cNvPr id="561" name="Google Shape;561;g2c1f2987f8f_0_520"/>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c1f2987f8f_0_520"/>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63" name="Google Shape;563;g2c1f2987f8f_0_520"/>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1f2987f8f_0_520"/>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c1f2987f8f_0_520"/>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1f2987f8f_0_520"/>
          <p:cNvSpPr/>
          <p:nvPr/>
        </p:nvSpPr>
        <p:spPr>
          <a:xfrm>
            <a:off x="6058657" y="4546600"/>
            <a:ext cx="2616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Eldruin</a:t>
            </a:r>
            <a:endParaRPr b="0" i="0" sz="4800" u="none" cap="none" strike="noStrike">
              <a:solidFill>
                <a:schemeClr val="dk1"/>
              </a:solidFill>
              <a:latin typeface="Calibri"/>
              <a:ea typeface="Calibri"/>
              <a:cs typeface="Calibri"/>
              <a:sym typeface="Calibri"/>
            </a:endParaRPr>
          </a:p>
        </p:txBody>
      </p:sp>
      <p:sp>
        <p:nvSpPr>
          <p:cNvPr id="567" name="Google Shape;567;g2c1f2987f8f_0_520"/>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8" name="Google Shape;568;g2c1f2987f8f_0_520"/>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c1f2987f8f_0_520"/>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70" name="Google Shape;570;g2c1f2987f8f_0_520"/>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1f2987f8f_0_520"/>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1f2987f8f_0_520"/>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1f2987f8f_0_520"/>
          <p:cNvSpPr/>
          <p:nvPr/>
        </p:nvSpPr>
        <p:spPr>
          <a:xfrm>
            <a:off x="15381622" y="9423400"/>
            <a:ext cx="2616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Eldruin</a:t>
            </a:r>
            <a:endParaRPr b="0" i="0" sz="4800" u="none" cap="none" strike="noStrike">
              <a:solidFill>
                <a:schemeClr val="dk1"/>
              </a:solidFill>
              <a:latin typeface="Calibri"/>
              <a:ea typeface="Calibri"/>
              <a:cs typeface="Calibri"/>
              <a:sym typeface="Calibri"/>
            </a:endParaRPr>
          </a:p>
        </p:txBody>
      </p:sp>
      <p:sp>
        <p:nvSpPr>
          <p:cNvPr id="574" name="Google Shape;574;g2c1f2987f8f_0_520"/>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5" name="Google Shape;575;g2c1f2987f8f_0_520"/>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c1f2987f8f_0_520"/>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77" name="Google Shape;577;g2c1f2987f8f_0_520"/>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1f2987f8f_0_520"/>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1f2987f8f_0_520"/>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1f2987f8f_0_520"/>
          <p:cNvSpPr/>
          <p:nvPr/>
        </p:nvSpPr>
        <p:spPr>
          <a:xfrm>
            <a:off x="6058657" y="9423400"/>
            <a:ext cx="4470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Elementalen</a:t>
            </a:r>
            <a:endParaRPr b="0" i="0" sz="4800" u="none" cap="none" strike="noStrike">
              <a:solidFill>
                <a:schemeClr val="dk1"/>
              </a:solidFill>
              <a:latin typeface="Calibri"/>
              <a:ea typeface="Calibri"/>
              <a:cs typeface="Calibri"/>
              <a:sym typeface="Calibri"/>
            </a:endParaRPr>
          </a:p>
        </p:txBody>
      </p:sp>
      <p:sp>
        <p:nvSpPr>
          <p:cNvPr id="581" name="Google Shape;581;g2c1f2987f8f_0_520"/>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2" name="Google Shape;582;g2c1f2987f8f_0_520"/>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1f2987f8f_0_520"/>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84" name="Google Shape;584;g2c1f2987f8f_0_520"/>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1f2987f8f_0_520"/>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1f2987f8f_0_520"/>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1f2987f8f_0_520"/>
          <p:cNvSpPr/>
          <p:nvPr/>
        </p:nvSpPr>
        <p:spPr>
          <a:xfrm>
            <a:off x="15381622" y="4546600"/>
            <a:ext cx="2730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Lunaria</a:t>
            </a:r>
            <a:endParaRPr b="0" i="0" sz="4800" u="none" cap="none" strike="noStrike">
              <a:solidFill>
                <a:schemeClr val="dk1"/>
              </a:solidFill>
              <a:latin typeface="Calibri"/>
              <a:ea typeface="Calibri"/>
              <a:cs typeface="Calibri"/>
              <a:sym typeface="Calibri"/>
            </a:endParaRPr>
          </a:p>
        </p:txBody>
      </p:sp>
      <p:sp>
        <p:nvSpPr>
          <p:cNvPr id="588" name="Google Shape;588;g2c1f2987f8f_0_520"/>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593" name="Shape 593"/>
        <p:cNvGrpSpPr/>
        <p:nvPr/>
      </p:nvGrpSpPr>
      <p:grpSpPr>
        <a:xfrm>
          <a:off x="0" y="0"/>
          <a:ext cx="0" cy="0"/>
          <a:chOff x="0" y="0"/>
          <a:chExt cx="0" cy="0"/>
        </a:xfrm>
      </p:grpSpPr>
      <p:pic>
        <p:nvPicPr>
          <p:cNvPr descr=" " id="594" name="Google Shape;594;g2c1f2987f8f_0_557"/>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595" name="Google Shape;595;g2c1f2987f8f_0_557"/>
          <p:cNvPicPr preferRelativeResize="0"/>
          <p:nvPr/>
        </p:nvPicPr>
        <p:blipFill rotWithShape="1">
          <a:blip r:embed="rId4">
            <a:alphaModFix/>
          </a:blip>
          <a:srcRect b="0" l="0" r="0" t="0"/>
          <a:stretch/>
        </p:blipFill>
        <p:spPr>
          <a:xfrm>
            <a:off x="0" y="6726461"/>
            <a:ext cx="9636926" cy="6989538"/>
          </a:xfrm>
          <a:prstGeom prst="rect">
            <a:avLst/>
          </a:prstGeom>
          <a:noFill/>
          <a:ln>
            <a:noFill/>
          </a:ln>
        </p:spPr>
      </p:pic>
      <p:sp>
        <p:nvSpPr>
          <p:cNvPr id="596" name="Google Shape;596;g2c1f2987f8f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1f2987f8f_0_5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8" name="Google Shape;598;g2c1f2987f8f_0_557"/>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c1f2987f8f_0_557"/>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00" name="Google Shape;600;g2c1f2987f8f_0_557"/>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1f2987f8f_0_557"/>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Chloe Ng</a:t>
            </a:r>
            <a:endParaRPr b="0" i="0" sz="3600" u="none" cap="none" strike="noStrike">
              <a:solidFill>
                <a:schemeClr val="dk1"/>
              </a:solidFill>
              <a:latin typeface="Calibri"/>
              <a:ea typeface="Calibri"/>
              <a:cs typeface="Calibri"/>
              <a:sym typeface="Calibri"/>
            </a:endParaRPr>
          </a:p>
        </p:txBody>
      </p:sp>
      <p:sp>
        <p:nvSpPr>
          <p:cNvPr id="602" name="Google Shape;602;g2c1f2987f8f_0_557"/>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03" name="Google Shape;603;g2c1f2987f8f_0_557"/>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04" name="Google Shape;604;g2c1f2987f8f_0_557"/>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05" name="Google Shape;605;g2c1f2987f8f_0_557"/>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1f2987f8f_0_557"/>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Valtorin</a:t>
            </a:r>
            <a:endParaRPr b="0" i="0" sz="3600" u="none" cap="none" strike="noStrike">
              <a:solidFill>
                <a:schemeClr val="dk1"/>
              </a:solidFill>
              <a:latin typeface="Calibri"/>
              <a:ea typeface="Calibri"/>
              <a:cs typeface="Calibri"/>
              <a:sym typeface="Calibri"/>
            </a:endParaRPr>
          </a:p>
        </p:txBody>
      </p:sp>
      <p:sp>
        <p:nvSpPr>
          <p:cNvPr id="607" name="Google Shape;607;g2c1f2987f8f_0_557"/>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08" name="Google Shape;608;g2c1f2987f8f_0_557"/>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09" name="Google Shape;609;g2c1f2987f8f_0_557"/>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10" name="Google Shape;610;g2c1f2987f8f_0_557"/>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1f2987f8f_0_557"/>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Lyrisa</a:t>
            </a:r>
            <a:endParaRPr b="0" i="0" sz="3600" u="none" cap="none" strike="noStrike">
              <a:solidFill>
                <a:schemeClr val="dk1"/>
              </a:solidFill>
              <a:latin typeface="Calibri"/>
              <a:ea typeface="Calibri"/>
              <a:cs typeface="Calibri"/>
              <a:sym typeface="Calibri"/>
            </a:endParaRPr>
          </a:p>
        </p:txBody>
      </p:sp>
      <p:sp>
        <p:nvSpPr>
          <p:cNvPr id="612" name="Google Shape;612;g2c1f2987f8f_0_557"/>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13" name="Google Shape;613;g2c1f2987f8f_0_557"/>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14" name="Google Shape;614;g2c1f2987f8f_0_557"/>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15" name="Google Shape;615;g2c1f2987f8f_0_557"/>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1f2987f8f_0_557"/>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Lucian</a:t>
            </a:r>
            <a:endParaRPr b="0" i="0" sz="3600" u="none" cap="none" strike="noStrike">
              <a:solidFill>
                <a:schemeClr val="dk1"/>
              </a:solidFill>
              <a:latin typeface="Calibri"/>
              <a:ea typeface="Calibri"/>
              <a:cs typeface="Calibri"/>
              <a:sym typeface="Calibri"/>
            </a:endParaRPr>
          </a:p>
        </p:txBody>
      </p:sp>
      <p:sp>
        <p:nvSpPr>
          <p:cNvPr id="617" name="Google Shape;617;g2c1f2987f8f_0_557"/>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18" name="Google Shape;618;g2c1f2987f8f_0_557"/>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19" name="Google Shape;619;g2c1f2987f8f_0_557"/>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20" name="Google Shape;620;g2c1f2987f8f_0_557"/>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1f2987f8f_0_557"/>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Cedric</a:t>
            </a:r>
            <a:endParaRPr b="0" i="0" sz="3600" u="none" cap="none" strike="noStrike">
              <a:solidFill>
                <a:schemeClr val="dk1"/>
              </a:solidFill>
              <a:latin typeface="Calibri"/>
              <a:ea typeface="Calibri"/>
              <a:cs typeface="Calibri"/>
              <a:sym typeface="Calibri"/>
            </a:endParaRPr>
          </a:p>
        </p:txBody>
      </p:sp>
      <p:sp>
        <p:nvSpPr>
          <p:cNvPr id="622" name="Google Shape;622;g2c1f2987f8f_0_557"/>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23" name="Google Shape;623;g2c1f2987f8f_0_557"/>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24" name="Google Shape;624;g2c1f2987f8f_0_557"/>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25" name="Google Shape;625;g2c1f2987f8f_0_557"/>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1f2987f8f_0_557"/>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Elvina</a:t>
            </a:r>
            <a:endParaRPr b="0" i="0" sz="3600" u="none" cap="none" strike="noStrike">
              <a:solidFill>
                <a:schemeClr val="dk1"/>
              </a:solidFill>
              <a:latin typeface="Calibri"/>
              <a:ea typeface="Calibri"/>
              <a:cs typeface="Calibri"/>
              <a:sym typeface="Calibri"/>
            </a:endParaRPr>
          </a:p>
        </p:txBody>
      </p:sp>
      <p:sp>
        <p:nvSpPr>
          <p:cNvPr id="627" name="Google Shape;627;g2c1f2987f8f_0_557"/>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28" name="Google Shape;628;g2c1f2987f8f_0_557"/>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29" name="Google Shape;629;g2c1f2987f8f_0_557"/>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30" name="Google Shape;630;g2c1f2987f8f_0_557"/>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1f2987f8f_0_557"/>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Seraphina</a:t>
            </a:r>
            <a:endParaRPr b="0" i="0" sz="3600" u="none" cap="none" strike="noStrike">
              <a:solidFill>
                <a:schemeClr val="dk1"/>
              </a:solidFill>
              <a:latin typeface="Calibri"/>
              <a:ea typeface="Calibri"/>
              <a:cs typeface="Calibri"/>
              <a:sym typeface="Calibri"/>
            </a:endParaRPr>
          </a:p>
        </p:txBody>
      </p:sp>
      <p:sp>
        <p:nvSpPr>
          <p:cNvPr id="632" name="Google Shape;632;g2c1f2987f8f_0_557"/>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33" name="Google Shape;633;g2c1f2987f8f_0_557"/>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34" name="Google Shape;634;g2c1f2987f8f_0_557"/>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35" name="Google Shape;635;g2c1f2987f8f_0_557"/>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1f2987f8f_0_557"/>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Kaelen</a:t>
            </a:r>
            <a:endParaRPr b="0" i="0" sz="3600" u="none" cap="none" strike="noStrike">
              <a:solidFill>
                <a:schemeClr val="dk1"/>
              </a:solidFill>
              <a:latin typeface="Calibri"/>
              <a:ea typeface="Calibri"/>
              <a:cs typeface="Calibri"/>
              <a:sym typeface="Calibri"/>
            </a:endParaRPr>
          </a:p>
        </p:txBody>
      </p:sp>
      <p:sp>
        <p:nvSpPr>
          <p:cNvPr id="637" name="Google Shape;637;g2c1f2987f8f_0_557"/>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38" name="Google Shape;638;g2c1f2987f8f_0_557"/>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39" name="Google Shape;639;g2c1f2987f8f_0_557"/>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40" name="Google Shape;640;g2c1f2987f8f_0_557"/>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1f2987f8f_0_557"/>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Aurielle</a:t>
            </a:r>
            <a:endParaRPr b="0" i="0" sz="3600" u="none" cap="none" strike="noStrike">
              <a:solidFill>
                <a:schemeClr val="dk1"/>
              </a:solidFill>
              <a:latin typeface="Calibri"/>
              <a:ea typeface="Calibri"/>
              <a:cs typeface="Calibri"/>
              <a:sym typeface="Calibri"/>
            </a:endParaRPr>
          </a:p>
        </p:txBody>
      </p:sp>
      <p:sp>
        <p:nvSpPr>
          <p:cNvPr id="642" name="Google Shape;642;g2c1f2987f8f_0_557"/>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43" name="Google Shape;643;g2c1f2987f8f_0_557"/>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44" name="Google Shape;644;g2c1f2987f8f_0_557"/>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45" name="Google Shape;645;g2c1f2987f8f_0_557"/>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c1f2987f8f_0_557"/>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Dariana</a:t>
            </a:r>
            <a:endParaRPr b="0" i="0" sz="3600" u="none" cap="none" strike="noStrike">
              <a:solidFill>
                <a:schemeClr val="dk1"/>
              </a:solidFill>
              <a:latin typeface="Calibri"/>
              <a:ea typeface="Calibri"/>
              <a:cs typeface="Calibri"/>
              <a:sym typeface="Calibri"/>
            </a:endParaRPr>
          </a:p>
        </p:txBody>
      </p:sp>
      <p:sp>
        <p:nvSpPr>
          <p:cNvPr id="647" name="Google Shape;647;g2c1f2987f8f_0_557"/>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48" name="Google Shape;648;g2c1f2987f8f_0_557"/>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49" name="Google Shape;649;g2c1f2987f8f_0_557"/>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50" name="Google Shape;650;g2c1f2987f8f_0_557"/>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1f2987f8f_0_557"/>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Theronis</a:t>
            </a:r>
            <a:endParaRPr b="0" i="0" sz="3600" u="none" cap="none" strike="noStrike">
              <a:solidFill>
                <a:schemeClr val="dk1"/>
              </a:solidFill>
              <a:latin typeface="Calibri"/>
              <a:ea typeface="Calibri"/>
              <a:cs typeface="Calibri"/>
              <a:sym typeface="Calibri"/>
            </a:endParaRPr>
          </a:p>
        </p:txBody>
      </p:sp>
      <p:sp>
        <p:nvSpPr>
          <p:cNvPr id="652" name="Google Shape;652;g2c1f2987f8f_0_557"/>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3" name="Google Shape;653;g2c1f2987f8f_0_557"/>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54" name="Google Shape;654;g2c1f2987f8f_0_557"/>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55" name="Google Shape;655;g2c1f2987f8f_0_557"/>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56" name="Google Shape;656;g2c1f2987f8f_0_557"/>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57" name="Google Shape;657;g2c1f2987f8f_0_557"/>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58" name="Google Shape;658;g2c1f2987f8f_0_557"/>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59" name="Google Shape;659;g2c1f2987f8f_0_557"/>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60" name="Google Shape;660;g2c1f2987f8f_0_557"/>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61" name="Google Shape;661;g2c1f2987f8f_0_557"/>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62" name="Google Shape;662;g2c1f2987f8f_0_557"/>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63" name="Google Shape;663;g2c1f2987f8f_0_557"/>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64" name="Google Shape;664;g2c1f2987f8f_0_557"/>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65" name="Google Shape;665;g2c1f2987f8f_0_557"/>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66" name="Google Shape;666;g2c1f2987f8f_0_55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7" name="Google Shape;667;g2c1f2987f8f_0_557"/>
          <p:cNvSpPr/>
          <p:nvPr/>
        </p:nvSpPr>
        <p:spPr>
          <a:xfrm>
            <a:off x="6816519" y="16764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672" name="Shape 672"/>
        <p:cNvGrpSpPr/>
        <p:nvPr/>
      </p:nvGrpSpPr>
      <p:grpSpPr>
        <a:xfrm>
          <a:off x="0" y="0"/>
          <a:ext cx="0" cy="0"/>
          <a:chOff x="0" y="0"/>
          <a:chExt cx="0" cy="0"/>
        </a:xfrm>
      </p:grpSpPr>
      <p:pic>
        <p:nvPicPr>
          <p:cNvPr descr=" " id="673" name="Google Shape;673;g2c1f2987f8f_0_635"/>
          <p:cNvPicPr preferRelativeResize="0"/>
          <p:nvPr/>
        </p:nvPicPr>
        <p:blipFill rotWithShape="1">
          <a:blip r:embed="rId3">
            <a:alphaModFix/>
          </a:blip>
          <a:srcRect b="0" l="0" r="0" t="0"/>
          <a:stretch/>
        </p:blipFill>
        <p:spPr>
          <a:xfrm>
            <a:off x="520765" y="2565400"/>
            <a:ext cx="16791499" cy="11150600"/>
          </a:xfrm>
          <a:prstGeom prst="rect">
            <a:avLst/>
          </a:prstGeom>
          <a:noFill/>
          <a:ln>
            <a:noFill/>
          </a:ln>
        </p:spPr>
      </p:pic>
      <p:pic>
        <p:nvPicPr>
          <p:cNvPr descr=" " id="674" name="Google Shape;674;g2c1f2987f8f_0_635"/>
          <p:cNvPicPr preferRelativeResize="0"/>
          <p:nvPr/>
        </p:nvPicPr>
        <p:blipFill rotWithShape="1">
          <a:blip r:embed="rId4">
            <a:alphaModFix/>
          </a:blip>
          <a:srcRect b="0" l="0" r="0" t="0"/>
          <a:stretch/>
        </p:blipFill>
        <p:spPr>
          <a:xfrm>
            <a:off x="0" y="0"/>
            <a:ext cx="5331538" cy="6243562"/>
          </a:xfrm>
          <a:prstGeom prst="rect">
            <a:avLst/>
          </a:prstGeom>
          <a:noFill/>
          <a:ln>
            <a:noFill/>
          </a:ln>
        </p:spPr>
      </p:pic>
      <p:pic>
        <p:nvPicPr>
          <p:cNvPr descr=" " id="675" name="Google Shape;675;g2c1f2987f8f_0_635"/>
          <p:cNvPicPr preferRelativeResize="0"/>
          <p:nvPr/>
        </p:nvPicPr>
        <p:blipFill rotWithShape="1">
          <a:blip r:embed="rId5">
            <a:alphaModFix/>
          </a:blip>
          <a:srcRect b="0" l="0" r="0" t="0"/>
          <a:stretch/>
        </p:blipFill>
        <p:spPr>
          <a:xfrm>
            <a:off x="19906898" y="9582820"/>
            <a:ext cx="4480150" cy="4133180"/>
          </a:xfrm>
          <a:prstGeom prst="rect">
            <a:avLst/>
          </a:prstGeom>
          <a:noFill/>
          <a:ln>
            <a:noFill/>
          </a:ln>
        </p:spPr>
      </p:pic>
      <p:sp>
        <p:nvSpPr>
          <p:cNvPr id="676" name="Google Shape;676;g2c1f2987f8f_0_63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c1f2987f8f_0_635"/>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78" name="Google Shape;678;g2c1f2987f8f_0_635"/>
          <p:cNvSpPr/>
          <p:nvPr/>
        </p:nvSpPr>
        <p:spPr>
          <a:xfrm>
            <a:off x="11660057" y="69596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9" name="Google Shape;679;g2c1f2987f8f_0_635"/>
          <p:cNvSpPr/>
          <p:nvPr/>
        </p:nvSpPr>
        <p:spPr>
          <a:xfrm>
            <a:off x="11660057" y="3784600"/>
            <a:ext cx="116178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Thank you for choosing EaTemp</a:t>
            </a:r>
            <a:endParaRPr b="0" i="0" sz="8000" u="none" cap="none" strike="noStrike">
              <a:solidFill>
                <a:schemeClr val="dk1"/>
              </a:solidFill>
              <a:latin typeface="Calibri"/>
              <a:ea typeface="Calibri"/>
              <a:cs typeface="Calibri"/>
              <a:sym typeface="Calibri"/>
            </a:endParaRPr>
          </a:p>
        </p:txBody>
      </p:sp>
      <p:sp>
        <p:nvSpPr>
          <p:cNvPr id="680" name="Google Shape;680;g2c1f2987f8f_0_635"/>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1" name="Google Shape;681;g2c1f2987f8f_0_635"/>
          <p:cNvPicPr preferRelativeResize="0"/>
          <p:nvPr/>
        </p:nvPicPr>
        <p:blipFill rotWithShape="1">
          <a:blip r:embed="rId8">
            <a:alphaModFix/>
          </a:blip>
          <a:srcRect b="0" l="0" r="0" t="0"/>
          <a:stretch/>
        </p:blipFill>
        <p:spPr>
          <a:xfrm>
            <a:off x="1206651" y="2590800"/>
            <a:ext cx="9348368" cy="10096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38" name="Shape 38"/>
        <p:cNvGrpSpPr/>
        <p:nvPr/>
      </p:nvGrpSpPr>
      <p:grpSpPr>
        <a:xfrm>
          <a:off x="0" y="0"/>
          <a:ext cx="0" cy="0"/>
          <a:chOff x="0" y="0"/>
          <a:chExt cx="0" cy="0"/>
        </a:xfrm>
      </p:grpSpPr>
      <p:pic>
        <p:nvPicPr>
          <p:cNvPr descr=" " id="39" name="Google Shape;39;g2c1f2987f8f_0_21"/>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40" name="Google Shape;40;g2c1f2987f8f_0_21"/>
          <p:cNvPicPr preferRelativeResize="0"/>
          <p:nvPr/>
        </p:nvPicPr>
        <p:blipFill rotWithShape="1">
          <a:blip r:embed="rId4">
            <a:alphaModFix/>
          </a:blip>
          <a:srcRect b="0" l="0" r="0" t="0"/>
          <a:stretch/>
        </p:blipFill>
        <p:spPr>
          <a:xfrm>
            <a:off x="16809264" y="0"/>
            <a:ext cx="7577784" cy="4542299"/>
          </a:xfrm>
          <a:prstGeom prst="rect">
            <a:avLst/>
          </a:prstGeom>
          <a:noFill/>
          <a:ln>
            <a:noFill/>
          </a:ln>
        </p:spPr>
      </p:pic>
      <p:pic>
        <p:nvPicPr>
          <p:cNvPr descr=" " id="41" name="Google Shape;41;g2c1f2987f8f_0_21"/>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2" name="Google Shape;42;g2c1f2987f8f_0_21"/>
          <p:cNvSpPr/>
          <p:nvPr/>
        </p:nvSpPr>
        <p:spPr>
          <a:xfrm>
            <a:off x="-162028" y="5033163"/>
            <a:ext cx="9458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12800"/>
              <a:buFont typeface="Black Han Sans"/>
              <a:buNone/>
            </a:pPr>
            <a:r>
              <a:rPr b="0" i="0" lang="en-US" sz="12800" u="none" cap="none" strike="noStrike">
                <a:solidFill>
                  <a:srgbClr val="00327F"/>
                </a:solidFill>
                <a:latin typeface="Black Han Sans"/>
                <a:ea typeface="Black Han Sans"/>
                <a:cs typeface="Black Han Sans"/>
                <a:sym typeface="Black Han Sans"/>
              </a:rPr>
              <a:t>Table of </a:t>
            </a:r>
            <a:endParaRPr b="0" i="0" sz="12800" u="none" cap="none" strike="noStrike">
              <a:solidFill>
                <a:schemeClr val="dk1"/>
              </a:solidFill>
              <a:latin typeface="Calibri"/>
              <a:ea typeface="Calibri"/>
              <a:cs typeface="Calibri"/>
              <a:sym typeface="Calibri"/>
            </a:endParaRPr>
          </a:p>
        </p:txBody>
      </p:sp>
      <p:sp>
        <p:nvSpPr>
          <p:cNvPr id="43" name="Google Shape;43;g2c1f2987f8f_0_21"/>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c1f2987f8f_0_21"/>
          <p:cNvPicPr preferRelativeResize="0"/>
          <p:nvPr/>
        </p:nvPicPr>
        <p:blipFill rotWithShape="1">
          <a:blip r:embed="rId6">
            <a:alphaModFix/>
          </a:blip>
          <a:srcRect b="0" l="0" r="0" t="0"/>
          <a:stretch/>
        </p:blipFill>
        <p:spPr>
          <a:xfrm>
            <a:off x="10199375" y="1638300"/>
            <a:ext cx="1625803" cy="1625600"/>
          </a:xfrm>
          <a:prstGeom prst="rect">
            <a:avLst/>
          </a:prstGeom>
          <a:noFill/>
          <a:ln>
            <a:noFill/>
          </a:ln>
        </p:spPr>
      </p:pic>
      <p:sp>
        <p:nvSpPr>
          <p:cNvPr id="45" name="Google Shape;45;g2c1f2987f8f_0_21"/>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1f2987f8f_0_21"/>
          <p:cNvSpPr/>
          <p:nvPr/>
        </p:nvSpPr>
        <p:spPr>
          <a:xfrm>
            <a:off x="10542318" y="19685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01</a:t>
            </a:r>
            <a:endParaRPr b="0" i="0" sz="4800" u="none" cap="none" strike="noStrike">
              <a:solidFill>
                <a:schemeClr val="dk1"/>
              </a:solidFill>
              <a:latin typeface="Calibri"/>
              <a:ea typeface="Calibri"/>
              <a:cs typeface="Calibri"/>
              <a:sym typeface="Calibri"/>
            </a:endParaRPr>
          </a:p>
        </p:txBody>
      </p:sp>
      <p:sp>
        <p:nvSpPr>
          <p:cNvPr id="47" name="Google Shape;47;g2c1f2987f8f_0_21"/>
          <p:cNvSpPr/>
          <p:nvPr/>
        </p:nvSpPr>
        <p:spPr>
          <a:xfrm>
            <a:off x="12028403"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1f2987f8f_0_21"/>
          <p:cNvSpPr/>
          <p:nvPr/>
        </p:nvSpPr>
        <p:spPr>
          <a:xfrm>
            <a:off x="12028403"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Introduction</a:t>
            </a:r>
            <a:endParaRPr b="0" i="0" sz="4800" u="none" cap="none" strike="noStrike">
              <a:solidFill>
                <a:schemeClr val="dk1"/>
              </a:solidFill>
              <a:latin typeface="Calibri"/>
              <a:ea typeface="Calibri"/>
              <a:cs typeface="Calibri"/>
              <a:sym typeface="Calibri"/>
            </a:endParaRPr>
          </a:p>
        </p:txBody>
      </p:sp>
      <p:sp>
        <p:nvSpPr>
          <p:cNvPr id="49" name="Google Shape;49;g2c1f2987f8f_0_21"/>
          <p:cNvSpPr/>
          <p:nvPr/>
        </p:nvSpPr>
        <p:spPr>
          <a:xfrm>
            <a:off x="12028403"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c1f2987f8f_0_21"/>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c1f2987f8f_0_21"/>
          <p:cNvPicPr preferRelativeResize="0"/>
          <p:nvPr/>
        </p:nvPicPr>
        <p:blipFill rotWithShape="1">
          <a:blip r:embed="rId6">
            <a:alphaModFix/>
          </a:blip>
          <a:srcRect b="0" l="0" r="0" t="0"/>
          <a:stretch/>
        </p:blipFill>
        <p:spPr>
          <a:xfrm>
            <a:off x="12028403" y="4356100"/>
            <a:ext cx="1625803" cy="1625600"/>
          </a:xfrm>
          <a:prstGeom prst="rect">
            <a:avLst/>
          </a:prstGeom>
          <a:noFill/>
          <a:ln>
            <a:noFill/>
          </a:ln>
        </p:spPr>
      </p:pic>
      <p:sp>
        <p:nvSpPr>
          <p:cNvPr id="52" name="Google Shape;52;g2c1f2987f8f_0_21"/>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1f2987f8f_0_21"/>
          <p:cNvSpPr/>
          <p:nvPr/>
        </p:nvSpPr>
        <p:spPr>
          <a:xfrm>
            <a:off x="12371346" y="46863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02</a:t>
            </a:r>
            <a:endParaRPr b="0" i="0" sz="4800" u="none" cap="none" strike="noStrike">
              <a:solidFill>
                <a:schemeClr val="dk1"/>
              </a:solidFill>
              <a:latin typeface="Calibri"/>
              <a:ea typeface="Calibri"/>
              <a:cs typeface="Calibri"/>
              <a:sym typeface="Calibri"/>
            </a:endParaRPr>
          </a:p>
        </p:txBody>
      </p:sp>
      <p:sp>
        <p:nvSpPr>
          <p:cNvPr id="54" name="Google Shape;54;g2c1f2987f8f_0_21"/>
          <p:cNvSpPr/>
          <p:nvPr/>
        </p:nvSpPr>
        <p:spPr>
          <a:xfrm>
            <a:off x="13857432"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1f2987f8f_0_21"/>
          <p:cNvSpPr/>
          <p:nvPr/>
        </p:nvSpPr>
        <p:spPr>
          <a:xfrm>
            <a:off x="13857432"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Encounters</a:t>
            </a:r>
            <a:endParaRPr b="0" i="0" sz="4800" u="none" cap="none" strike="noStrike">
              <a:solidFill>
                <a:schemeClr val="dk1"/>
              </a:solidFill>
              <a:latin typeface="Calibri"/>
              <a:ea typeface="Calibri"/>
              <a:cs typeface="Calibri"/>
              <a:sym typeface="Calibri"/>
            </a:endParaRPr>
          </a:p>
        </p:txBody>
      </p:sp>
      <p:sp>
        <p:nvSpPr>
          <p:cNvPr id="56" name="Google Shape;56;g2c1f2987f8f_0_21"/>
          <p:cNvSpPr/>
          <p:nvPr/>
        </p:nvSpPr>
        <p:spPr>
          <a:xfrm>
            <a:off x="13857432"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c1f2987f8f_0_21"/>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2c1f2987f8f_0_21"/>
          <p:cNvPicPr preferRelativeResize="0"/>
          <p:nvPr/>
        </p:nvPicPr>
        <p:blipFill rotWithShape="1">
          <a:blip r:embed="rId6">
            <a:alphaModFix/>
          </a:blip>
          <a:srcRect b="0" l="0" r="0" t="0"/>
          <a:stretch/>
        </p:blipFill>
        <p:spPr>
          <a:xfrm>
            <a:off x="13857432" y="7073900"/>
            <a:ext cx="1625803" cy="1625600"/>
          </a:xfrm>
          <a:prstGeom prst="rect">
            <a:avLst/>
          </a:prstGeom>
          <a:noFill/>
          <a:ln>
            <a:noFill/>
          </a:ln>
        </p:spPr>
      </p:pic>
      <p:sp>
        <p:nvSpPr>
          <p:cNvPr id="59" name="Google Shape;59;g2c1f2987f8f_0_21"/>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1f2987f8f_0_21"/>
          <p:cNvSpPr/>
          <p:nvPr/>
        </p:nvSpPr>
        <p:spPr>
          <a:xfrm>
            <a:off x="14200375" y="74041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03</a:t>
            </a:r>
            <a:endParaRPr b="0" i="0" sz="4800" u="none" cap="none" strike="noStrike">
              <a:solidFill>
                <a:schemeClr val="dk1"/>
              </a:solidFill>
              <a:latin typeface="Calibri"/>
              <a:ea typeface="Calibri"/>
              <a:cs typeface="Calibri"/>
              <a:sym typeface="Calibri"/>
            </a:endParaRPr>
          </a:p>
        </p:txBody>
      </p:sp>
      <p:sp>
        <p:nvSpPr>
          <p:cNvPr id="61" name="Google Shape;61;g2c1f2987f8f_0_21"/>
          <p:cNvSpPr/>
          <p:nvPr/>
        </p:nvSpPr>
        <p:spPr>
          <a:xfrm>
            <a:off x="15686461"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1f2987f8f_0_21"/>
          <p:cNvSpPr/>
          <p:nvPr/>
        </p:nvSpPr>
        <p:spPr>
          <a:xfrm>
            <a:off x="15686461"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Wonders</a:t>
            </a:r>
            <a:endParaRPr b="0" i="0" sz="4800" u="none" cap="none" strike="noStrike">
              <a:solidFill>
                <a:schemeClr val="dk1"/>
              </a:solidFill>
              <a:latin typeface="Calibri"/>
              <a:ea typeface="Calibri"/>
              <a:cs typeface="Calibri"/>
              <a:sym typeface="Calibri"/>
            </a:endParaRPr>
          </a:p>
        </p:txBody>
      </p:sp>
      <p:sp>
        <p:nvSpPr>
          <p:cNvPr id="63" name="Google Shape;63;g2c1f2987f8f_0_21"/>
          <p:cNvSpPr/>
          <p:nvPr/>
        </p:nvSpPr>
        <p:spPr>
          <a:xfrm>
            <a:off x="15686461"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2c1f2987f8f_0_21"/>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2c1f2987f8f_0_21"/>
          <p:cNvPicPr preferRelativeResize="0"/>
          <p:nvPr/>
        </p:nvPicPr>
        <p:blipFill rotWithShape="1">
          <a:blip r:embed="rId6">
            <a:alphaModFix/>
          </a:blip>
          <a:srcRect b="0" l="0" r="0" t="0"/>
          <a:stretch/>
        </p:blipFill>
        <p:spPr>
          <a:xfrm>
            <a:off x="15686461" y="9791700"/>
            <a:ext cx="1625803" cy="1625600"/>
          </a:xfrm>
          <a:prstGeom prst="rect">
            <a:avLst/>
          </a:prstGeom>
          <a:noFill/>
          <a:ln>
            <a:noFill/>
          </a:ln>
        </p:spPr>
      </p:pic>
      <p:sp>
        <p:nvSpPr>
          <p:cNvPr id="66" name="Google Shape;66;g2c1f2987f8f_0_21"/>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1f2987f8f_0_21"/>
          <p:cNvSpPr/>
          <p:nvPr/>
        </p:nvSpPr>
        <p:spPr>
          <a:xfrm>
            <a:off x="16029403" y="101219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04</a:t>
            </a:r>
            <a:endParaRPr b="0" i="0" sz="4800" u="none" cap="none" strike="noStrike">
              <a:solidFill>
                <a:schemeClr val="dk1"/>
              </a:solidFill>
              <a:latin typeface="Calibri"/>
              <a:ea typeface="Calibri"/>
              <a:cs typeface="Calibri"/>
              <a:sym typeface="Calibri"/>
            </a:endParaRPr>
          </a:p>
        </p:txBody>
      </p:sp>
      <p:sp>
        <p:nvSpPr>
          <p:cNvPr id="68" name="Google Shape;68;g2c1f2987f8f_0_21"/>
          <p:cNvSpPr/>
          <p:nvPr/>
        </p:nvSpPr>
        <p:spPr>
          <a:xfrm>
            <a:off x="17515489"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1f2987f8f_0_21"/>
          <p:cNvSpPr/>
          <p:nvPr/>
        </p:nvSpPr>
        <p:spPr>
          <a:xfrm>
            <a:off x="17515489"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Magic</a:t>
            </a:r>
            <a:endParaRPr b="0" i="0" sz="4800" u="none" cap="none" strike="noStrike">
              <a:solidFill>
                <a:schemeClr val="dk1"/>
              </a:solidFill>
              <a:latin typeface="Calibri"/>
              <a:ea typeface="Calibri"/>
              <a:cs typeface="Calibri"/>
              <a:sym typeface="Calibri"/>
            </a:endParaRPr>
          </a:p>
        </p:txBody>
      </p:sp>
      <p:sp>
        <p:nvSpPr>
          <p:cNvPr id="70" name="Google Shape;70;g2c1f2987f8f_0_21"/>
          <p:cNvSpPr/>
          <p:nvPr/>
        </p:nvSpPr>
        <p:spPr>
          <a:xfrm>
            <a:off x="17515489"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1" name="Google Shape;71;g2c1f2987f8f_0_21"/>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c1f2987f8f_0_21"/>
          <p:cNvPicPr preferRelativeResize="0"/>
          <p:nvPr/>
        </p:nvPicPr>
        <p:blipFill rotWithShape="1">
          <a:blip r:embed="rId7">
            <a:alphaModFix/>
          </a:blip>
          <a:srcRect b="0" l="0" r="0" t="0"/>
          <a:stretch/>
        </p:blipFill>
        <p:spPr>
          <a:xfrm>
            <a:off x="10262883" y="3771900"/>
            <a:ext cx="9322965" cy="38100"/>
          </a:xfrm>
          <a:prstGeom prst="rect">
            <a:avLst/>
          </a:prstGeom>
          <a:noFill/>
          <a:ln>
            <a:noFill/>
          </a:ln>
        </p:spPr>
      </p:pic>
      <p:sp>
        <p:nvSpPr>
          <p:cNvPr id="73" name="Google Shape;73;g2c1f2987f8f_0_21"/>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c1f2987f8f_0_21"/>
          <p:cNvPicPr preferRelativeResize="0"/>
          <p:nvPr/>
        </p:nvPicPr>
        <p:blipFill rotWithShape="1">
          <a:blip r:embed="rId7">
            <a:alphaModFix/>
          </a:blip>
          <a:srcRect b="0" l="0" r="0" t="0"/>
          <a:stretch/>
        </p:blipFill>
        <p:spPr>
          <a:xfrm>
            <a:off x="12193524" y="6489700"/>
            <a:ext cx="9322965" cy="38100"/>
          </a:xfrm>
          <a:prstGeom prst="rect">
            <a:avLst/>
          </a:prstGeom>
          <a:noFill/>
          <a:ln>
            <a:noFill/>
          </a:ln>
        </p:spPr>
      </p:pic>
      <p:sp>
        <p:nvSpPr>
          <p:cNvPr id="75" name="Google Shape;75;g2c1f2987f8f_0_21"/>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c1f2987f8f_0_21"/>
          <p:cNvPicPr preferRelativeResize="0"/>
          <p:nvPr/>
        </p:nvPicPr>
        <p:blipFill rotWithShape="1">
          <a:blip r:embed="rId7">
            <a:alphaModFix/>
          </a:blip>
          <a:srcRect b="0" l="0" r="0" t="0"/>
          <a:stretch/>
        </p:blipFill>
        <p:spPr>
          <a:xfrm>
            <a:off x="13857432" y="9207500"/>
            <a:ext cx="9322965" cy="38100"/>
          </a:xfrm>
          <a:prstGeom prst="rect">
            <a:avLst/>
          </a:prstGeom>
          <a:noFill/>
          <a:ln>
            <a:noFill/>
          </a:ln>
        </p:spPr>
      </p:pic>
      <p:sp>
        <p:nvSpPr>
          <p:cNvPr id="77" name="Google Shape;77;g2c1f2987f8f_0_21"/>
          <p:cNvSpPr/>
          <p:nvPr/>
        </p:nvSpPr>
        <p:spPr>
          <a:xfrm>
            <a:off x="5207651" y="8775700"/>
            <a:ext cx="8544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12800"/>
              <a:buFont typeface="Black Han Sans"/>
              <a:buNone/>
            </a:pPr>
            <a:r>
              <a:rPr b="0" i="0" lang="en-US" sz="12800" u="none" cap="none" strike="noStrike">
                <a:solidFill>
                  <a:srgbClr val="FF2A42"/>
                </a:solidFill>
                <a:latin typeface="Black Han Sans"/>
                <a:ea typeface="Black Han Sans"/>
                <a:cs typeface="Black Han Sans"/>
                <a:sym typeface="Black Han Sans"/>
              </a:rPr>
              <a:t>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82" name="Shape 82"/>
        <p:cNvGrpSpPr/>
        <p:nvPr/>
      </p:nvGrpSpPr>
      <p:grpSpPr>
        <a:xfrm>
          <a:off x="0" y="0"/>
          <a:ext cx="0" cy="0"/>
          <a:chOff x="0" y="0"/>
          <a:chExt cx="0" cy="0"/>
        </a:xfrm>
      </p:grpSpPr>
      <p:pic>
        <p:nvPicPr>
          <p:cNvPr descr=" " id="83" name="Google Shape;83;g2c1f2987f8f_0_64"/>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84" name="Google Shape;84;g2c1f2987f8f_0_64"/>
          <p:cNvPicPr preferRelativeResize="0"/>
          <p:nvPr/>
        </p:nvPicPr>
        <p:blipFill rotWithShape="1">
          <a:blip r:embed="rId4">
            <a:alphaModFix/>
          </a:blip>
          <a:srcRect b="0" l="0" r="0" t="0"/>
          <a:stretch/>
        </p:blipFill>
        <p:spPr>
          <a:xfrm>
            <a:off x="0" y="6726461"/>
            <a:ext cx="9636926" cy="6989538"/>
          </a:xfrm>
          <a:prstGeom prst="rect">
            <a:avLst/>
          </a:prstGeom>
          <a:noFill/>
          <a:ln>
            <a:noFill/>
          </a:ln>
        </p:spPr>
      </p:pic>
      <p:sp>
        <p:nvSpPr>
          <p:cNvPr id="85" name="Google Shape;85;g2c1f2987f8f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c1f2987f8f_0_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7" name="Google Shape;87;g2c1f2987f8f_0_64"/>
          <p:cNvSpPr/>
          <p:nvPr/>
        </p:nvSpPr>
        <p:spPr>
          <a:xfrm>
            <a:off x="2959470" y="2603500"/>
            <a:ext cx="1781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c1f2987f8f_0_6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c1f2987f8f_0_6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94" name="Shape 94"/>
        <p:cNvGrpSpPr/>
        <p:nvPr/>
      </p:nvGrpSpPr>
      <p:grpSpPr>
        <a:xfrm>
          <a:off x="0" y="0"/>
          <a:ext cx="0" cy="0"/>
          <a:chOff x="0" y="0"/>
          <a:chExt cx="0" cy="0"/>
        </a:xfrm>
      </p:grpSpPr>
      <p:pic>
        <p:nvPicPr>
          <p:cNvPr descr=" " id="95" name="Google Shape;95;g2c1f2987f8f_0_75"/>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96" name="Google Shape;96;g2c1f2987f8f_0_75"/>
          <p:cNvPicPr preferRelativeResize="0"/>
          <p:nvPr/>
        </p:nvPicPr>
        <p:blipFill rotWithShape="1">
          <a:blip r:embed="rId4">
            <a:alphaModFix/>
          </a:blip>
          <a:srcRect b="0" l="0" r="0" t="0"/>
          <a:stretch/>
        </p:blipFill>
        <p:spPr>
          <a:xfrm>
            <a:off x="0" y="74830"/>
            <a:ext cx="5887459" cy="4990517"/>
          </a:xfrm>
          <a:prstGeom prst="rect">
            <a:avLst/>
          </a:prstGeom>
          <a:noFill/>
          <a:ln>
            <a:noFill/>
          </a:ln>
        </p:spPr>
      </p:pic>
      <p:sp>
        <p:nvSpPr>
          <p:cNvPr id="97" name="Google Shape;97;g2c1f2987f8f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c1f2987f8f_0_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9" name="Google Shape;99;g2c1f2987f8f_0_75"/>
          <p:cNvSpPr/>
          <p:nvPr/>
        </p:nvSpPr>
        <p:spPr>
          <a:xfrm>
            <a:off x="2502213" y="24892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c1f2987f8f_0_75"/>
          <p:cNvPicPr preferRelativeResize="0"/>
          <p:nvPr/>
        </p:nvPicPr>
        <p:blipFill rotWithShape="1">
          <a:blip r:embed="rId6">
            <a:alphaModFix/>
          </a:blip>
          <a:srcRect b="0" l="0" r="0" t="0"/>
          <a:stretch/>
        </p:blipFill>
        <p:spPr>
          <a:xfrm>
            <a:off x="2502213" y="2489200"/>
            <a:ext cx="994433" cy="1016000"/>
          </a:xfrm>
          <a:prstGeom prst="rect">
            <a:avLst/>
          </a:prstGeom>
          <a:noFill/>
          <a:ln>
            <a:noFill/>
          </a:ln>
        </p:spPr>
      </p:pic>
      <p:sp>
        <p:nvSpPr>
          <p:cNvPr id="101" name="Google Shape;101;g2c1f2987f8f_0_75"/>
          <p:cNvSpPr/>
          <p:nvPr/>
        </p:nvSpPr>
        <p:spPr>
          <a:xfrm>
            <a:off x="2502213" y="3810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c1f2987f8f_0_75"/>
          <p:cNvSpPr/>
          <p:nvPr/>
        </p:nvSpPr>
        <p:spPr>
          <a:xfrm>
            <a:off x="2502213" y="3810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c1f2987f8f_0_75"/>
          <p:cNvSpPr/>
          <p:nvPr/>
        </p:nvSpPr>
        <p:spPr>
          <a:xfrm>
            <a:off x="2502213" y="4775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c1f2987f8f_0_75"/>
          <p:cNvSpPr/>
          <p:nvPr/>
        </p:nvSpPr>
        <p:spPr>
          <a:xfrm>
            <a:off x="2502213" y="80010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1f2987f8f_0_75"/>
          <p:cNvPicPr preferRelativeResize="0"/>
          <p:nvPr/>
        </p:nvPicPr>
        <p:blipFill rotWithShape="1">
          <a:blip r:embed="rId7">
            <a:alphaModFix/>
          </a:blip>
          <a:srcRect b="0" l="0" r="0" t="0"/>
          <a:stretch/>
        </p:blipFill>
        <p:spPr>
          <a:xfrm>
            <a:off x="2502213" y="8001000"/>
            <a:ext cx="1016273" cy="1016000"/>
          </a:xfrm>
          <a:prstGeom prst="rect">
            <a:avLst/>
          </a:prstGeom>
          <a:noFill/>
          <a:ln>
            <a:noFill/>
          </a:ln>
        </p:spPr>
      </p:pic>
      <p:sp>
        <p:nvSpPr>
          <p:cNvPr id="106" name="Google Shape;106;g2c1f2987f8f_0_75"/>
          <p:cNvSpPr/>
          <p:nvPr/>
        </p:nvSpPr>
        <p:spPr>
          <a:xfrm>
            <a:off x="2502213" y="93218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1f2987f8f_0_75"/>
          <p:cNvSpPr/>
          <p:nvPr/>
        </p:nvSpPr>
        <p:spPr>
          <a:xfrm>
            <a:off x="2502213" y="93218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08" name="Google Shape;108;g2c1f2987f8f_0_75"/>
          <p:cNvSpPr/>
          <p:nvPr/>
        </p:nvSpPr>
        <p:spPr>
          <a:xfrm>
            <a:off x="2502213" y="10287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09" name="Google Shape;109;g2c1f2987f8f_0_75"/>
          <p:cNvPicPr preferRelativeResize="0"/>
          <p:nvPr/>
        </p:nvPicPr>
        <p:blipFill rotWithShape="1">
          <a:blip r:embed="rId8">
            <a:alphaModFix/>
          </a:blip>
          <a:srcRect b="0" l="0" r="0" t="0"/>
          <a:stretch/>
        </p:blipFill>
        <p:spPr>
          <a:xfrm>
            <a:off x="12866708" y="2768600"/>
            <a:ext cx="8027403" cy="9182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114" name="Shape 114"/>
        <p:cNvGrpSpPr/>
        <p:nvPr/>
      </p:nvGrpSpPr>
      <p:grpSpPr>
        <a:xfrm>
          <a:off x="0" y="0"/>
          <a:ext cx="0" cy="0"/>
          <a:chOff x="0" y="0"/>
          <a:chExt cx="0" cy="0"/>
        </a:xfrm>
      </p:grpSpPr>
      <p:pic>
        <p:nvPicPr>
          <p:cNvPr descr=" " id="115" name="Google Shape;115;g2c1f2987f8f_0_94"/>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116" name="Google Shape;116;g2c1f2987f8f_0_94"/>
          <p:cNvPicPr preferRelativeResize="0"/>
          <p:nvPr/>
        </p:nvPicPr>
        <p:blipFill rotWithShape="1">
          <a:blip r:embed="rId4">
            <a:alphaModFix/>
          </a:blip>
          <a:srcRect b="0" l="0" r="0" t="0"/>
          <a:stretch/>
        </p:blipFill>
        <p:spPr>
          <a:xfrm>
            <a:off x="16809264" y="0"/>
            <a:ext cx="7577784" cy="4542303"/>
          </a:xfrm>
          <a:prstGeom prst="rect">
            <a:avLst/>
          </a:prstGeom>
          <a:noFill/>
          <a:ln>
            <a:noFill/>
          </a:ln>
        </p:spPr>
      </p:pic>
      <p:sp>
        <p:nvSpPr>
          <p:cNvPr id="117" name="Google Shape;117;g2c1f2987f8f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c1f2987f8f_0_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9" name="Google Shape;119;g2c1f2987f8f_0_94"/>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1f2987f8f_0_94"/>
          <p:cNvPicPr preferRelativeResize="0"/>
          <p:nvPr/>
        </p:nvPicPr>
        <p:blipFill rotWithShape="1">
          <a:blip r:embed="rId6">
            <a:alphaModFix/>
          </a:blip>
          <a:srcRect b="0" l="0" r="0" t="0"/>
          <a:stretch/>
        </p:blipFill>
        <p:spPr>
          <a:xfrm>
            <a:off x="800200" y="1181100"/>
            <a:ext cx="7049381" cy="5422900"/>
          </a:xfrm>
          <a:prstGeom prst="rect">
            <a:avLst/>
          </a:prstGeom>
          <a:noFill/>
          <a:ln>
            <a:noFill/>
          </a:ln>
        </p:spPr>
      </p:pic>
      <p:sp>
        <p:nvSpPr>
          <p:cNvPr id="121" name="Google Shape;121;g2c1f2987f8f_0_94"/>
          <p:cNvSpPr/>
          <p:nvPr/>
        </p:nvSpPr>
        <p:spPr>
          <a:xfrm>
            <a:off x="1359070" y="7213600"/>
            <a:ext cx="5931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c1f2987f8f_0_94"/>
          <p:cNvSpPr/>
          <p:nvPr/>
        </p:nvSpPr>
        <p:spPr>
          <a:xfrm>
            <a:off x="1359070" y="72136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c1f2987f8f_0_94"/>
          <p:cNvSpPr/>
          <p:nvPr/>
        </p:nvSpPr>
        <p:spPr>
          <a:xfrm>
            <a:off x="800200"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1f2987f8f_0_94"/>
          <p:cNvSpPr/>
          <p:nvPr/>
        </p:nvSpPr>
        <p:spPr>
          <a:xfrm>
            <a:off x="732458"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5" name="Google Shape;125;g2c1f2987f8f_0_94"/>
          <p:cNvSpPr/>
          <p:nvPr/>
        </p:nvSpPr>
        <p:spPr>
          <a:xfrm>
            <a:off x="3696162" y="11633200"/>
            <a:ext cx="1257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1f2987f8f_0_94"/>
          <p:cNvSpPr/>
          <p:nvPr/>
        </p:nvSpPr>
        <p:spPr>
          <a:xfrm>
            <a:off x="3696162" y="11633200"/>
            <a:ext cx="146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45%</a:t>
            </a:r>
            <a:endParaRPr b="0" i="0" sz="4800" u="none" cap="none" strike="noStrike">
              <a:solidFill>
                <a:schemeClr val="dk1"/>
              </a:solidFill>
              <a:latin typeface="Calibri"/>
              <a:ea typeface="Calibri"/>
              <a:cs typeface="Calibri"/>
              <a:sym typeface="Calibri"/>
            </a:endParaRPr>
          </a:p>
        </p:txBody>
      </p:sp>
      <p:sp>
        <p:nvSpPr>
          <p:cNvPr id="127" name="Google Shape;127;g2c1f2987f8f_0_94"/>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c1f2987f8f_0_94"/>
          <p:cNvPicPr preferRelativeResize="0"/>
          <p:nvPr/>
        </p:nvPicPr>
        <p:blipFill rotWithShape="1">
          <a:blip r:embed="rId7">
            <a:alphaModFix/>
          </a:blip>
          <a:srcRect b="0" l="0" r="0" t="0"/>
          <a:stretch/>
        </p:blipFill>
        <p:spPr>
          <a:xfrm>
            <a:off x="16016702" y="1181100"/>
            <a:ext cx="7049381" cy="5422900"/>
          </a:xfrm>
          <a:prstGeom prst="rect">
            <a:avLst/>
          </a:prstGeom>
          <a:noFill/>
          <a:ln>
            <a:noFill/>
          </a:ln>
        </p:spPr>
      </p:pic>
      <p:sp>
        <p:nvSpPr>
          <p:cNvPr id="129" name="Google Shape;129;g2c1f2987f8f_0_94"/>
          <p:cNvSpPr/>
          <p:nvPr/>
        </p:nvSpPr>
        <p:spPr>
          <a:xfrm>
            <a:off x="16575572" y="7213600"/>
            <a:ext cx="5931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1f2987f8f_0_94"/>
          <p:cNvSpPr/>
          <p:nvPr/>
        </p:nvSpPr>
        <p:spPr>
          <a:xfrm>
            <a:off x="16575572" y="72136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c1f2987f8f_0_94"/>
          <p:cNvSpPr/>
          <p:nvPr/>
        </p:nvSpPr>
        <p:spPr>
          <a:xfrm>
            <a:off x="16016702"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1f2987f8f_0_94"/>
          <p:cNvSpPr/>
          <p:nvPr/>
        </p:nvSpPr>
        <p:spPr>
          <a:xfrm>
            <a:off x="15948960"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c1f2987f8f_0_94"/>
          <p:cNvSpPr/>
          <p:nvPr/>
        </p:nvSpPr>
        <p:spPr>
          <a:xfrm>
            <a:off x="18912664" y="11633200"/>
            <a:ext cx="1257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1f2987f8f_0_94"/>
          <p:cNvSpPr/>
          <p:nvPr/>
        </p:nvSpPr>
        <p:spPr>
          <a:xfrm>
            <a:off x="18912664" y="11633200"/>
            <a:ext cx="146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45%</a:t>
            </a:r>
            <a:endParaRPr b="0" i="0" sz="4800" u="none" cap="none" strike="noStrike">
              <a:solidFill>
                <a:schemeClr val="dk1"/>
              </a:solidFill>
              <a:latin typeface="Calibri"/>
              <a:ea typeface="Calibri"/>
              <a:cs typeface="Calibri"/>
              <a:sym typeface="Calibri"/>
            </a:endParaRPr>
          </a:p>
        </p:txBody>
      </p:sp>
      <p:sp>
        <p:nvSpPr>
          <p:cNvPr id="135" name="Google Shape;135;g2c1f2987f8f_0_94"/>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1f2987f8f_0_94"/>
          <p:cNvSpPr/>
          <p:nvPr/>
        </p:nvSpPr>
        <p:spPr>
          <a:xfrm>
            <a:off x="9405526" y="1181100"/>
            <a:ext cx="5055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1f2987f8f_0_94"/>
          <p:cNvSpPr/>
          <p:nvPr/>
        </p:nvSpPr>
        <p:spPr>
          <a:xfrm>
            <a:off x="9405526" y="1181100"/>
            <a:ext cx="5258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38" name="Google Shape;138;g2c1f2987f8f_0_94"/>
          <p:cNvSpPr/>
          <p:nvPr/>
        </p:nvSpPr>
        <p:spPr>
          <a:xfrm>
            <a:off x="8408451" y="2552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c1f2987f8f_0_94"/>
          <p:cNvSpPr/>
          <p:nvPr/>
        </p:nvSpPr>
        <p:spPr>
          <a:xfrm>
            <a:off x="8340709" y="2552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c1f2987f8f_0_94"/>
          <p:cNvPicPr preferRelativeResize="0"/>
          <p:nvPr/>
        </p:nvPicPr>
        <p:blipFill rotWithShape="1">
          <a:blip r:embed="rId8">
            <a:alphaModFix/>
          </a:blip>
          <a:srcRect b="0" l="0" r="0" t="0"/>
          <a:stretch/>
        </p:blipFill>
        <p:spPr>
          <a:xfrm>
            <a:off x="8408451" y="5600700"/>
            <a:ext cx="7049381" cy="5422900"/>
          </a:xfrm>
          <a:prstGeom prst="rect">
            <a:avLst/>
          </a:prstGeom>
          <a:noFill/>
          <a:ln>
            <a:noFill/>
          </a:ln>
        </p:spPr>
      </p:pic>
      <p:sp>
        <p:nvSpPr>
          <p:cNvPr id="141" name="Google Shape;141;g2c1f2987f8f_0_94"/>
          <p:cNvSpPr/>
          <p:nvPr/>
        </p:nvSpPr>
        <p:spPr>
          <a:xfrm>
            <a:off x="11304413" y="11633200"/>
            <a:ext cx="1257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1f2987f8f_0_94"/>
          <p:cNvSpPr/>
          <p:nvPr/>
        </p:nvSpPr>
        <p:spPr>
          <a:xfrm>
            <a:off x="11304413" y="11633200"/>
            <a:ext cx="146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147" name="Shape 147"/>
        <p:cNvGrpSpPr/>
        <p:nvPr/>
      </p:nvGrpSpPr>
      <p:grpSpPr>
        <a:xfrm>
          <a:off x="0" y="0"/>
          <a:ext cx="0" cy="0"/>
          <a:chOff x="0" y="0"/>
          <a:chExt cx="0" cy="0"/>
        </a:xfrm>
      </p:grpSpPr>
      <p:pic>
        <p:nvPicPr>
          <p:cNvPr descr=" " id="148" name="Google Shape;148;g2c1f2987f8f_0_126"/>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149" name="Google Shape;149;g2c1f2987f8f_0_126"/>
          <p:cNvPicPr preferRelativeResize="0"/>
          <p:nvPr/>
        </p:nvPicPr>
        <p:blipFill rotWithShape="1">
          <a:blip r:embed="rId4">
            <a:alphaModFix/>
          </a:blip>
          <a:srcRect b="0" l="0" r="0" t="0"/>
          <a:stretch/>
        </p:blipFill>
        <p:spPr>
          <a:xfrm>
            <a:off x="19055513" y="0"/>
            <a:ext cx="5331535" cy="6243557"/>
          </a:xfrm>
          <a:prstGeom prst="rect">
            <a:avLst/>
          </a:prstGeom>
          <a:noFill/>
          <a:ln>
            <a:noFill/>
          </a:ln>
        </p:spPr>
      </p:pic>
      <p:pic>
        <p:nvPicPr>
          <p:cNvPr descr=" " id="150" name="Google Shape;150;g2c1f2987f8f_0_126"/>
          <p:cNvPicPr preferRelativeResize="0"/>
          <p:nvPr/>
        </p:nvPicPr>
        <p:blipFill rotWithShape="1">
          <a:blip r:embed="rId5">
            <a:alphaModFix/>
          </a:blip>
          <a:srcRect b="0" l="0" r="0" t="0"/>
          <a:stretch/>
        </p:blipFill>
        <p:spPr>
          <a:xfrm>
            <a:off x="0" y="9582820"/>
            <a:ext cx="4480150" cy="4133180"/>
          </a:xfrm>
          <a:prstGeom prst="rect">
            <a:avLst/>
          </a:prstGeom>
          <a:noFill/>
          <a:ln>
            <a:noFill/>
          </a:ln>
        </p:spPr>
      </p:pic>
      <p:sp>
        <p:nvSpPr>
          <p:cNvPr id="151" name="Google Shape;151;g2c1f2987f8f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c1f2987f8f_0_1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3" name="Google Shape;153;g2c1f2987f8f_0_126"/>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4" name="Google Shape;154;g2c1f2987f8f_0_126"/>
          <p:cNvSpPr/>
          <p:nvPr/>
        </p:nvSpPr>
        <p:spPr>
          <a:xfrm>
            <a:off x="5398175" y="37592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1f2987f8f_0_126"/>
          <p:cNvSpPr/>
          <p:nvPr/>
        </p:nvSpPr>
        <p:spPr>
          <a:xfrm>
            <a:off x="5398175" y="37592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6" name="Google Shape;156;g2c1f2987f8f_0_126"/>
          <p:cNvSpPr/>
          <p:nvPr/>
        </p:nvSpPr>
        <p:spPr>
          <a:xfrm>
            <a:off x="14289286" y="9398000"/>
            <a:ext cx="4864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161" name="Shape 161"/>
        <p:cNvGrpSpPr/>
        <p:nvPr/>
      </p:nvGrpSpPr>
      <p:grpSpPr>
        <a:xfrm>
          <a:off x="0" y="0"/>
          <a:ext cx="0" cy="0"/>
          <a:chOff x="0" y="0"/>
          <a:chExt cx="0" cy="0"/>
        </a:xfrm>
      </p:grpSpPr>
      <p:pic>
        <p:nvPicPr>
          <p:cNvPr descr=" " id="162" name="Google Shape;162;g2c1f2987f8f_0_139"/>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163" name="Google Shape;163;g2c1f2987f8f_0_139"/>
          <p:cNvPicPr preferRelativeResize="0"/>
          <p:nvPr/>
        </p:nvPicPr>
        <p:blipFill rotWithShape="1">
          <a:blip r:embed="rId4">
            <a:alphaModFix/>
          </a:blip>
          <a:srcRect b="0" l="0" r="0" t="0"/>
          <a:stretch/>
        </p:blipFill>
        <p:spPr>
          <a:xfrm>
            <a:off x="0" y="6726461"/>
            <a:ext cx="9636926" cy="6989538"/>
          </a:xfrm>
          <a:prstGeom prst="rect">
            <a:avLst/>
          </a:prstGeom>
          <a:noFill/>
          <a:ln>
            <a:noFill/>
          </a:ln>
        </p:spPr>
      </p:pic>
      <p:sp>
        <p:nvSpPr>
          <p:cNvPr id="164" name="Google Shape;164;g2c1f2987f8f_0_139"/>
          <p:cNvSpPr/>
          <p:nvPr/>
        </p:nvSpPr>
        <p:spPr>
          <a:xfrm>
            <a:off x="1621569" y="14224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The Magic of Dragons: A Research</a:t>
            </a:r>
            <a:endParaRPr b="0" i="0" sz="8000" u="none" cap="none" strike="noStrike">
              <a:solidFill>
                <a:schemeClr val="dk1"/>
              </a:solidFill>
              <a:latin typeface="Calibri"/>
              <a:ea typeface="Calibri"/>
              <a:cs typeface="Calibri"/>
              <a:sym typeface="Calibri"/>
            </a:endParaRPr>
          </a:p>
        </p:txBody>
      </p:sp>
      <p:sp>
        <p:nvSpPr>
          <p:cNvPr id="165" name="Google Shape;165;g2c1f2987f8f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c1f2987f8f_0_1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7" name="Google Shape;167;g2c1f2987f8f_0_139"/>
          <p:cNvSpPr/>
          <p:nvPr/>
        </p:nvSpPr>
        <p:spPr>
          <a:xfrm>
            <a:off x="2121165" y="3695700"/>
            <a:ext cx="6096900" cy="6096000"/>
          </a:xfrm>
          <a:prstGeom prst="roundRect">
            <a:avLst>
              <a:gd fmla="val 2083350" name="adj"/>
            </a:avLst>
          </a:prstGeom>
          <a:noFill/>
          <a:ln cap="flat" cmpd="sng" w="38100">
            <a:solidFill>
              <a:srgbClr val="FF2A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c1f2987f8f_0_139"/>
          <p:cNvPicPr preferRelativeResize="0"/>
          <p:nvPr/>
        </p:nvPicPr>
        <p:blipFill rotWithShape="1">
          <a:blip r:embed="rId6">
            <a:alphaModFix/>
          </a:blip>
          <a:srcRect b="0" l="0" r="0" t="0"/>
          <a:stretch/>
        </p:blipFill>
        <p:spPr>
          <a:xfrm>
            <a:off x="4196783" y="5016500"/>
            <a:ext cx="1945529" cy="1625600"/>
          </a:xfrm>
          <a:prstGeom prst="rect">
            <a:avLst/>
          </a:prstGeom>
          <a:noFill/>
          <a:ln>
            <a:noFill/>
          </a:ln>
        </p:spPr>
      </p:pic>
      <p:sp>
        <p:nvSpPr>
          <p:cNvPr id="169" name="Google Shape;169;g2c1f2987f8f_0_139"/>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1f2987f8f_0_139"/>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Sighting</a:t>
            </a:r>
            <a:endParaRPr b="0" i="0" sz="4800" u="none" cap="none" strike="noStrike">
              <a:solidFill>
                <a:schemeClr val="dk1"/>
              </a:solidFill>
              <a:latin typeface="Calibri"/>
              <a:ea typeface="Calibri"/>
              <a:cs typeface="Calibri"/>
              <a:sym typeface="Calibri"/>
            </a:endParaRPr>
          </a:p>
        </p:txBody>
      </p:sp>
      <p:sp>
        <p:nvSpPr>
          <p:cNvPr id="171" name="Google Shape;171;g2c1f2987f8f_0_139"/>
          <p:cNvSpPr/>
          <p:nvPr/>
        </p:nvSpPr>
        <p:spPr>
          <a:xfrm>
            <a:off x="9145143" y="3695700"/>
            <a:ext cx="6096900" cy="6096000"/>
          </a:xfrm>
          <a:prstGeom prst="roundRect">
            <a:avLst>
              <a:gd fmla="val 2083350" name="adj"/>
            </a:avLst>
          </a:prstGeom>
          <a:noFill/>
          <a:ln cap="flat" cmpd="sng" w="38100">
            <a:solidFill>
              <a:srgbClr val="FF2A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1f2987f8f_0_139"/>
          <p:cNvPicPr preferRelativeResize="0"/>
          <p:nvPr/>
        </p:nvPicPr>
        <p:blipFill rotWithShape="1">
          <a:blip r:embed="rId7">
            <a:alphaModFix/>
          </a:blip>
          <a:srcRect b="0" l="0" r="0" t="0"/>
          <a:stretch/>
        </p:blipFill>
        <p:spPr>
          <a:xfrm>
            <a:off x="11222361" y="5016500"/>
            <a:ext cx="1942329" cy="1625600"/>
          </a:xfrm>
          <a:prstGeom prst="rect">
            <a:avLst/>
          </a:prstGeom>
          <a:noFill/>
          <a:ln>
            <a:noFill/>
          </a:ln>
        </p:spPr>
      </p:pic>
      <p:sp>
        <p:nvSpPr>
          <p:cNvPr id="173" name="Google Shape;173;g2c1f2987f8f_0_139"/>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1f2987f8f_0_139"/>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Taming</a:t>
            </a:r>
            <a:endParaRPr b="0" i="0" sz="4800" u="none" cap="none" strike="noStrike">
              <a:solidFill>
                <a:schemeClr val="dk1"/>
              </a:solidFill>
              <a:latin typeface="Calibri"/>
              <a:ea typeface="Calibri"/>
              <a:cs typeface="Calibri"/>
              <a:sym typeface="Calibri"/>
            </a:endParaRPr>
          </a:p>
        </p:txBody>
      </p:sp>
      <p:sp>
        <p:nvSpPr>
          <p:cNvPr id="175" name="Google Shape;175;g2c1f2987f8f_0_139"/>
          <p:cNvSpPr/>
          <p:nvPr/>
        </p:nvSpPr>
        <p:spPr>
          <a:xfrm>
            <a:off x="16169121" y="3695700"/>
            <a:ext cx="6096900" cy="6096000"/>
          </a:xfrm>
          <a:prstGeom prst="roundRect">
            <a:avLst>
              <a:gd fmla="val 2083350" name="adj"/>
            </a:avLst>
          </a:prstGeom>
          <a:noFill/>
          <a:ln cap="flat" cmpd="sng" w="38100">
            <a:solidFill>
              <a:srgbClr val="FF2A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c1f2987f8f_0_139"/>
          <p:cNvPicPr preferRelativeResize="0"/>
          <p:nvPr/>
        </p:nvPicPr>
        <p:blipFill rotWithShape="1">
          <a:blip r:embed="rId8">
            <a:alphaModFix/>
          </a:blip>
          <a:srcRect b="0" l="0" r="0" t="0"/>
          <a:stretch/>
        </p:blipFill>
        <p:spPr>
          <a:xfrm>
            <a:off x="18495598" y="5016500"/>
            <a:ext cx="1443807" cy="1625600"/>
          </a:xfrm>
          <a:prstGeom prst="rect">
            <a:avLst/>
          </a:prstGeom>
          <a:noFill/>
          <a:ln>
            <a:noFill/>
          </a:ln>
        </p:spPr>
      </p:pic>
      <p:sp>
        <p:nvSpPr>
          <p:cNvPr id="177" name="Google Shape;177;g2c1f2987f8f_0_139"/>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1f2987f8f_0_139"/>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Seeing</a:t>
            </a:r>
            <a:endParaRPr b="0" i="0" sz="4800" u="none" cap="none" strike="noStrike">
              <a:solidFill>
                <a:schemeClr val="dk1"/>
              </a:solidFill>
              <a:latin typeface="Calibri"/>
              <a:ea typeface="Calibri"/>
              <a:cs typeface="Calibri"/>
              <a:sym typeface="Calibri"/>
            </a:endParaRPr>
          </a:p>
        </p:txBody>
      </p:sp>
      <p:sp>
        <p:nvSpPr>
          <p:cNvPr id="179" name="Google Shape;179;g2c1f2987f8f_0_13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c1f2987f8f_0_13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1f2987f8f_0_139"/>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2c1f2987f8f_0_13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c1f2987f8f_0_13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c1f2987f8f_0_139"/>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5" name="Google Shape;185;g2c1f2987f8f_0_13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1f2987f8f_0_13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1f2987f8f_0_139"/>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CDA"/>
        </a:solidFill>
      </p:bgPr>
    </p:bg>
    <p:spTree>
      <p:nvGrpSpPr>
        <p:cNvPr id="192" name="Shape 192"/>
        <p:cNvGrpSpPr/>
        <p:nvPr/>
      </p:nvGrpSpPr>
      <p:grpSpPr>
        <a:xfrm>
          <a:off x="0" y="0"/>
          <a:ext cx="0" cy="0"/>
          <a:chOff x="0" y="0"/>
          <a:chExt cx="0" cy="0"/>
        </a:xfrm>
      </p:grpSpPr>
      <p:pic>
        <p:nvPicPr>
          <p:cNvPr descr=" " id="193" name="Google Shape;193;g2c1f2987f8f_0_169"/>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194" name="Google Shape;194;g2c1f2987f8f_0_169"/>
          <p:cNvPicPr preferRelativeResize="0"/>
          <p:nvPr/>
        </p:nvPicPr>
        <p:blipFill rotWithShape="1">
          <a:blip r:embed="rId4">
            <a:alphaModFix/>
          </a:blip>
          <a:srcRect b="0" l="0" r="0" t="0"/>
          <a:stretch/>
        </p:blipFill>
        <p:spPr>
          <a:xfrm>
            <a:off x="16809264" y="0"/>
            <a:ext cx="7577784" cy="4542309"/>
          </a:xfrm>
          <a:prstGeom prst="rect">
            <a:avLst/>
          </a:prstGeom>
          <a:noFill/>
          <a:ln>
            <a:noFill/>
          </a:ln>
        </p:spPr>
      </p:pic>
      <p:sp>
        <p:nvSpPr>
          <p:cNvPr id="195" name="Google Shape;195;g2c1f2987f8f_0_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c1f2987f8f_0_1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7" name="Google Shape;197;g2c1f2987f8f_0_169"/>
          <p:cNvSpPr/>
          <p:nvPr/>
        </p:nvSpPr>
        <p:spPr>
          <a:xfrm>
            <a:off x="1778222" y="469900"/>
            <a:ext cx="7007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27F"/>
              </a:buClr>
              <a:buSzPts val="8000"/>
              <a:buFont typeface="Black Han Sans"/>
              <a:buNone/>
            </a:pPr>
            <a:r>
              <a:rPr b="0" i="0" lang="en-US" sz="8000" u="none" cap="none" strike="noStrike">
                <a:solidFill>
                  <a:srgbClr val="00327F"/>
                </a:solidFill>
                <a:latin typeface="Black Han Sans"/>
                <a:ea typeface="Black Han Sans"/>
                <a:cs typeface="Black Han Sans"/>
                <a:sym typeface="Black Han Sans"/>
              </a:rPr>
              <a:t>Pricing Plan</a:t>
            </a:r>
            <a:endParaRPr b="0" i="0" sz="8000" u="none" cap="none" strike="noStrike">
              <a:solidFill>
                <a:schemeClr val="dk1"/>
              </a:solidFill>
              <a:latin typeface="Calibri"/>
              <a:ea typeface="Calibri"/>
              <a:cs typeface="Calibri"/>
              <a:sym typeface="Calibri"/>
            </a:endParaRPr>
          </a:p>
        </p:txBody>
      </p:sp>
      <p:sp>
        <p:nvSpPr>
          <p:cNvPr id="198" name="Google Shape;198;g2c1f2987f8f_0_169"/>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1f2987f8f_0_169"/>
          <p:cNvSpPr/>
          <p:nvPr/>
        </p:nvSpPr>
        <p:spPr>
          <a:xfrm>
            <a:off x="17782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c1f2987f8f_0_169"/>
          <p:cNvPicPr preferRelativeResize="0"/>
          <p:nvPr/>
        </p:nvPicPr>
        <p:blipFill rotWithShape="1">
          <a:blip r:embed="rId6">
            <a:alphaModFix/>
          </a:blip>
          <a:srcRect b="0" l="0" r="0" t="0"/>
          <a:stretch/>
        </p:blipFill>
        <p:spPr>
          <a:xfrm>
            <a:off x="4058691" y="2743200"/>
            <a:ext cx="1878765" cy="1625600"/>
          </a:xfrm>
          <a:prstGeom prst="rect">
            <a:avLst/>
          </a:prstGeom>
          <a:noFill/>
          <a:ln>
            <a:noFill/>
          </a:ln>
        </p:spPr>
      </p:pic>
      <p:sp>
        <p:nvSpPr>
          <p:cNvPr id="201" name="Google Shape;201;g2c1f2987f8f_0_169"/>
          <p:cNvSpPr/>
          <p:nvPr/>
        </p:nvSpPr>
        <p:spPr>
          <a:xfrm>
            <a:off x="4001000" y="4673600"/>
            <a:ext cx="1994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Basic</a:t>
            </a:r>
            <a:endParaRPr b="0" i="0" sz="4800" u="none" cap="none" strike="noStrike">
              <a:solidFill>
                <a:schemeClr val="dk1"/>
              </a:solidFill>
              <a:latin typeface="Calibri"/>
              <a:ea typeface="Calibri"/>
              <a:cs typeface="Calibri"/>
              <a:sym typeface="Calibri"/>
            </a:endParaRPr>
          </a:p>
        </p:txBody>
      </p:sp>
      <p:sp>
        <p:nvSpPr>
          <p:cNvPr id="202" name="Google Shape;202;g2c1f2987f8f_0_169"/>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c1f2987f8f_0_169"/>
          <p:cNvSpPr/>
          <p:nvPr/>
        </p:nvSpPr>
        <p:spPr>
          <a:xfrm>
            <a:off x="3105538" y="11328400"/>
            <a:ext cx="3785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$10/month</a:t>
            </a:r>
            <a:endParaRPr b="0" i="0" sz="4800" u="none" cap="none" strike="noStrike">
              <a:solidFill>
                <a:schemeClr val="dk1"/>
              </a:solidFill>
              <a:latin typeface="Calibri"/>
              <a:ea typeface="Calibri"/>
              <a:cs typeface="Calibri"/>
              <a:sym typeface="Calibri"/>
            </a:endParaRPr>
          </a:p>
        </p:txBody>
      </p:sp>
      <p:sp>
        <p:nvSpPr>
          <p:cNvPr id="204" name="Google Shape;204;g2c1f2987f8f_0_169"/>
          <p:cNvSpPr/>
          <p:nvPr/>
        </p:nvSpPr>
        <p:spPr>
          <a:xfrm>
            <a:off x="89800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c1f2987f8f_0_169"/>
          <p:cNvPicPr preferRelativeResize="0"/>
          <p:nvPr/>
        </p:nvPicPr>
        <p:blipFill rotWithShape="1">
          <a:blip r:embed="rId7">
            <a:alphaModFix/>
          </a:blip>
          <a:srcRect b="0" l="0" r="0" t="0"/>
          <a:stretch/>
        </p:blipFill>
        <p:spPr>
          <a:xfrm>
            <a:off x="11139410" y="2743200"/>
            <a:ext cx="2120929" cy="1625600"/>
          </a:xfrm>
          <a:prstGeom prst="rect">
            <a:avLst/>
          </a:prstGeom>
          <a:noFill/>
          <a:ln>
            <a:noFill/>
          </a:ln>
        </p:spPr>
      </p:pic>
      <p:sp>
        <p:nvSpPr>
          <p:cNvPr id="206" name="Google Shape;206;g2c1f2987f8f_0_169"/>
          <p:cNvSpPr/>
          <p:nvPr/>
        </p:nvSpPr>
        <p:spPr>
          <a:xfrm>
            <a:off x="11336167" y="4673600"/>
            <a:ext cx="1727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Elite</a:t>
            </a:r>
            <a:endParaRPr b="0" i="0" sz="4800" u="none" cap="none" strike="noStrike">
              <a:solidFill>
                <a:schemeClr val="dk1"/>
              </a:solidFill>
              <a:latin typeface="Calibri"/>
              <a:ea typeface="Calibri"/>
              <a:cs typeface="Calibri"/>
              <a:sym typeface="Calibri"/>
            </a:endParaRPr>
          </a:p>
        </p:txBody>
      </p:sp>
      <p:sp>
        <p:nvSpPr>
          <p:cNvPr id="207" name="Google Shape;207;g2c1f2987f8f_0_169"/>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8" name="Google Shape;208;g2c1f2987f8f_0_169"/>
          <p:cNvSpPr/>
          <p:nvPr/>
        </p:nvSpPr>
        <p:spPr>
          <a:xfrm>
            <a:off x="10307338" y="11328400"/>
            <a:ext cx="3785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$50/month</a:t>
            </a:r>
            <a:endParaRPr b="0" i="0" sz="4800" u="none" cap="none" strike="noStrike">
              <a:solidFill>
                <a:schemeClr val="dk1"/>
              </a:solidFill>
              <a:latin typeface="Calibri"/>
              <a:ea typeface="Calibri"/>
              <a:cs typeface="Calibri"/>
              <a:sym typeface="Calibri"/>
            </a:endParaRPr>
          </a:p>
        </p:txBody>
      </p:sp>
      <p:sp>
        <p:nvSpPr>
          <p:cNvPr id="209" name="Google Shape;209;g2c1f2987f8f_0_169"/>
          <p:cNvSpPr/>
          <p:nvPr/>
        </p:nvSpPr>
        <p:spPr>
          <a:xfrm>
            <a:off x="161818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c1f2987f8f_0_169"/>
          <p:cNvPicPr preferRelativeResize="0"/>
          <p:nvPr/>
        </p:nvPicPr>
        <p:blipFill rotWithShape="1">
          <a:blip r:embed="rId8">
            <a:alphaModFix/>
          </a:blip>
          <a:srcRect b="0" l="0" r="0" t="0"/>
          <a:stretch/>
        </p:blipFill>
        <p:spPr>
          <a:xfrm>
            <a:off x="18678354" y="2743200"/>
            <a:ext cx="1446641" cy="1625600"/>
          </a:xfrm>
          <a:prstGeom prst="rect">
            <a:avLst/>
          </a:prstGeom>
          <a:noFill/>
          <a:ln>
            <a:noFill/>
          </a:ln>
        </p:spPr>
      </p:pic>
      <p:sp>
        <p:nvSpPr>
          <p:cNvPr id="211" name="Google Shape;211;g2c1f2987f8f_0_169"/>
          <p:cNvSpPr/>
          <p:nvPr/>
        </p:nvSpPr>
        <p:spPr>
          <a:xfrm>
            <a:off x="17553594" y="4673600"/>
            <a:ext cx="3696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2A42"/>
              </a:buClr>
              <a:buSzPts val="4800"/>
              <a:buFont typeface="Black Han Sans"/>
              <a:buNone/>
            </a:pPr>
            <a:r>
              <a:rPr b="0" i="0" lang="en-US" sz="4800" u="none" cap="none" strike="noStrike">
                <a:solidFill>
                  <a:srgbClr val="FF2A42"/>
                </a:solidFill>
                <a:latin typeface="Black Han Sans"/>
                <a:ea typeface="Black Han Sans"/>
                <a:cs typeface="Black Han Sans"/>
                <a:sym typeface="Black Han Sans"/>
              </a:rPr>
              <a:t>Legendary</a:t>
            </a:r>
            <a:endParaRPr b="0" i="0" sz="4800" u="none" cap="none" strike="noStrike">
              <a:solidFill>
                <a:schemeClr val="dk1"/>
              </a:solidFill>
              <a:latin typeface="Calibri"/>
              <a:ea typeface="Calibri"/>
              <a:cs typeface="Calibri"/>
              <a:sym typeface="Calibri"/>
            </a:endParaRPr>
          </a:p>
        </p:txBody>
      </p:sp>
      <p:sp>
        <p:nvSpPr>
          <p:cNvPr id="212" name="Google Shape;212;g2c1f2987f8f_0_169"/>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c1f2987f8f_0_169"/>
          <p:cNvSpPr/>
          <p:nvPr/>
        </p:nvSpPr>
        <p:spPr>
          <a:xfrm>
            <a:off x="17331316" y="11328400"/>
            <a:ext cx="4140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2024-03-12T07:05:02Z</dcterms:created>
  <dc:creator>PptxGenJS</dc:creator>
</cp:coreProperties>
</file>