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Poppins"/>
      <p:regular r:id="rId28"/>
      <p:bold r:id="rId29"/>
      <p:italic r:id="rId30"/>
      <p:boldItalic r:id="rId31"/>
    </p:embeddedFont>
    <p:embeddedFont>
      <p:font typeface="Lato"/>
      <p:regular r:id="rId32"/>
      <p:bold r:id="rId33"/>
      <p:italic r:id="rId34"/>
      <p:boldItalic r:id="rId35"/>
    </p:embeddedFont>
    <p:embeddedFont>
      <p:font typeface="Montserrat"/>
      <p:regular r:id="rId36"/>
      <p:bold r:id="rId37"/>
      <p:italic r:id="rId38"/>
      <p:boldItalic r:id="rId39"/>
    </p:embeddedFont>
    <p:embeddedFont>
      <p:font typeface="Inter"/>
      <p:regular r:id="rId40"/>
      <p:bold r:id="rId41"/>
    </p:embeddedFont>
    <p:embeddedFont>
      <p:font typeface="Black Han Sans"/>
      <p:regular r:id="rId42"/>
    </p:embeddedFont>
    <p:embeddedFont>
      <p:font typeface="Poppins SemiBol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hbFSLG9KJdHlDbZbbeH9QzNRvu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regular.fntdata"/><Relationship Id="rId20" Type="http://schemas.openxmlformats.org/officeDocument/2006/relationships/slide" Target="slides/slide16.xml"/><Relationship Id="rId42" Type="http://schemas.openxmlformats.org/officeDocument/2006/relationships/font" Target="fonts/BlackHanSans-regular.fntdata"/><Relationship Id="rId41" Type="http://schemas.openxmlformats.org/officeDocument/2006/relationships/font" Target="fonts/Inter-bold.fntdata"/><Relationship Id="rId22" Type="http://schemas.openxmlformats.org/officeDocument/2006/relationships/slide" Target="slides/slide18.xml"/><Relationship Id="rId44" Type="http://schemas.openxmlformats.org/officeDocument/2006/relationships/font" Target="fonts/PoppinsSemiBold-bold.fntdata"/><Relationship Id="rId21" Type="http://schemas.openxmlformats.org/officeDocument/2006/relationships/slide" Target="slides/slide17.xml"/><Relationship Id="rId43" Type="http://schemas.openxmlformats.org/officeDocument/2006/relationships/font" Target="fonts/PoppinsSemiBold-regular.fntdata"/><Relationship Id="rId24" Type="http://schemas.openxmlformats.org/officeDocument/2006/relationships/slide" Target="slides/slide20.xml"/><Relationship Id="rId46" Type="http://schemas.openxmlformats.org/officeDocument/2006/relationships/font" Target="fonts/PoppinsSemiBold-boldItalic.fntdata"/><Relationship Id="rId23" Type="http://schemas.openxmlformats.org/officeDocument/2006/relationships/slide" Target="slides/slide19.xml"/><Relationship Id="rId45"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font" Target="fonts/Poppins-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Montserrat-bold.fntdata"/><Relationship Id="rId14" Type="http://schemas.openxmlformats.org/officeDocument/2006/relationships/slide" Target="slides/slide10.xml"/><Relationship Id="rId36" Type="http://schemas.openxmlformats.org/officeDocument/2006/relationships/font" Target="fonts/Montserrat-regular.fntdata"/><Relationship Id="rId17" Type="http://schemas.openxmlformats.org/officeDocument/2006/relationships/slide" Target="slides/slide13.xml"/><Relationship Id="rId39" Type="http://schemas.openxmlformats.org/officeDocument/2006/relationships/font" Target="fonts/Montserrat-boldItalic.fntdata"/><Relationship Id="rId16" Type="http://schemas.openxmlformats.org/officeDocument/2006/relationships/slide" Target="slides/slide12.xml"/><Relationship Id="rId38" Type="http://schemas.openxmlformats.org/officeDocument/2006/relationships/font" Target="fonts/Montserra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c1f2987f8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c1f2987f8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c1f2987f8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1f2987f8f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c1f2987f8f_0_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c1f2987f8f_0_1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c1f2987f8f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2c1f2987f8f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2c1f2987f8f_0_2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c1f2987f8f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c1f2987f8f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2c1f2987f8f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c1f2987f8f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2c1f2987f8f_0_2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2c1f2987f8f_0_2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c1f2987f8f_0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2c1f2987f8f_0_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2c1f2987f8f_0_3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c1f2987f8f_0_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2c1f2987f8f_0_3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2c1f2987f8f_0_3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c1f2987f8f_0_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g2c1f2987f8f_0_4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2c1f2987f8f_0_4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c1f2987f8f_0_4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2c1f2987f8f_0_4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2c1f2987f8f_0_4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c1f2987f8f_0_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2c1f2987f8f_0_4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2c1f2987f8f_0_4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c1f2987f8f_0_4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2c1f2987f8f_0_4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2c1f2987f8f_0_4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2c1f2987f8f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g2c1f2987f8f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2c1f2987f8f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c1f2987f8f_0_4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g2c1f2987f8f_0_4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g2c1f2987f8f_0_4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c1f2987f8f_0_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2c1f2987f8f_0_5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g2c1f2987f8f_0_5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c1f2987f8f_0_5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g2c1f2987f8f_0_5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g2c1f2987f8f_0_5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c1f2987f8f_0_6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g2c1f2987f8f_0_6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g2c1f2987f8f_0_6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c1f2987f8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2c1f2987f8f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2c1f2987f8f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1f2987f8f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2c1f2987f8f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2c1f2987f8f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c1f2987f8f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2c1f2987f8f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2c1f2987f8f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1f2987f8f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2c1f2987f8f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2c1f2987f8f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c1f2987f8f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c1f2987f8f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c1f2987f8f_0_1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1f2987f8f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2c1f2987f8f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2c1f2987f8f_0_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c1f2987f8f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c1f2987f8f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2c1f2987f8f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4.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14.png"/><Relationship Id="rId7"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4.png"/><Relationship Id="rId5" Type="http://schemas.openxmlformats.org/officeDocument/2006/relationships/image" Target="../media/image7.png"/><Relationship Id="rId6" Type="http://schemas.openxmlformats.org/officeDocument/2006/relationships/image" Target="../media/image85.png"/><Relationship Id="rId7"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20" Type="http://schemas.openxmlformats.org/officeDocument/2006/relationships/image" Target="../media/image80.png"/><Relationship Id="rId22" Type="http://schemas.openxmlformats.org/officeDocument/2006/relationships/image" Target="../media/image83.png"/><Relationship Id="rId21" Type="http://schemas.openxmlformats.org/officeDocument/2006/relationships/image" Target="../media/image99.png"/><Relationship Id="rId24" Type="http://schemas.openxmlformats.org/officeDocument/2006/relationships/image" Target="../media/image91.png"/><Relationship Id="rId23" Type="http://schemas.openxmlformats.org/officeDocument/2006/relationships/image" Target="../media/image89.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34.png"/><Relationship Id="rId9" Type="http://schemas.openxmlformats.org/officeDocument/2006/relationships/image" Target="../media/image68.png"/><Relationship Id="rId26" Type="http://schemas.openxmlformats.org/officeDocument/2006/relationships/image" Target="../media/image84.png"/><Relationship Id="rId25" Type="http://schemas.openxmlformats.org/officeDocument/2006/relationships/image" Target="../media/image87.png"/><Relationship Id="rId28" Type="http://schemas.openxmlformats.org/officeDocument/2006/relationships/image" Target="../media/image88.png"/><Relationship Id="rId27" Type="http://schemas.openxmlformats.org/officeDocument/2006/relationships/image" Target="../media/image90.png"/><Relationship Id="rId5" Type="http://schemas.openxmlformats.org/officeDocument/2006/relationships/image" Target="../media/image7.png"/><Relationship Id="rId6" Type="http://schemas.openxmlformats.org/officeDocument/2006/relationships/image" Target="../media/image72.png"/><Relationship Id="rId29" Type="http://schemas.openxmlformats.org/officeDocument/2006/relationships/image" Target="../media/image95.png"/><Relationship Id="rId7" Type="http://schemas.openxmlformats.org/officeDocument/2006/relationships/image" Target="../media/image65.png"/><Relationship Id="rId8" Type="http://schemas.openxmlformats.org/officeDocument/2006/relationships/image" Target="../media/image82.png"/><Relationship Id="rId11" Type="http://schemas.openxmlformats.org/officeDocument/2006/relationships/image" Target="../media/image74.png"/><Relationship Id="rId10" Type="http://schemas.openxmlformats.org/officeDocument/2006/relationships/image" Target="../media/image69.png"/><Relationship Id="rId13" Type="http://schemas.openxmlformats.org/officeDocument/2006/relationships/image" Target="../media/image70.png"/><Relationship Id="rId12" Type="http://schemas.openxmlformats.org/officeDocument/2006/relationships/image" Target="../media/image71.png"/><Relationship Id="rId15" Type="http://schemas.openxmlformats.org/officeDocument/2006/relationships/image" Target="../media/image79.png"/><Relationship Id="rId14" Type="http://schemas.openxmlformats.org/officeDocument/2006/relationships/image" Target="../media/image76.png"/><Relationship Id="rId17" Type="http://schemas.openxmlformats.org/officeDocument/2006/relationships/image" Target="../media/image127.png"/><Relationship Id="rId16" Type="http://schemas.openxmlformats.org/officeDocument/2006/relationships/image" Target="../media/image81.png"/><Relationship Id="rId19" Type="http://schemas.openxmlformats.org/officeDocument/2006/relationships/image" Target="../media/image93.png"/><Relationship Id="rId18" Type="http://schemas.openxmlformats.org/officeDocument/2006/relationships/image" Target="../media/image10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94.png"/><Relationship Id="rId8" Type="http://schemas.openxmlformats.org/officeDocument/2006/relationships/image" Target="../media/image1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09.png"/><Relationship Id="rId7" Type="http://schemas.openxmlformats.org/officeDocument/2006/relationships/image" Target="../media/image1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15.png"/><Relationship Id="rId7" Type="http://schemas.openxmlformats.org/officeDocument/2006/relationships/image" Target="../media/image1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8.png"/><Relationship Id="rId4" Type="http://schemas.openxmlformats.org/officeDocument/2006/relationships/image" Target="../media/image142.png"/><Relationship Id="rId5" Type="http://schemas.openxmlformats.org/officeDocument/2006/relationships/image" Target="../media/image7.png"/><Relationship Id="rId6" Type="http://schemas.openxmlformats.org/officeDocument/2006/relationships/image" Target="../media/image1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34.png"/><Relationship Id="rId9" Type="http://schemas.openxmlformats.org/officeDocument/2006/relationships/image" Target="../media/image145.png"/><Relationship Id="rId5" Type="http://schemas.openxmlformats.org/officeDocument/2006/relationships/image" Target="../media/image7.png"/><Relationship Id="rId6" Type="http://schemas.openxmlformats.org/officeDocument/2006/relationships/image" Target="../media/image163.png"/><Relationship Id="rId7" Type="http://schemas.openxmlformats.org/officeDocument/2006/relationships/image" Target="../media/image171.png"/><Relationship Id="rId8" Type="http://schemas.openxmlformats.org/officeDocument/2006/relationships/image" Target="../media/image164.png"/></Relationships>
</file>

<file path=ppt/slides/_rels/slide22.xml.rels><?xml version="1.0" encoding="UTF-8" standalone="yes"?><Relationships xmlns="http://schemas.openxmlformats.org/package/2006/relationships"><Relationship Id="rId20" Type="http://schemas.openxmlformats.org/officeDocument/2006/relationships/image" Target="../media/image175.png"/><Relationship Id="rId22" Type="http://schemas.openxmlformats.org/officeDocument/2006/relationships/hyperlink" Target="https://eatemp.com/powerpoint-org-chart-template/" TargetMode="External"/><Relationship Id="rId21" Type="http://schemas.openxmlformats.org/officeDocument/2006/relationships/image" Target="../media/image159.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29.png"/><Relationship Id="rId5" Type="http://schemas.openxmlformats.org/officeDocument/2006/relationships/image" Target="../media/image7.png"/><Relationship Id="rId6" Type="http://schemas.openxmlformats.org/officeDocument/2006/relationships/image" Target="../media/image133.png"/><Relationship Id="rId7" Type="http://schemas.openxmlformats.org/officeDocument/2006/relationships/image" Target="../media/image128.png"/><Relationship Id="rId8" Type="http://schemas.openxmlformats.org/officeDocument/2006/relationships/image" Target="../media/image155.png"/><Relationship Id="rId11" Type="http://schemas.openxmlformats.org/officeDocument/2006/relationships/image" Target="../media/image168.png"/><Relationship Id="rId10" Type="http://schemas.openxmlformats.org/officeDocument/2006/relationships/image" Target="../media/image143.png"/><Relationship Id="rId13" Type="http://schemas.openxmlformats.org/officeDocument/2006/relationships/image" Target="../media/image154.png"/><Relationship Id="rId12" Type="http://schemas.openxmlformats.org/officeDocument/2006/relationships/image" Target="../media/image137.png"/><Relationship Id="rId15" Type="http://schemas.openxmlformats.org/officeDocument/2006/relationships/image" Target="../media/image148.png"/><Relationship Id="rId14" Type="http://schemas.openxmlformats.org/officeDocument/2006/relationships/image" Target="../media/image153.png"/><Relationship Id="rId17" Type="http://schemas.openxmlformats.org/officeDocument/2006/relationships/image" Target="../media/image150.png"/><Relationship Id="rId16" Type="http://schemas.openxmlformats.org/officeDocument/2006/relationships/image" Target="../media/image151.png"/><Relationship Id="rId19" Type="http://schemas.openxmlformats.org/officeDocument/2006/relationships/image" Target="../media/image147.png"/><Relationship Id="rId18" Type="http://schemas.openxmlformats.org/officeDocument/2006/relationships/image" Target="../media/image1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66.png"/><Relationship Id="rId5" Type="http://schemas.openxmlformats.org/officeDocument/2006/relationships/image" Target="../media/image167.png"/><Relationship Id="rId6" Type="http://schemas.openxmlformats.org/officeDocument/2006/relationships/image" Target="../media/image7.png"/><Relationship Id="rId7" Type="http://schemas.openxmlformats.org/officeDocument/2006/relationships/hyperlink" Target="https://unsplash.com/" TargetMode="External"/><Relationship Id="rId8" Type="http://schemas.openxmlformats.org/officeDocument/2006/relationships/image" Target="../media/image1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4.png"/><Relationship Id="rId7"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4.png"/><Relationship Id="rId5" Type="http://schemas.openxmlformats.org/officeDocument/2006/relationships/image" Target="../media/image7.png"/><Relationship Id="rId6" Type="http://schemas.openxmlformats.org/officeDocument/2006/relationships/image" Target="../media/image41.png"/><Relationship Id="rId7" Type="http://schemas.openxmlformats.org/officeDocument/2006/relationships/image" Target="../media/image28.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9.png"/><Relationship Id="rId7" Type="http://schemas.openxmlformats.org/officeDocument/2006/relationships/image" Target="../media/image26.png"/><Relationship Id="rId8" Type="http://schemas.openxmlformats.org/officeDocument/2006/relationships/image" Target="../media/image7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40.png"/><Relationship Id="rId7" Type="http://schemas.openxmlformats.org/officeDocument/2006/relationships/image" Target="../media/image38.png"/><Relationship Id="rId8"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15" name="Shape 15"/>
        <p:cNvGrpSpPr/>
        <p:nvPr/>
      </p:nvGrpSpPr>
      <p:grpSpPr>
        <a:xfrm>
          <a:off x="0" y="0"/>
          <a:ext cx="0" cy="0"/>
          <a:chOff x="0" y="0"/>
          <a:chExt cx="0" cy="0"/>
        </a:xfrm>
      </p:grpSpPr>
      <p:pic>
        <p:nvPicPr>
          <p:cNvPr descr=" " id="16" name="Google Shape;16;g2c1f2987f8f_0_0"/>
          <p:cNvPicPr preferRelativeResize="0"/>
          <p:nvPr/>
        </p:nvPicPr>
        <p:blipFill rotWithShape="1">
          <a:blip r:embed="rId3">
            <a:alphaModFix/>
          </a:blip>
          <a:srcRect b="0" l="0" r="0" t="0"/>
          <a:stretch/>
        </p:blipFill>
        <p:spPr>
          <a:xfrm>
            <a:off x="10313689" y="0"/>
            <a:ext cx="14073359" cy="13716000"/>
          </a:xfrm>
          <a:prstGeom prst="rect">
            <a:avLst/>
          </a:prstGeom>
          <a:noFill/>
          <a:ln>
            <a:noFill/>
          </a:ln>
        </p:spPr>
      </p:pic>
      <p:pic>
        <p:nvPicPr>
          <p:cNvPr descr=" " id="17" name="Google Shape;17;g2c1f2987f8f_0_0"/>
          <p:cNvPicPr preferRelativeResize="0"/>
          <p:nvPr/>
        </p:nvPicPr>
        <p:blipFill rotWithShape="1">
          <a:blip r:embed="rId4">
            <a:alphaModFix/>
          </a:blip>
          <a:srcRect b="0" l="0" r="0" t="0"/>
          <a:stretch/>
        </p:blipFill>
        <p:spPr>
          <a:xfrm>
            <a:off x="0" y="74832"/>
            <a:ext cx="5887459" cy="4990513"/>
          </a:xfrm>
          <a:prstGeom prst="rect">
            <a:avLst/>
          </a:prstGeom>
          <a:noFill/>
          <a:ln>
            <a:noFill/>
          </a:ln>
        </p:spPr>
      </p:pic>
      <p:sp>
        <p:nvSpPr>
          <p:cNvPr id="18" name="Google Shape;18;g2c1f2987f8f_0_0"/>
          <p:cNvSpPr/>
          <p:nvPr/>
        </p:nvSpPr>
        <p:spPr>
          <a:xfrm>
            <a:off x="4496362" y="5016500"/>
            <a:ext cx="159489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12800"/>
              <a:buFont typeface="Black Han Sans"/>
              <a:buNone/>
            </a:pPr>
            <a:r>
              <a:rPr b="0" i="0" lang="en-US" sz="12800" u="none" cap="none" strike="noStrike">
                <a:solidFill>
                  <a:srgbClr val="00327F"/>
                </a:solidFill>
                <a:latin typeface="Black Han Sans"/>
                <a:ea typeface="Black Han Sans"/>
                <a:cs typeface="Black Han Sans"/>
                <a:sym typeface="Black Han Sans"/>
              </a:rPr>
              <a:t>Thermo</a:t>
            </a:r>
            <a:r>
              <a:rPr b="0" i="0" lang="en-US" sz="12800" u="none" cap="none" strike="noStrike">
                <a:solidFill>
                  <a:srgbClr val="FF2A42"/>
                </a:solidFill>
                <a:latin typeface="Black Han Sans"/>
                <a:ea typeface="Black Han Sans"/>
                <a:cs typeface="Black Han Sans"/>
                <a:sym typeface="Black Han Sans"/>
              </a:rPr>
              <a:t>dynamics</a:t>
            </a:r>
            <a:endParaRPr b="0" i="0" sz="12800" u="none" cap="none" strike="noStrike">
              <a:solidFill>
                <a:schemeClr val="dk1"/>
              </a:solidFill>
              <a:latin typeface="Calibri"/>
              <a:ea typeface="Calibri"/>
              <a:cs typeface="Calibri"/>
              <a:sym typeface="Calibri"/>
            </a:endParaRPr>
          </a:p>
        </p:txBody>
      </p:sp>
      <p:sp>
        <p:nvSpPr>
          <p:cNvPr id="19" name="Google Shape;19;g2c1f2987f8f_0_0"/>
          <p:cNvSpPr/>
          <p:nvPr/>
        </p:nvSpPr>
        <p:spPr>
          <a:xfrm>
            <a:off x="3264308" y="7480300"/>
            <a:ext cx="181293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2c1f2987f8f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g2c1f2987f8f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218" name="Shape 218"/>
        <p:cNvGrpSpPr/>
        <p:nvPr/>
      </p:nvGrpSpPr>
      <p:grpSpPr>
        <a:xfrm>
          <a:off x="0" y="0"/>
          <a:ext cx="0" cy="0"/>
          <a:chOff x="0" y="0"/>
          <a:chExt cx="0" cy="0"/>
        </a:xfrm>
      </p:grpSpPr>
      <p:pic>
        <p:nvPicPr>
          <p:cNvPr descr=" " id="219" name="Google Shape;219;g2c1f2987f8f_0_194"/>
          <p:cNvPicPr preferRelativeResize="0"/>
          <p:nvPr/>
        </p:nvPicPr>
        <p:blipFill rotWithShape="1">
          <a:blip r:embed="rId3">
            <a:alphaModFix/>
          </a:blip>
          <a:srcRect b="0" l="0" r="0" t="0"/>
          <a:stretch/>
        </p:blipFill>
        <p:spPr>
          <a:xfrm>
            <a:off x="12079210" y="0"/>
            <a:ext cx="12307838" cy="13716000"/>
          </a:xfrm>
          <a:prstGeom prst="rect">
            <a:avLst/>
          </a:prstGeom>
          <a:noFill/>
          <a:ln>
            <a:noFill/>
          </a:ln>
        </p:spPr>
      </p:pic>
      <p:pic>
        <p:nvPicPr>
          <p:cNvPr descr=" " id="220" name="Google Shape;220;g2c1f2987f8f_0_194"/>
          <p:cNvPicPr preferRelativeResize="0"/>
          <p:nvPr/>
        </p:nvPicPr>
        <p:blipFill rotWithShape="1">
          <a:blip r:embed="rId4">
            <a:alphaModFix/>
          </a:blip>
          <a:srcRect b="0" l="0" r="0" t="0"/>
          <a:stretch/>
        </p:blipFill>
        <p:spPr>
          <a:xfrm>
            <a:off x="0" y="6726461"/>
            <a:ext cx="9636926" cy="6989538"/>
          </a:xfrm>
          <a:prstGeom prst="rect">
            <a:avLst/>
          </a:prstGeom>
          <a:noFill/>
          <a:ln>
            <a:noFill/>
          </a:ln>
        </p:spPr>
      </p:pic>
      <p:sp>
        <p:nvSpPr>
          <p:cNvPr id="221" name="Google Shape;221;g2c1f2987f8f_0_1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2" name="Google Shape;222;g2c1f2987f8f_0_19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3" name="Google Shape;223;g2c1f2987f8f_0_194"/>
          <p:cNvPicPr preferRelativeResize="0"/>
          <p:nvPr/>
        </p:nvPicPr>
        <p:blipFill rotWithShape="1">
          <a:blip r:embed="rId6">
            <a:alphaModFix/>
          </a:blip>
          <a:srcRect b="0" l="0" r="0" t="0"/>
          <a:stretch/>
        </p:blipFill>
        <p:spPr>
          <a:xfrm>
            <a:off x="1752819" y="1346200"/>
            <a:ext cx="20881410" cy="11010900"/>
          </a:xfrm>
          <a:prstGeom prst="rect">
            <a:avLst/>
          </a:prstGeom>
          <a:noFill/>
          <a:ln>
            <a:noFill/>
          </a:ln>
        </p:spPr>
      </p:pic>
      <p:pic>
        <p:nvPicPr>
          <p:cNvPr descr=" " id="224" name="Google Shape;224;g2c1f2987f8f_0_194"/>
          <p:cNvPicPr preferRelativeResize="0"/>
          <p:nvPr/>
        </p:nvPicPr>
        <p:blipFill rotWithShape="1">
          <a:blip r:embed="rId7">
            <a:alphaModFix/>
          </a:blip>
          <a:srcRect b="0" l="0" r="0" t="0"/>
          <a:stretch/>
        </p:blipFill>
        <p:spPr>
          <a:xfrm>
            <a:off x="1752819" y="1346200"/>
            <a:ext cx="5639505" cy="11010900"/>
          </a:xfrm>
          <a:prstGeom prst="rect">
            <a:avLst/>
          </a:prstGeom>
          <a:noFill/>
          <a:ln>
            <a:noFill/>
          </a:ln>
        </p:spPr>
      </p:pic>
      <p:sp>
        <p:nvSpPr>
          <p:cNvPr id="225" name="Google Shape;225;g2c1f2987f8f_0_194"/>
          <p:cNvSpPr/>
          <p:nvPr/>
        </p:nvSpPr>
        <p:spPr>
          <a:xfrm>
            <a:off x="1752819" y="1346200"/>
            <a:ext cx="5639400" cy="5638800"/>
          </a:xfrm>
          <a:prstGeom prst="roundRect">
            <a:avLst>
              <a:gd fmla="val 75081" name="adj"/>
            </a:avLst>
          </a:prstGeom>
          <a:solidFill>
            <a:srgbClr val="0032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c1f2987f8f_0_194"/>
          <p:cNvSpPr/>
          <p:nvPr/>
        </p:nvSpPr>
        <p:spPr>
          <a:xfrm>
            <a:off x="3511989" y="2260600"/>
            <a:ext cx="31374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lack Han Sans"/>
              <a:buNone/>
            </a:pPr>
            <a:r>
              <a:rPr b="0" i="0" lang="en-US" sz="24000" u="none" cap="none" strike="noStrike">
                <a:solidFill>
                  <a:srgbClr val="FFFFFF"/>
                </a:solidFill>
                <a:latin typeface="Black Han Sans"/>
                <a:ea typeface="Black Han Sans"/>
                <a:cs typeface="Black Han Sans"/>
                <a:sym typeface="Black Han Sans"/>
              </a:rPr>
              <a:t>S</a:t>
            </a:r>
            <a:endParaRPr b="0" i="0" sz="24000" u="none" cap="none" strike="noStrike">
              <a:solidFill>
                <a:schemeClr val="dk1"/>
              </a:solidFill>
              <a:latin typeface="Calibri"/>
              <a:ea typeface="Calibri"/>
              <a:cs typeface="Calibri"/>
              <a:sym typeface="Calibri"/>
            </a:endParaRPr>
          </a:p>
        </p:txBody>
      </p:sp>
      <p:sp>
        <p:nvSpPr>
          <p:cNvPr id="227" name="Google Shape;227;g2c1f2987f8f_0_194"/>
          <p:cNvSpPr/>
          <p:nvPr/>
        </p:nvSpPr>
        <p:spPr>
          <a:xfrm>
            <a:off x="2286286"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c1f2987f8f_0_194"/>
          <p:cNvSpPr/>
          <p:nvPr/>
        </p:nvSpPr>
        <p:spPr>
          <a:xfrm>
            <a:off x="228628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2c1f2987f8f_0_194"/>
          <p:cNvSpPr/>
          <p:nvPr/>
        </p:nvSpPr>
        <p:spPr>
          <a:xfrm>
            <a:off x="228628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c1f2987f8f_0_194"/>
          <p:cNvSpPr/>
          <p:nvPr/>
        </p:nvSpPr>
        <p:spPr>
          <a:xfrm>
            <a:off x="2286286"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Eclipse</a:t>
            </a:r>
            <a:endParaRPr b="0" i="0" sz="3600" u="none" cap="none" strike="noStrike">
              <a:solidFill>
                <a:schemeClr val="dk1"/>
              </a:solidFill>
              <a:latin typeface="Calibri"/>
              <a:ea typeface="Calibri"/>
              <a:cs typeface="Calibri"/>
              <a:sym typeface="Calibri"/>
            </a:endParaRPr>
          </a:p>
        </p:txBody>
      </p:sp>
      <p:sp>
        <p:nvSpPr>
          <p:cNvPr id="231" name="Google Shape;231;g2c1f2987f8f_0_194"/>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32" name="Google Shape;232;g2c1f2987f8f_0_194"/>
          <p:cNvSpPr/>
          <p:nvPr/>
        </p:nvSpPr>
        <p:spPr>
          <a:xfrm>
            <a:off x="228628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c1f2987f8f_0_194"/>
          <p:cNvSpPr/>
          <p:nvPr/>
        </p:nvSpPr>
        <p:spPr>
          <a:xfrm>
            <a:off x="228628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c1f2987f8f_0_194"/>
          <p:cNvSpPr/>
          <p:nvPr/>
        </p:nvSpPr>
        <p:spPr>
          <a:xfrm>
            <a:off x="2286286"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Quest</a:t>
            </a:r>
            <a:endParaRPr b="0" i="0" sz="3600" u="none" cap="none" strike="noStrike">
              <a:solidFill>
                <a:schemeClr val="dk1"/>
              </a:solidFill>
              <a:latin typeface="Calibri"/>
              <a:ea typeface="Calibri"/>
              <a:cs typeface="Calibri"/>
              <a:sym typeface="Calibri"/>
            </a:endParaRPr>
          </a:p>
        </p:txBody>
      </p:sp>
      <p:sp>
        <p:nvSpPr>
          <p:cNvPr id="235" name="Google Shape;235;g2c1f2987f8f_0_194"/>
          <p:cNvSpPr/>
          <p:nvPr/>
        </p:nvSpPr>
        <p:spPr>
          <a:xfrm>
            <a:off x="2286286"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36" name="Google Shape;236;g2c1f2987f8f_0_194"/>
          <p:cNvPicPr preferRelativeResize="0"/>
          <p:nvPr/>
        </p:nvPicPr>
        <p:blipFill rotWithShape="1">
          <a:blip r:embed="rId7">
            <a:alphaModFix/>
          </a:blip>
          <a:srcRect b="0" l="0" r="0" t="0"/>
          <a:stretch/>
        </p:blipFill>
        <p:spPr>
          <a:xfrm>
            <a:off x="6833454" y="1346200"/>
            <a:ext cx="5639505" cy="11010900"/>
          </a:xfrm>
          <a:prstGeom prst="rect">
            <a:avLst/>
          </a:prstGeom>
          <a:noFill/>
          <a:ln>
            <a:noFill/>
          </a:ln>
        </p:spPr>
      </p:pic>
      <p:sp>
        <p:nvSpPr>
          <p:cNvPr id="237" name="Google Shape;237;g2c1f2987f8f_0_194"/>
          <p:cNvSpPr/>
          <p:nvPr/>
        </p:nvSpPr>
        <p:spPr>
          <a:xfrm>
            <a:off x="6833454" y="1346200"/>
            <a:ext cx="5639400" cy="5638800"/>
          </a:xfrm>
          <a:prstGeom prst="roundRect">
            <a:avLst>
              <a:gd fmla="val 75081" name="adj"/>
            </a:avLst>
          </a:prstGeom>
          <a:solidFill>
            <a:srgbClr val="FF2A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c1f2987f8f_0_194"/>
          <p:cNvSpPr/>
          <p:nvPr/>
        </p:nvSpPr>
        <p:spPr>
          <a:xfrm>
            <a:off x="8148068" y="2260600"/>
            <a:ext cx="40263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lack Han Sans"/>
              <a:buNone/>
            </a:pPr>
            <a:r>
              <a:rPr b="0" i="0" lang="en-US" sz="24000" u="none" cap="none" strike="noStrike">
                <a:solidFill>
                  <a:srgbClr val="FFFFFF"/>
                </a:solidFill>
                <a:latin typeface="Black Han Sans"/>
                <a:ea typeface="Black Han Sans"/>
                <a:cs typeface="Black Han Sans"/>
                <a:sym typeface="Black Han Sans"/>
              </a:rPr>
              <a:t>W</a:t>
            </a:r>
            <a:endParaRPr b="0" i="0" sz="24000" u="none" cap="none" strike="noStrike">
              <a:solidFill>
                <a:schemeClr val="dk1"/>
              </a:solidFill>
              <a:latin typeface="Calibri"/>
              <a:ea typeface="Calibri"/>
              <a:cs typeface="Calibri"/>
              <a:sym typeface="Calibri"/>
            </a:endParaRPr>
          </a:p>
        </p:txBody>
      </p:sp>
      <p:sp>
        <p:nvSpPr>
          <p:cNvPr id="239" name="Google Shape;239;g2c1f2987f8f_0_194"/>
          <p:cNvSpPr/>
          <p:nvPr/>
        </p:nvSpPr>
        <p:spPr>
          <a:xfrm>
            <a:off x="7366921"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c1f2987f8f_0_194"/>
          <p:cNvSpPr/>
          <p:nvPr/>
        </p:nvSpPr>
        <p:spPr>
          <a:xfrm>
            <a:off x="736692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c1f2987f8f_0_194"/>
          <p:cNvSpPr/>
          <p:nvPr/>
        </p:nvSpPr>
        <p:spPr>
          <a:xfrm>
            <a:off x="736692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c1f2987f8f_0_194"/>
          <p:cNvSpPr/>
          <p:nvPr/>
        </p:nvSpPr>
        <p:spPr>
          <a:xfrm>
            <a:off x="7366921"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Obtain</a:t>
            </a:r>
            <a:endParaRPr b="0" i="0" sz="3600" u="none" cap="none" strike="noStrike">
              <a:solidFill>
                <a:schemeClr val="dk1"/>
              </a:solidFill>
              <a:latin typeface="Calibri"/>
              <a:ea typeface="Calibri"/>
              <a:cs typeface="Calibri"/>
              <a:sym typeface="Calibri"/>
            </a:endParaRPr>
          </a:p>
        </p:txBody>
      </p:sp>
      <p:sp>
        <p:nvSpPr>
          <p:cNvPr id="243" name="Google Shape;243;g2c1f2987f8f_0_194"/>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44" name="Google Shape;244;g2c1f2987f8f_0_194"/>
          <p:cNvSpPr/>
          <p:nvPr/>
        </p:nvSpPr>
        <p:spPr>
          <a:xfrm>
            <a:off x="736692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c1f2987f8f_0_194"/>
          <p:cNvSpPr/>
          <p:nvPr/>
        </p:nvSpPr>
        <p:spPr>
          <a:xfrm>
            <a:off x="736692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c1f2987f8f_0_194"/>
          <p:cNvSpPr/>
          <p:nvPr/>
        </p:nvSpPr>
        <p:spPr>
          <a:xfrm>
            <a:off x="7366921"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Foundation</a:t>
            </a:r>
            <a:endParaRPr b="0" i="0" sz="3600" u="none" cap="none" strike="noStrike">
              <a:solidFill>
                <a:schemeClr val="dk1"/>
              </a:solidFill>
              <a:latin typeface="Calibri"/>
              <a:ea typeface="Calibri"/>
              <a:cs typeface="Calibri"/>
              <a:sym typeface="Calibri"/>
            </a:endParaRPr>
          </a:p>
        </p:txBody>
      </p:sp>
      <p:sp>
        <p:nvSpPr>
          <p:cNvPr id="247" name="Google Shape;247;g2c1f2987f8f_0_194"/>
          <p:cNvSpPr/>
          <p:nvPr/>
        </p:nvSpPr>
        <p:spPr>
          <a:xfrm>
            <a:off x="7366921"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48" name="Google Shape;248;g2c1f2987f8f_0_194"/>
          <p:cNvPicPr preferRelativeResize="0"/>
          <p:nvPr/>
        </p:nvPicPr>
        <p:blipFill rotWithShape="1">
          <a:blip r:embed="rId7">
            <a:alphaModFix/>
          </a:blip>
          <a:srcRect b="0" l="0" r="0" t="0"/>
          <a:stretch/>
        </p:blipFill>
        <p:spPr>
          <a:xfrm>
            <a:off x="11914089" y="1346200"/>
            <a:ext cx="5639505" cy="11010900"/>
          </a:xfrm>
          <a:prstGeom prst="rect">
            <a:avLst/>
          </a:prstGeom>
          <a:noFill/>
          <a:ln>
            <a:noFill/>
          </a:ln>
        </p:spPr>
      </p:pic>
      <p:sp>
        <p:nvSpPr>
          <p:cNvPr id="249" name="Google Shape;249;g2c1f2987f8f_0_194"/>
          <p:cNvSpPr/>
          <p:nvPr/>
        </p:nvSpPr>
        <p:spPr>
          <a:xfrm>
            <a:off x="11914089" y="1346200"/>
            <a:ext cx="5639400" cy="5638800"/>
          </a:xfrm>
          <a:prstGeom prst="roundRect">
            <a:avLst>
              <a:gd fmla="val 75081" name="adj"/>
            </a:avLst>
          </a:prstGeom>
          <a:solidFill>
            <a:srgbClr val="0032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c1f2987f8f_0_194"/>
          <p:cNvSpPr/>
          <p:nvPr/>
        </p:nvSpPr>
        <p:spPr>
          <a:xfrm>
            <a:off x="13577997" y="2260600"/>
            <a:ext cx="33279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lack Han Sans"/>
              <a:buNone/>
            </a:pPr>
            <a:r>
              <a:rPr b="0" i="0" lang="en-US" sz="24000" u="none" cap="none" strike="noStrike">
                <a:solidFill>
                  <a:srgbClr val="FFFFFF"/>
                </a:solidFill>
                <a:latin typeface="Black Han Sans"/>
                <a:ea typeface="Black Han Sans"/>
                <a:cs typeface="Black Han Sans"/>
                <a:sym typeface="Black Han Sans"/>
              </a:rPr>
              <a:t>O</a:t>
            </a:r>
            <a:endParaRPr b="0" i="0" sz="24000" u="none" cap="none" strike="noStrike">
              <a:solidFill>
                <a:schemeClr val="dk1"/>
              </a:solidFill>
              <a:latin typeface="Calibri"/>
              <a:ea typeface="Calibri"/>
              <a:cs typeface="Calibri"/>
              <a:sym typeface="Calibri"/>
            </a:endParaRPr>
          </a:p>
        </p:txBody>
      </p:sp>
      <p:sp>
        <p:nvSpPr>
          <p:cNvPr id="251" name="Google Shape;251;g2c1f2987f8f_0_194"/>
          <p:cNvSpPr/>
          <p:nvPr/>
        </p:nvSpPr>
        <p:spPr>
          <a:xfrm>
            <a:off x="12447556"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c1f2987f8f_0_194"/>
          <p:cNvSpPr/>
          <p:nvPr/>
        </p:nvSpPr>
        <p:spPr>
          <a:xfrm>
            <a:off x="1244755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c1f2987f8f_0_194"/>
          <p:cNvSpPr/>
          <p:nvPr/>
        </p:nvSpPr>
        <p:spPr>
          <a:xfrm>
            <a:off x="12447556"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c1f2987f8f_0_194"/>
          <p:cNvSpPr/>
          <p:nvPr/>
        </p:nvSpPr>
        <p:spPr>
          <a:xfrm>
            <a:off x="12447556"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War</a:t>
            </a:r>
            <a:endParaRPr b="0" i="0" sz="3600" u="none" cap="none" strike="noStrike">
              <a:solidFill>
                <a:schemeClr val="dk1"/>
              </a:solidFill>
              <a:latin typeface="Calibri"/>
              <a:ea typeface="Calibri"/>
              <a:cs typeface="Calibri"/>
              <a:sym typeface="Calibri"/>
            </a:endParaRPr>
          </a:p>
        </p:txBody>
      </p:sp>
      <p:sp>
        <p:nvSpPr>
          <p:cNvPr id="255" name="Google Shape;255;g2c1f2987f8f_0_194"/>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56" name="Google Shape;256;g2c1f2987f8f_0_194"/>
          <p:cNvSpPr/>
          <p:nvPr/>
        </p:nvSpPr>
        <p:spPr>
          <a:xfrm>
            <a:off x="1244755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c1f2987f8f_0_194"/>
          <p:cNvSpPr/>
          <p:nvPr/>
        </p:nvSpPr>
        <p:spPr>
          <a:xfrm>
            <a:off x="12447556"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c1f2987f8f_0_194"/>
          <p:cNvSpPr/>
          <p:nvPr/>
        </p:nvSpPr>
        <p:spPr>
          <a:xfrm>
            <a:off x="12447556"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Transformation</a:t>
            </a:r>
            <a:endParaRPr b="0" i="0" sz="3600" u="none" cap="none" strike="noStrike">
              <a:solidFill>
                <a:schemeClr val="dk1"/>
              </a:solidFill>
              <a:latin typeface="Calibri"/>
              <a:ea typeface="Calibri"/>
              <a:cs typeface="Calibri"/>
              <a:sym typeface="Calibri"/>
            </a:endParaRPr>
          </a:p>
        </p:txBody>
      </p:sp>
      <p:sp>
        <p:nvSpPr>
          <p:cNvPr id="259" name="Google Shape;259;g2c1f2987f8f_0_194"/>
          <p:cNvSpPr/>
          <p:nvPr/>
        </p:nvSpPr>
        <p:spPr>
          <a:xfrm>
            <a:off x="12447556"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60" name="Google Shape;260;g2c1f2987f8f_0_194"/>
          <p:cNvPicPr preferRelativeResize="0"/>
          <p:nvPr/>
        </p:nvPicPr>
        <p:blipFill rotWithShape="1">
          <a:blip r:embed="rId7">
            <a:alphaModFix/>
          </a:blip>
          <a:srcRect b="0" l="0" r="0" t="0"/>
          <a:stretch/>
        </p:blipFill>
        <p:spPr>
          <a:xfrm>
            <a:off x="16994724" y="1346200"/>
            <a:ext cx="5639505" cy="11010900"/>
          </a:xfrm>
          <a:prstGeom prst="rect">
            <a:avLst/>
          </a:prstGeom>
          <a:noFill/>
          <a:ln>
            <a:noFill/>
          </a:ln>
        </p:spPr>
      </p:pic>
      <p:sp>
        <p:nvSpPr>
          <p:cNvPr id="261" name="Google Shape;261;g2c1f2987f8f_0_194"/>
          <p:cNvSpPr/>
          <p:nvPr/>
        </p:nvSpPr>
        <p:spPr>
          <a:xfrm>
            <a:off x="16994724" y="1346200"/>
            <a:ext cx="5639400" cy="5638800"/>
          </a:xfrm>
          <a:prstGeom prst="roundRect">
            <a:avLst>
              <a:gd fmla="val 75081" name="adj"/>
            </a:avLst>
          </a:prstGeom>
          <a:solidFill>
            <a:srgbClr val="FF2A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c1f2987f8f_0_194"/>
          <p:cNvSpPr/>
          <p:nvPr/>
        </p:nvSpPr>
        <p:spPr>
          <a:xfrm>
            <a:off x="18899962" y="2260600"/>
            <a:ext cx="28452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lack Han Sans"/>
              <a:buNone/>
            </a:pPr>
            <a:r>
              <a:rPr b="0" i="0" lang="en-US" sz="24000" u="none" cap="none" strike="noStrike">
                <a:solidFill>
                  <a:srgbClr val="FFFFFF"/>
                </a:solidFill>
                <a:latin typeface="Black Han Sans"/>
                <a:ea typeface="Black Han Sans"/>
                <a:cs typeface="Black Han Sans"/>
                <a:sym typeface="Black Han Sans"/>
              </a:rPr>
              <a:t>T</a:t>
            </a:r>
            <a:endParaRPr b="0" i="0" sz="24000" u="none" cap="none" strike="noStrike">
              <a:solidFill>
                <a:schemeClr val="dk1"/>
              </a:solidFill>
              <a:latin typeface="Calibri"/>
              <a:ea typeface="Calibri"/>
              <a:cs typeface="Calibri"/>
              <a:sym typeface="Calibri"/>
            </a:endParaRPr>
          </a:p>
        </p:txBody>
      </p:sp>
      <p:sp>
        <p:nvSpPr>
          <p:cNvPr id="263" name="Google Shape;263;g2c1f2987f8f_0_194"/>
          <p:cNvSpPr/>
          <p:nvPr/>
        </p:nvSpPr>
        <p:spPr>
          <a:xfrm>
            <a:off x="17528191" y="7848600"/>
            <a:ext cx="4572600" cy="439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c1f2987f8f_0_194"/>
          <p:cNvSpPr/>
          <p:nvPr/>
        </p:nvSpPr>
        <p:spPr>
          <a:xfrm>
            <a:off x="1752819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c1f2987f8f_0_194"/>
          <p:cNvSpPr/>
          <p:nvPr/>
        </p:nvSpPr>
        <p:spPr>
          <a:xfrm>
            <a:off x="17528191" y="78486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c1f2987f8f_0_194"/>
          <p:cNvSpPr/>
          <p:nvPr/>
        </p:nvSpPr>
        <p:spPr>
          <a:xfrm>
            <a:off x="17528191" y="78486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Invasion</a:t>
            </a:r>
            <a:endParaRPr b="0" i="0" sz="3600" u="none" cap="none" strike="noStrike">
              <a:solidFill>
                <a:schemeClr val="dk1"/>
              </a:solidFill>
              <a:latin typeface="Calibri"/>
              <a:ea typeface="Calibri"/>
              <a:cs typeface="Calibri"/>
              <a:sym typeface="Calibri"/>
            </a:endParaRPr>
          </a:p>
        </p:txBody>
      </p:sp>
      <p:sp>
        <p:nvSpPr>
          <p:cNvPr id="267" name="Google Shape;267;g2c1f2987f8f_0_194"/>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68" name="Google Shape;268;g2c1f2987f8f_0_194"/>
          <p:cNvSpPr/>
          <p:nvPr/>
        </p:nvSpPr>
        <p:spPr>
          <a:xfrm>
            <a:off x="1752819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c1f2987f8f_0_194"/>
          <p:cNvSpPr/>
          <p:nvPr/>
        </p:nvSpPr>
        <p:spPr>
          <a:xfrm>
            <a:off x="17528191" y="1024890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c1f2987f8f_0_194"/>
          <p:cNvSpPr/>
          <p:nvPr/>
        </p:nvSpPr>
        <p:spPr>
          <a:xfrm>
            <a:off x="17528191" y="102489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Betrayal</a:t>
            </a:r>
            <a:endParaRPr b="0" i="0" sz="3600" u="none" cap="none" strike="noStrike">
              <a:solidFill>
                <a:schemeClr val="dk1"/>
              </a:solidFill>
              <a:latin typeface="Calibri"/>
              <a:ea typeface="Calibri"/>
              <a:cs typeface="Calibri"/>
              <a:sym typeface="Calibri"/>
            </a:endParaRPr>
          </a:p>
        </p:txBody>
      </p:sp>
      <p:sp>
        <p:nvSpPr>
          <p:cNvPr id="271" name="Google Shape;271;g2c1f2987f8f_0_194"/>
          <p:cNvSpPr/>
          <p:nvPr/>
        </p:nvSpPr>
        <p:spPr>
          <a:xfrm>
            <a:off x="17528191" y="11023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276" name="Shape 276"/>
        <p:cNvGrpSpPr/>
        <p:nvPr/>
      </p:nvGrpSpPr>
      <p:grpSpPr>
        <a:xfrm>
          <a:off x="0" y="0"/>
          <a:ext cx="0" cy="0"/>
          <a:chOff x="0" y="0"/>
          <a:chExt cx="0" cy="0"/>
        </a:xfrm>
      </p:grpSpPr>
      <p:pic>
        <p:nvPicPr>
          <p:cNvPr descr=" " id="277" name="Google Shape;277;g2c1f2987f8f_0_251"/>
          <p:cNvPicPr preferRelativeResize="0"/>
          <p:nvPr/>
        </p:nvPicPr>
        <p:blipFill rotWithShape="1">
          <a:blip r:embed="rId3">
            <a:alphaModFix/>
          </a:blip>
          <a:srcRect b="0" l="0" r="0" t="0"/>
          <a:stretch/>
        </p:blipFill>
        <p:spPr>
          <a:xfrm>
            <a:off x="10313689" y="0"/>
            <a:ext cx="14073359" cy="13716000"/>
          </a:xfrm>
          <a:prstGeom prst="rect">
            <a:avLst/>
          </a:prstGeom>
          <a:noFill/>
          <a:ln>
            <a:noFill/>
          </a:ln>
        </p:spPr>
      </p:pic>
      <p:pic>
        <p:nvPicPr>
          <p:cNvPr descr=" " id="278" name="Google Shape;278;g2c1f2987f8f_0_251"/>
          <p:cNvPicPr preferRelativeResize="0"/>
          <p:nvPr/>
        </p:nvPicPr>
        <p:blipFill rotWithShape="1">
          <a:blip r:embed="rId4">
            <a:alphaModFix/>
          </a:blip>
          <a:srcRect b="0" l="0" r="0" t="0"/>
          <a:stretch/>
        </p:blipFill>
        <p:spPr>
          <a:xfrm>
            <a:off x="0" y="74836"/>
            <a:ext cx="5887459" cy="4990505"/>
          </a:xfrm>
          <a:prstGeom prst="rect">
            <a:avLst/>
          </a:prstGeom>
          <a:noFill/>
          <a:ln>
            <a:noFill/>
          </a:ln>
        </p:spPr>
      </p:pic>
      <p:sp>
        <p:nvSpPr>
          <p:cNvPr id="279" name="Google Shape;279;g2c1f2987f8f_0_25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0" name="Google Shape;280;g2c1f2987f8f_0_25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81" name="Google Shape;281;g2c1f2987f8f_0_251"/>
          <p:cNvPicPr preferRelativeResize="0"/>
          <p:nvPr/>
        </p:nvPicPr>
        <p:blipFill rotWithShape="1">
          <a:blip r:embed="rId6">
            <a:alphaModFix/>
          </a:blip>
          <a:srcRect b="0" l="0" r="0" t="0"/>
          <a:stretch/>
        </p:blipFill>
        <p:spPr>
          <a:xfrm>
            <a:off x="6490511" y="1257300"/>
            <a:ext cx="6084060" cy="12369800"/>
          </a:xfrm>
          <a:prstGeom prst="rect">
            <a:avLst/>
          </a:prstGeom>
          <a:noFill/>
          <a:ln>
            <a:noFill/>
          </a:ln>
        </p:spPr>
      </p:pic>
      <p:pic>
        <p:nvPicPr>
          <p:cNvPr descr=" " id="282" name="Google Shape;282;g2c1f2987f8f_0_251"/>
          <p:cNvPicPr preferRelativeResize="0"/>
          <p:nvPr/>
        </p:nvPicPr>
        <p:blipFill rotWithShape="1">
          <a:blip r:embed="rId7">
            <a:alphaModFix/>
          </a:blip>
          <a:srcRect b="0" l="0" r="0" t="0"/>
          <a:stretch/>
        </p:blipFill>
        <p:spPr>
          <a:xfrm>
            <a:off x="0" y="1257300"/>
            <a:ext cx="6084060" cy="12369800"/>
          </a:xfrm>
          <a:prstGeom prst="rect">
            <a:avLst/>
          </a:prstGeom>
          <a:noFill/>
          <a:ln>
            <a:noFill/>
          </a:ln>
        </p:spPr>
      </p:pic>
      <p:sp>
        <p:nvSpPr>
          <p:cNvPr id="283" name="Google Shape;283;g2c1f2987f8f_0_251"/>
          <p:cNvSpPr/>
          <p:nvPr/>
        </p:nvSpPr>
        <p:spPr>
          <a:xfrm>
            <a:off x="13882835" y="3238500"/>
            <a:ext cx="10690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Black Han Sans"/>
              <a:buNone/>
            </a:pPr>
            <a:r>
              <a:rPr b="0" i="0" lang="en-US" sz="8000" u="none" cap="none" strike="noStrike">
                <a:solidFill>
                  <a:srgbClr val="0E0E0E"/>
                </a:solidFill>
                <a:latin typeface="Black Han Sans"/>
                <a:ea typeface="Black Han Sans"/>
                <a:cs typeface="Black Han Sans"/>
                <a:sym typeface="Black Han Sans"/>
              </a:rPr>
              <a:t>Some Data</a:t>
            </a:r>
            <a:endParaRPr b="0" i="0" sz="8000" u="none" cap="none" strike="noStrike">
              <a:solidFill>
                <a:schemeClr val="dk1"/>
              </a:solidFill>
              <a:latin typeface="Calibri"/>
              <a:ea typeface="Calibri"/>
              <a:cs typeface="Calibri"/>
              <a:sym typeface="Calibri"/>
            </a:endParaRPr>
          </a:p>
        </p:txBody>
      </p:sp>
      <p:sp>
        <p:nvSpPr>
          <p:cNvPr id="284" name="Google Shape;284;g2c1f2987f8f_0_251"/>
          <p:cNvSpPr/>
          <p:nvPr/>
        </p:nvSpPr>
        <p:spPr>
          <a:xfrm>
            <a:off x="13730416" y="6121400"/>
            <a:ext cx="85737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c1f2987f8f_0_251"/>
          <p:cNvSpPr/>
          <p:nvPr/>
        </p:nvSpPr>
        <p:spPr>
          <a:xfrm>
            <a:off x="13730416" y="6121400"/>
            <a:ext cx="85737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c1f2987f8f_0_251"/>
          <p:cNvSpPr/>
          <p:nvPr/>
        </p:nvSpPr>
        <p:spPr>
          <a:xfrm>
            <a:off x="13730416" y="6432550"/>
            <a:ext cx="20958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c1f2987f8f_0_251"/>
          <p:cNvSpPr/>
          <p:nvPr/>
        </p:nvSpPr>
        <p:spPr>
          <a:xfrm>
            <a:off x="13730416" y="6432550"/>
            <a:ext cx="2434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75%</a:t>
            </a:r>
            <a:endParaRPr b="0" i="0" sz="8000" u="none" cap="none" strike="noStrike">
              <a:solidFill>
                <a:schemeClr val="dk1"/>
              </a:solidFill>
              <a:latin typeface="Calibri"/>
              <a:ea typeface="Calibri"/>
              <a:cs typeface="Calibri"/>
              <a:sym typeface="Calibri"/>
            </a:endParaRPr>
          </a:p>
        </p:txBody>
      </p:sp>
      <p:sp>
        <p:nvSpPr>
          <p:cNvPr id="288" name="Google Shape;288;g2c1f2987f8f_0_251"/>
          <p:cNvSpPr/>
          <p:nvPr/>
        </p:nvSpPr>
        <p:spPr>
          <a:xfrm>
            <a:off x="16029403" y="6121400"/>
            <a:ext cx="62745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c1f2987f8f_0_251"/>
          <p:cNvSpPr/>
          <p:nvPr/>
        </p:nvSpPr>
        <p:spPr>
          <a:xfrm>
            <a:off x="16029403" y="6121400"/>
            <a:ext cx="6426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Enchanted Creatures</a:t>
            </a:r>
            <a:endParaRPr b="0" i="0" sz="3600" u="none" cap="none" strike="noStrike">
              <a:solidFill>
                <a:schemeClr val="dk1"/>
              </a:solidFill>
              <a:latin typeface="Calibri"/>
              <a:ea typeface="Calibri"/>
              <a:cs typeface="Calibri"/>
              <a:sym typeface="Calibri"/>
            </a:endParaRPr>
          </a:p>
        </p:txBody>
      </p:sp>
      <p:sp>
        <p:nvSpPr>
          <p:cNvPr id="290" name="Google Shape;290;g2c1f2987f8f_0_251"/>
          <p:cNvSpPr/>
          <p:nvPr/>
        </p:nvSpPr>
        <p:spPr>
          <a:xfrm>
            <a:off x="16029403" y="6794500"/>
            <a:ext cx="64101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91" name="Google Shape;291;g2c1f2987f8f_0_251"/>
          <p:cNvSpPr/>
          <p:nvPr/>
        </p:nvSpPr>
        <p:spPr>
          <a:xfrm>
            <a:off x="13730416" y="8623300"/>
            <a:ext cx="85737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c1f2987f8f_0_251"/>
          <p:cNvSpPr/>
          <p:nvPr/>
        </p:nvSpPr>
        <p:spPr>
          <a:xfrm>
            <a:off x="13730416" y="8915400"/>
            <a:ext cx="20958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c1f2987f8f_0_251"/>
          <p:cNvSpPr/>
          <p:nvPr/>
        </p:nvSpPr>
        <p:spPr>
          <a:xfrm>
            <a:off x="13730416" y="8915400"/>
            <a:ext cx="2434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60%</a:t>
            </a:r>
            <a:endParaRPr b="0" i="0" sz="8000" u="none" cap="none" strike="noStrike">
              <a:solidFill>
                <a:schemeClr val="dk1"/>
              </a:solidFill>
              <a:latin typeface="Calibri"/>
              <a:ea typeface="Calibri"/>
              <a:cs typeface="Calibri"/>
              <a:sym typeface="Calibri"/>
            </a:endParaRPr>
          </a:p>
        </p:txBody>
      </p:sp>
      <p:sp>
        <p:nvSpPr>
          <p:cNvPr id="294" name="Google Shape;294;g2c1f2987f8f_0_251"/>
          <p:cNvSpPr/>
          <p:nvPr/>
        </p:nvSpPr>
        <p:spPr>
          <a:xfrm>
            <a:off x="16029403" y="8623300"/>
            <a:ext cx="6274500" cy="18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c1f2987f8f_0_251"/>
          <p:cNvSpPr/>
          <p:nvPr/>
        </p:nvSpPr>
        <p:spPr>
          <a:xfrm>
            <a:off x="16029403" y="8623300"/>
            <a:ext cx="6426900"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Magic-Wielding Individuals</a:t>
            </a:r>
            <a:endParaRPr b="0" i="0" sz="3600" u="none" cap="none" strike="noStrike">
              <a:solidFill>
                <a:schemeClr val="dk1"/>
              </a:solidFill>
              <a:latin typeface="Calibri"/>
              <a:ea typeface="Calibri"/>
              <a:cs typeface="Calibri"/>
              <a:sym typeface="Calibri"/>
            </a:endParaRPr>
          </a:p>
        </p:txBody>
      </p:sp>
      <p:sp>
        <p:nvSpPr>
          <p:cNvPr id="296" name="Google Shape;296;g2c1f2987f8f_0_251"/>
          <p:cNvSpPr/>
          <p:nvPr/>
        </p:nvSpPr>
        <p:spPr>
          <a:xfrm>
            <a:off x="16029403" y="9867900"/>
            <a:ext cx="64101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7" name="Google Shape;297;g2c1f2987f8f_0_251"/>
          <p:cNvSpPr/>
          <p:nvPr/>
        </p:nvSpPr>
        <p:spPr>
          <a:xfrm>
            <a:off x="13730416" y="11087100"/>
            <a:ext cx="85737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c1f2987f8f_0_251"/>
          <p:cNvSpPr/>
          <p:nvPr/>
        </p:nvSpPr>
        <p:spPr>
          <a:xfrm>
            <a:off x="13730416" y="11398250"/>
            <a:ext cx="20958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c1f2987f8f_0_251"/>
          <p:cNvSpPr/>
          <p:nvPr/>
        </p:nvSpPr>
        <p:spPr>
          <a:xfrm>
            <a:off x="13730416" y="11398250"/>
            <a:ext cx="2434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90%</a:t>
            </a:r>
            <a:endParaRPr b="0" i="0" sz="8000" u="none" cap="none" strike="noStrike">
              <a:solidFill>
                <a:schemeClr val="dk1"/>
              </a:solidFill>
              <a:latin typeface="Calibri"/>
              <a:ea typeface="Calibri"/>
              <a:cs typeface="Calibri"/>
              <a:sym typeface="Calibri"/>
            </a:endParaRPr>
          </a:p>
        </p:txBody>
      </p:sp>
      <p:sp>
        <p:nvSpPr>
          <p:cNvPr id="300" name="Google Shape;300;g2c1f2987f8f_0_251"/>
          <p:cNvSpPr/>
          <p:nvPr/>
        </p:nvSpPr>
        <p:spPr>
          <a:xfrm>
            <a:off x="16029403" y="11087100"/>
            <a:ext cx="62745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c1f2987f8f_0_251"/>
          <p:cNvSpPr/>
          <p:nvPr/>
        </p:nvSpPr>
        <p:spPr>
          <a:xfrm>
            <a:off x="16029403" y="11087100"/>
            <a:ext cx="6426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Spells Cast</a:t>
            </a:r>
            <a:endParaRPr b="0" i="0" sz="3600" u="none" cap="none" strike="noStrike">
              <a:solidFill>
                <a:schemeClr val="dk1"/>
              </a:solidFill>
              <a:latin typeface="Calibri"/>
              <a:ea typeface="Calibri"/>
              <a:cs typeface="Calibri"/>
              <a:sym typeface="Calibri"/>
            </a:endParaRPr>
          </a:p>
        </p:txBody>
      </p:sp>
      <p:sp>
        <p:nvSpPr>
          <p:cNvPr id="302" name="Google Shape;302;g2c1f2987f8f_0_251"/>
          <p:cNvSpPr/>
          <p:nvPr/>
        </p:nvSpPr>
        <p:spPr>
          <a:xfrm>
            <a:off x="16029403" y="11760200"/>
            <a:ext cx="64101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307" name="Shape 307"/>
        <p:cNvGrpSpPr/>
        <p:nvPr/>
      </p:nvGrpSpPr>
      <p:grpSpPr>
        <a:xfrm>
          <a:off x="0" y="0"/>
          <a:ext cx="0" cy="0"/>
          <a:chOff x="0" y="0"/>
          <a:chExt cx="0" cy="0"/>
        </a:xfrm>
      </p:grpSpPr>
      <p:pic>
        <p:nvPicPr>
          <p:cNvPr descr=" " id="308" name="Google Shape;308;g2c1f2987f8f_0_281"/>
          <p:cNvPicPr preferRelativeResize="0"/>
          <p:nvPr/>
        </p:nvPicPr>
        <p:blipFill rotWithShape="1">
          <a:blip r:embed="rId3">
            <a:alphaModFix/>
          </a:blip>
          <a:srcRect b="0" l="0" r="0" t="0"/>
          <a:stretch/>
        </p:blipFill>
        <p:spPr>
          <a:xfrm>
            <a:off x="7074784" y="2565400"/>
            <a:ext cx="16791499" cy="11150600"/>
          </a:xfrm>
          <a:prstGeom prst="rect">
            <a:avLst/>
          </a:prstGeom>
          <a:noFill/>
          <a:ln>
            <a:noFill/>
          </a:ln>
        </p:spPr>
      </p:pic>
      <p:pic>
        <p:nvPicPr>
          <p:cNvPr descr=" " id="309" name="Google Shape;309;g2c1f2987f8f_0_281"/>
          <p:cNvPicPr preferRelativeResize="0"/>
          <p:nvPr/>
        </p:nvPicPr>
        <p:blipFill rotWithShape="1">
          <a:blip r:embed="rId4">
            <a:alphaModFix/>
          </a:blip>
          <a:srcRect b="0" l="0" r="0" t="0"/>
          <a:stretch/>
        </p:blipFill>
        <p:spPr>
          <a:xfrm>
            <a:off x="19055513" y="0"/>
            <a:ext cx="5331535" cy="6243562"/>
          </a:xfrm>
          <a:prstGeom prst="rect">
            <a:avLst/>
          </a:prstGeom>
          <a:noFill/>
          <a:ln>
            <a:noFill/>
          </a:ln>
        </p:spPr>
      </p:pic>
      <p:pic>
        <p:nvPicPr>
          <p:cNvPr descr=" " id="310" name="Google Shape;310;g2c1f2987f8f_0_281"/>
          <p:cNvPicPr preferRelativeResize="0"/>
          <p:nvPr/>
        </p:nvPicPr>
        <p:blipFill rotWithShape="1">
          <a:blip r:embed="rId5">
            <a:alphaModFix/>
          </a:blip>
          <a:srcRect b="0" l="0" r="0" t="0"/>
          <a:stretch/>
        </p:blipFill>
        <p:spPr>
          <a:xfrm>
            <a:off x="0" y="9582820"/>
            <a:ext cx="4480150" cy="4133180"/>
          </a:xfrm>
          <a:prstGeom prst="rect">
            <a:avLst/>
          </a:prstGeom>
          <a:noFill/>
          <a:ln>
            <a:noFill/>
          </a:ln>
        </p:spPr>
      </p:pic>
      <p:sp>
        <p:nvSpPr>
          <p:cNvPr id="311" name="Google Shape;311;g2c1f2987f8f_0_2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2" name="Google Shape;312;g2c1f2987f8f_0_28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13" name="Google Shape;313;g2c1f2987f8f_0_281"/>
          <p:cNvSpPr/>
          <p:nvPr/>
        </p:nvSpPr>
        <p:spPr>
          <a:xfrm>
            <a:off x="4318540" y="3429000"/>
            <a:ext cx="157626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c1f2987f8f_0_281"/>
          <p:cNvSpPr/>
          <p:nvPr/>
        </p:nvSpPr>
        <p:spPr>
          <a:xfrm>
            <a:off x="4318540" y="3429000"/>
            <a:ext cx="15762600" cy="52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c1f2987f8f_0_281"/>
          <p:cNvSpPr/>
          <p:nvPr/>
        </p:nvSpPr>
        <p:spPr>
          <a:xfrm>
            <a:off x="5791924" y="3429000"/>
            <a:ext cx="12816000" cy="482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327F"/>
              </a:buClr>
              <a:buSzPts val="24000"/>
              <a:buFont typeface="Black Han Sans"/>
              <a:buNone/>
            </a:pPr>
            <a:r>
              <a:rPr b="0" i="0" lang="en-US" sz="24000" u="none" cap="none" strike="noStrike">
                <a:solidFill>
                  <a:srgbClr val="00327F"/>
                </a:solidFill>
                <a:latin typeface="Black Han Sans"/>
                <a:ea typeface="Black Han Sans"/>
                <a:cs typeface="Black Han Sans"/>
                <a:sym typeface="Black Han Sans"/>
              </a:rPr>
              <a:t>234,567</a:t>
            </a:r>
            <a:endParaRPr b="0" i="0" sz="24000" u="none" cap="none" strike="noStrike">
              <a:solidFill>
                <a:schemeClr val="dk1"/>
              </a:solidFill>
              <a:latin typeface="Calibri"/>
              <a:ea typeface="Calibri"/>
              <a:cs typeface="Calibri"/>
              <a:sym typeface="Calibri"/>
            </a:endParaRPr>
          </a:p>
        </p:txBody>
      </p:sp>
      <p:sp>
        <p:nvSpPr>
          <p:cNvPr id="316" name="Google Shape;316;g2c1f2987f8f_0_281"/>
          <p:cNvSpPr/>
          <p:nvPr/>
        </p:nvSpPr>
        <p:spPr>
          <a:xfrm>
            <a:off x="4183056" y="74422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7" name="Google Shape;317;g2c1f2987f8f_0_281"/>
          <p:cNvSpPr/>
          <p:nvPr/>
        </p:nvSpPr>
        <p:spPr>
          <a:xfrm>
            <a:off x="7496054" y="90678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322" name="Shape 322"/>
        <p:cNvGrpSpPr/>
        <p:nvPr/>
      </p:nvGrpSpPr>
      <p:grpSpPr>
        <a:xfrm>
          <a:off x="0" y="0"/>
          <a:ext cx="0" cy="0"/>
          <a:chOff x="0" y="0"/>
          <a:chExt cx="0" cy="0"/>
        </a:xfrm>
      </p:grpSpPr>
      <p:pic>
        <p:nvPicPr>
          <p:cNvPr descr=" " id="323" name="Google Shape;323;g2c1f2987f8f_0_295"/>
          <p:cNvPicPr preferRelativeResize="0"/>
          <p:nvPr/>
        </p:nvPicPr>
        <p:blipFill rotWithShape="1">
          <a:blip r:embed="rId3">
            <a:alphaModFix/>
          </a:blip>
          <a:srcRect b="0" l="0" r="0" t="0"/>
          <a:stretch/>
        </p:blipFill>
        <p:spPr>
          <a:xfrm>
            <a:off x="0" y="673100"/>
            <a:ext cx="17070934" cy="13042900"/>
          </a:xfrm>
          <a:prstGeom prst="rect">
            <a:avLst/>
          </a:prstGeom>
          <a:noFill/>
          <a:ln>
            <a:noFill/>
          </a:ln>
        </p:spPr>
      </p:pic>
      <p:pic>
        <p:nvPicPr>
          <p:cNvPr descr=" " id="324" name="Google Shape;324;g2c1f2987f8f_0_295"/>
          <p:cNvPicPr preferRelativeResize="0"/>
          <p:nvPr/>
        </p:nvPicPr>
        <p:blipFill rotWithShape="1">
          <a:blip r:embed="rId4">
            <a:alphaModFix/>
          </a:blip>
          <a:srcRect b="0" l="0" r="0" t="0"/>
          <a:stretch/>
        </p:blipFill>
        <p:spPr>
          <a:xfrm>
            <a:off x="16809264" y="0"/>
            <a:ext cx="7577784" cy="4542309"/>
          </a:xfrm>
          <a:prstGeom prst="rect">
            <a:avLst/>
          </a:prstGeom>
          <a:noFill/>
          <a:ln>
            <a:noFill/>
          </a:ln>
        </p:spPr>
      </p:pic>
      <p:sp>
        <p:nvSpPr>
          <p:cNvPr id="325" name="Google Shape;325;g2c1f2987f8f_0_29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6" name="Google Shape;326;g2c1f2987f8f_0_29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7" name="Google Shape;327;g2c1f2987f8f_0_295"/>
          <p:cNvSpPr/>
          <p:nvPr/>
        </p:nvSpPr>
        <p:spPr>
          <a:xfrm>
            <a:off x="4318540" y="37211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c1f2987f8f_0_295"/>
          <p:cNvSpPr/>
          <p:nvPr/>
        </p:nvSpPr>
        <p:spPr>
          <a:xfrm>
            <a:off x="4096262" y="3721100"/>
            <a:ext cx="83196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c1f2987f8f_0_295"/>
          <p:cNvSpPr/>
          <p:nvPr/>
        </p:nvSpPr>
        <p:spPr>
          <a:xfrm>
            <a:off x="4096262" y="3721100"/>
            <a:ext cx="8861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12800"/>
              <a:buFont typeface="Black Han Sans"/>
              <a:buNone/>
            </a:pPr>
            <a:r>
              <a:rPr b="0" i="0" lang="en-US" sz="12800" u="none" cap="none" strike="noStrike">
                <a:solidFill>
                  <a:srgbClr val="00327F"/>
                </a:solidFill>
                <a:latin typeface="Black Han Sans"/>
                <a:ea typeface="Black Han Sans"/>
                <a:cs typeface="Black Han Sans"/>
                <a:sym typeface="Black Han Sans"/>
              </a:rPr>
              <a:t>233 Coins</a:t>
            </a:r>
            <a:endParaRPr b="0" i="0" sz="12800" u="none" cap="none" strike="noStrike">
              <a:solidFill>
                <a:schemeClr val="dk1"/>
              </a:solidFill>
              <a:latin typeface="Calibri"/>
              <a:ea typeface="Calibri"/>
              <a:cs typeface="Calibri"/>
              <a:sym typeface="Calibri"/>
            </a:endParaRPr>
          </a:p>
        </p:txBody>
      </p:sp>
      <p:sp>
        <p:nvSpPr>
          <p:cNvPr id="330" name="Google Shape;330;g2c1f2987f8f_0_295"/>
          <p:cNvSpPr/>
          <p:nvPr/>
        </p:nvSpPr>
        <p:spPr>
          <a:xfrm>
            <a:off x="4318540" y="5753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c1f2987f8f_0_295"/>
          <p:cNvSpPr/>
          <p:nvPr/>
        </p:nvSpPr>
        <p:spPr>
          <a:xfrm>
            <a:off x="4250798" y="5753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32" name="Google Shape;332;g2c1f2987f8f_0_295"/>
          <p:cNvSpPr/>
          <p:nvPr/>
        </p:nvSpPr>
        <p:spPr>
          <a:xfrm>
            <a:off x="4318540" y="74422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c1f2987f8f_0_295"/>
          <p:cNvSpPr/>
          <p:nvPr/>
        </p:nvSpPr>
        <p:spPr>
          <a:xfrm>
            <a:off x="3880335" y="7442200"/>
            <a:ext cx="87513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c1f2987f8f_0_295"/>
          <p:cNvSpPr/>
          <p:nvPr/>
        </p:nvSpPr>
        <p:spPr>
          <a:xfrm>
            <a:off x="3880335" y="7442200"/>
            <a:ext cx="9293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12800"/>
              <a:buFont typeface="Black Han Sans"/>
              <a:buNone/>
            </a:pPr>
            <a:r>
              <a:rPr b="0" i="0" lang="en-US" sz="12800" u="none" cap="none" strike="noStrike">
                <a:solidFill>
                  <a:srgbClr val="00327F"/>
                </a:solidFill>
                <a:latin typeface="Black Han Sans"/>
                <a:ea typeface="Black Han Sans"/>
                <a:cs typeface="Black Han Sans"/>
                <a:sym typeface="Black Han Sans"/>
              </a:rPr>
              <a:t>456 Hours</a:t>
            </a:r>
            <a:endParaRPr b="0" i="0" sz="12800" u="none" cap="none" strike="noStrike">
              <a:solidFill>
                <a:schemeClr val="dk1"/>
              </a:solidFill>
              <a:latin typeface="Calibri"/>
              <a:ea typeface="Calibri"/>
              <a:cs typeface="Calibri"/>
              <a:sym typeface="Calibri"/>
            </a:endParaRPr>
          </a:p>
        </p:txBody>
      </p:sp>
      <p:sp>
        <p:nvSpPr>
          <p:cNvPr id="335" name="Google Shape;335;g2c1f2987f8f_0_295"/>
          <p:cNvSpPr/>
          <p:nvPr/>
        </p:nvSpPr>
        <p:spPr>
          <a:xfrm>
            <a:off x="4318540" y="94742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c1f2987f8f_0_295"/>
          <p:cNvSpPr/>
          <p:nvPr/>
        </p:nvSpPr>
        <p:spPr>
          <a:xfrm>
            <a:off x="4250798" y="94742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7" name="Google Shape;337;g2c1f2987f8f_0_295"/>
          <p:cNvSpPr/>
          <p:nvPr/>
        </p:nvSpPr>
        <p:spPr>
          <a:xfrm>
            <a:off x="12193524" y="37211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c1f2987f8f_0_295"/>
          <p:cNvSpPr/>
          <p:nvPr/>
        </p:nvSpPr>
        <p:spPr>
          <a:xfrm>
            <a:off x="14454407" y="3721100"/>
            <a:ext cx="33531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c1f2987f8f_0_295"/>
          <p:cNvSpPr/>
          <p:nvPr/>
        </p:nvSpPr>
        <p:spPr>
          <a:xfrm>
            <a:off x="14454407" y="3721100"/>
            <a:ext cx="38952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12800"/>
              <a:buFont typeface="Black Han Sans"/>
              <a:buNone/>
            </a:pPr>
            <a:r>
              <a:rPr b="0" i="0" lang="en-US" sz="12800" u="none" cap="none" strike="noStrike">
                <a:solidFill>
                  <a:srgbClr val="00327F"/>
                </a:solidFill>
                <a:latin typeface="Black Han Sans"/>
                <a:ea typeface="Black Han Sans"/>
                <a:cs typeface="Black Han Sans"/>
                <a:sym typeface="Black Han Sans"/>
              </a:rPr>
              <a:t>85%</a:t>
            </a:r>
            <a:endParaRPr b="0" i="0" sz="12800" u="none" cap="none" strike="noStrike">
              <a:solidFill>
                <a:schemeClr val="dk1"/>
              </a:solidFill>
              <a:latin typeface="Calibri"/>
              <a:ea typeface="Calibri"/>
              <a:cs typeface="Calibri"/>
              <a:sym typeface="Calibri"/>
            </a:endParaRPr>
          </a:p>
        </p:txBody>
      </p:sp>
      <p:sp>
        <p:nvSpPr>
          <p:cNvPr id="340" name="Google Shape;340;g2c1f2987f8f_0_295"/>
          <p:cNvSpPr/>
          <p:nvPr/>
        </p:nvSpPr>
        <p:spPr>
          <a:xfrm>
            <a:off x="12193524" y="5753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c1f2987f8f_0_295"/>
          <p:cNvSpPr/>
          <p:nvPr/>
        </p:nvSpPr>
        <p:spPr>
          <a:xfrm>
            <a:off x="12125782" y="5753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42" name="Google Shape;342;g2c1f2987f8f_0_295"/>
          <p:cNvSpPr/>
          <p:nvPr/>
        </p:nvSpPr>
        <p:spPr>
          <a:xfrm>
            <a:off x="12193524" y="74422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c1f2987f8f_0_295"/>
          <p:cNvSpPr/>
          <p:nvPr/>
        </p:nvSpPr>
        <p:spPr>
          <a:xfrm>
            <a:off x="13012776" y="7442200"/>
            <a:ext cx="62364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c1f2987f8f_0_295"/>
          <p:cNvSpPr/>
          <p:nvPr/>
        </p:nvSpPr>
        <p:spPr>
          <a:xfrm>
            <a:off x="13012776" y="7442200"/>
            <a:ext cx="67785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12800"/>
              <a:buFont typeface="Black Han Sans"/>
              <a:buNone/>
            </a:pPr>
            <a:r>
              <a:rPr b="0" i="0" lang="en-US" sz="12800" u="none" cap="none" strike="noStrike">
                <a:solidFill>
                  <a:srgbClr val="00327F"/>
                </a:solidFill>
                <a:latin typeface="Black Han Sans"/>
                <a:ea typeface="Black Han Sans"/>
                <a:cs typeface="Black Han Sans"/>
                <a:sym typeface="Black Han Sans"/>
              </a:rPr>
              <a:t>544 Km</a:t>
            </a:r>
            <a:endParaRPr b="0" i="0" sz="12800" u="none" cap="none" strike="noStrike">
              <a:solidFill>
                <a:schemeClr val="dk1"/>
              </a:solidFill>
              <a:latin typeface="Calibri"/>
              <a:ea typeface="Calibri"/>
              <a:cs typeface="Calibri"/>
              <a:sym typeface="Calibri"/>
            </a:endParaRPr>
          </a:p>
        </p:txBody>
      </p:sp>
      <p:sp>
        <p:nvSpPr>
          <p:cNvPr id="345" name="Google Shape;345;g2c1f2987f8f_0_295"/>
          <p:cNvSpPr/>
          <p:nvPr/>
        </p:nvSpPr>
        <p:spPr>
          <a:xfrm>
            <a:off x="12193524" y="94742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c1f2987f8f_0_295"/>
          <p:cNvSpPr/>
          <p:nvPr/>
        </p:nvSpPr>
        <p:spPr>
          <a:xfrm>
            <a:off x="12125782" y="94742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351" name="Shape 351"/>
        <p:cNvGrpSpPr/>
        <p:nvPr/>
      </p:nvGrpSpPr>
      <p:grpSpPr>
        <a:xfrm>
          <a:off x="0" y="0"/>
          <a:ext cx="0" cy="0"/>
          <a:chOff x="0" y="0"/>
          <a:chExt cx="0" cy="0"/>
        </a:xfrm>
      </p:grpSpPr>
      <p:pic>
        <p:nvPicPr>
          <p:cNvPr descr=" " id="352" name="Google Shape;352;g2c1f2987f8f_0_323"/>
          <p:cNvPicPr preferRelativeResize="0"/>
          <p:nvPr/>
        </p:nvPicPr>
        <p:blipFill rotWithShape="1">
          <a:blip r:embed="rId3">
            <a:alphaModFix/>
          </a:blip>
          <a:srcRect b="0" l="0" r="0" t="0"/>
          <a:stretch/>
        </p:blipFill>
        <p:spPr>
          <a:xfrm>
            <a:off x="10313689" y="0"/>
            <a:ext cx="14073359" cy="13716000"/>
          </a:xfrm>
          <a:prstGeom prst="rect">
            <a:avLst/>
          </a:prstGeom>
          <a:noFill/>
          <a:ln>
            <a:noFill/>
          </a:ln>
        </p:spPr>
      </p:pic>
      <p:pic>
        <p:nvPicPr>
          <p:cNvPr descr=" " id="353" name="Google Shape;353;g2c1f2987f8f_0_323"/>
          <p:cNvPicPr preferRelativeResize="0"/>
          <p:nvPr/>
        </p:nvPicPr>
        <p:blipFill rotWithShape="1">
          <a:blip r:embed="rId4">
            <a:alphaModFix/>
          </a:blip>
          <a:srcRect b="0" l="0" r="0" t="0"/>
          <a:stretch/>
        </p:blipFill>
        <p:spPr>
          <a:xfrm>
            <a:off x="0" y="74836"/>
            <a:ext cx="5887459" cy="4990505"/>
          </a:xfrm>
          <a:prstGeom prst="rect">
            <a:avLst/>
          </a:prstGeom>
          <a:noFill/>
          <a:ln>
            <a:noFill/>
          </a:ln>
        </p:spPr>
      </p:pic>
      <p:sp>
        <p:nvSpPr>
          <p:cNvPr id="354" name="Google Shape;354;g2c1f2987f8f_0_32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5" name="Google Shape;355;g2c1f2987f8f_0_32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6" name="Google Shape;356;g2c1f2987f8f_0_323"/>
          <p:cNvSpPr/>
          <p:nvPr/>
        </p:nvSpPr>
        <p:spPr>
          <a:xfrm>
            <a:off x="6841922" y="1701800"/>
            <a:ext cx="106905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Some Graph</a:t>
            </a:r>
            <a:endParaRPr b="0" i="0" sz="8000" u="none" cap="none" strike="noStrike">
              <a:solidFill>
                <a:schemeClr val="dk1"/>
              </a:solidFill>
              <a:latin typeface="Calibri"/>
              <a:ea typeface="Calibri"/>
              <a:cs typeface="Calibri"/>
              <a:sym typeface="Calibri"/>
            </a:endParaRPr>
          </a:p>
        </p:txBody>
      </p:sp>
      <p:sp>
        <p:nvSpPr>
          <p:cNvPr id="357" name="Google Shape;357;g2c1f2987f8f_0_323"/>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c1f2987f8f_0_323"/>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9" name="Google Shape;359;g2c1f2987f8f_0_323"/>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2185"/>
              <a:buFont typeface="Lato"/>
              <a:buNone/>
            </a:pPr>
            <a:r>
              <a:rPr b="0" i="0" lang="en-US" sz="2185" u="none" cap="none" strike="noStrike">
                <a:solidFill>
                  <a:srgbClr val="FF2A42"/>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0" name="Google Shape;360;g2c1f2987f8f_0_323"/>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2185"/>
              <a:buFont typeface="Lato"/>
              <a:buNone/>
            </a:pPr>
            <a:r>
              <a:rPr b="0" i="0" lang="en-US" sz="2185" u="none" cap="none" strike="noStrike">
                <a:solidFill>
                  <a:srgbClr val="FF2A42"/>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1" name="Google Shape;361;g2c1f2987f8f_0_323"/>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2185"/>
              <a:buFont typeface="Lato"/>
              <a:buNone/>
            </a:pPr>
            <a:r>
              <a:rPr b="0" i="0" lang="en-US" sz="2185" u="none" cap="none" strike="noStrike">
                <a:solidFill>
                  <a:srgbClr val="FF2A42"/>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62" name="Google Shape;362;g2c1f2987f8f_0_323"/>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2185"/>
              <a:buFont typeface="Lato"/>
              <a:buNone/>
            </a:pPr>
            <a:r>
              <a:rPr b="0" i="0" lang="en-US" sz="2185" u="none" cap="none" strike="noStrike">
                <a:solidFill>
                  <a:srgbClr val="FF2A42"/>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63" name="Google Shape;363;g2c1f2987f8f_0_323"/>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2185"/>
              <a:buFont typeface="Lato"/>
              <a:buNone/>
            </a:pPr>
            <a:r>
              <a:rPr b="0" i="0" lang="en-US" sz="2185" u="none" cap="none" strike="noStrike">
                <a:solidFill>
                  <a:srgbClr val="FF2A42"/>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64" name="Google Shape;364;g2c1f2987f8f_0_323"/>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2185"/>
              <a:buFont typeface="Lato"/>
              <a:buNone/>
            </a:pPr>
            <a:r>
              <a:rPr b="0" i="0" lang="en-US" sz="2185" u="none" cap="none" strike="noStrike">
                <a:solidFill>
                  <a:srgbClr val="FF2A42"/>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5" name="Google Shape;365;g2c1f2987f8f_0_323"/>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2185"/>
              <a:buFont typeface="Lato"/>
              <a:buNone/>
            </a:pPr>
            <a:r>
              <a:rPr b="0" i="0" lang="en-US" sz="2185" u="none" cap="none" strike="noStrike">
                <a:solidFill>
                  <a:srgbClr val="FF2A42"/>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66" name="Google Shape;366;g2c1f2987f8f_0_323"/>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2185"/>
              <a:buFont typeface="Lato"/>
              <a:buNone/>
            </a:pPr>
            <a:r>
              <a:rPr b="0" i="0" lang="en-US" sz="2185" u="none" cap="none" strike="noStrike">
                <a:solidFill>
                  <a:srgbClr val="FF2A42"/>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7" name="Google Shape;367;g2c1f2987f8f_0_323"/>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8" name="Google Shape;368;g2c1f2987f8f_0_323"/>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9" name="Google Shape;369;g2c1f2987f8f_0_323"/>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0" name="Google Shape;370;g2c1f2987f8f_0_323"/>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1" name="Google Shape;371;g2c1f2987f8f_0_323"/>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72" name="Google Shape;372;g2c1f2987f8f_0_323"/>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73" name="Google Shape;373;g2c1f2987f8f_0_323"/>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74" name="Google Shape;374;g2c1f2987f8f_0_323"/>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5" name="Google Shape;375;g2c1f2987f8f_0_323"/>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76" name="Google Shape;376;g2c1f2987f8f_0_323"/>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820"/>
              <a:buFont typeface="Lato"/>
              <a:buNone/>
            </a:pPr>
            <a:r>
              <a:rPr b="0" i="0" lang="en-US" sz="1820" u="none" cap="none" strike="noStrike">
                <a:solidFill>
                  <a:srgbClr val="FF2A42"/>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7" name="Google Shape;377;g2c1f2987f8f_0_323"/>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8" name="Google Shape;378;g2c1f2987f8f_0_323"/>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9" name="Google Shape;379;g2c1f2987f8f_0_323"/>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80" name="Google Shape;380;g2c1f2987f8f_0_323"/>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81" name="Google Shape;381;g2c1f2987f8f_0_323"/>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82" name="Google Shape;382;g2c1f2987f8f_0_323"/>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83" name="Google Shape;383;g2c1f2987f8f_0_323"/>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84" name="Google Shape;384;g2c1f2987f8f_0_323"/>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85" name="Google Shape;385;g2c1f2987f8f_0_323"/>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86" name="Google Shape;386;g2c1f2987f8f_0_323"/>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7" name="Google Shape;387;g2c1f2987f8f_0_323"/>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8" name="Google Shape;388;g2c1f2987f8f_0_323"/>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9" name="Google Shape;389;g2c1f2987f8f_0_323"/>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90" name="Google Shape;390;g2c1f2987f8f_0_323"/>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91" name="Google Shape;391;g2c1f2987f8f_0_323"/>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92" name="Google Shape;392;g2c1f2987f8f_0_323"/>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93" name="Google Shape;393;g2c1f2987f8f_0_323"/>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94" name="Google Shape;394;g2c1f2987f8f_0_323"/>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95" name="Google Shape;395;g2c1f2987f8f_0_323"/>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96" name="Google Shape;396;g2c1f2987f8f_0_323"/>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7" name="Google Shape;397;g2c1f2987f8f_0_323"/>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8" name="Google Shape;398;g2c1f2987f8f_0_323"/>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9" name="Google Shape;399;g2c1f2987f8f_0_323"/>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c1f2987f8f_0_323"/>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1" name="Google Shape;401;g2c1f2987f8f_0_323"/>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402" name="Google Shape;402;g2c1f2987f8f_0_323"/>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03" name="Google Shape;403;g2c1f2987f8f_0_323"/>
          <p:cNvSpPr/>
          <p:nvPr/>
        </p:nvSpPr>
        <p:spPr>
          <a:xfrm>
            <a:off x="16200875" y="6365379"/>
            <a:ext cx="19941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c1f2987f8f_0_323"/>
          <p:cNvSpPr/>
          <p:nvPr/>
        </p:nvSpPr>
        <p:spPr>
          <a:xfrm>
            <a:off x="16200875" y="6292850"/>
            <a:ext cx="2197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34.574</a:t>
            </a:r>
            <a:endParaRPr b="0" i="0" sz="4800" u="none" cap="none" strike="noStrike">
              <a:solidFill>
                <a:schemeClr val="dk1"/>
              </a:solidFill>
              <a:latin typeface="Calibri"/>
              <a:ea typeface="Calibri"/>
              <a:cs typeface="Calibri"/>
              <a:sym typeface="Calibri"/>
            </a:endParaRPr>
          </a:p>
        </p:txBody>
      </p:sp>
      <p:sp>
        <p:nvSpPr>
          <p:cNvPr id="405" name="Google Shape;405;g2c1f2987f8f_0_323"/>
          <p:cNvSpPr/>
          <p:nvPr/>
        </p:nvSpPr>
        <p:spPr>
          <a:xfrm>
            <a:off x="16696237" y="70548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06" name="Google Shape;406;g2c1f2987f8f_0_323"/>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c1f2987f8f_0_323"/>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c1f2987f8f_0_323"/>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Treasure Found</a:t>
            </a:r>
            <a:endParaRPr b="0" i="0" sz="4800" u="none" cap="none" strike="noStrike">
              <a:solidFill>
                <a:schemeClr val="dk1"/>
              </a:solidFill>
              <a:latin typeface="Calibri"/>
              <a:ea typeface="Calibri"/>
              <a:cs typeface="Calibri"/>
              <a:sym typeface="Calibri"/>
            </a:endParaRPr>
          </a:p>
        </p:txBody>
      </p:sp>
      <p:sp>
        <p:nvSpPr>
          <p:cNvPr id="409" name="Google Shape;409;g2c1f2987f8f_0_323"/>
          <p:cNvSpPr/>
          <p:nvPr/>
        </p:nvSpPr>
        <p:spPr>
          <a:xfrm>
            <a:off x="13192716"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0" name="Google Shape;410;g2c1f2987f8f_0_323"/>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c1f2987f8f_0_323"/>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2c1f2987f8f_0_323"/>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Spellcasting Progress</a:t>
            </a:r>
            <a:endParaRPr b="0" i="0" sz="4800" u="none" cap="none" strike="noStrike">
              <a:solidFill>
                <a:schemeClr val="dk1"/>
              </a:solidFill>
              <a:latin typeface="Calibri"/>
              <a:ea typeface="Calibri"/>
              <a:cs typeface="Calibri"/>
              <a:sym typeface="Calibri"/>
            </a:endParaRPr>
          </a:p>
        </p:txBody>
      </p:sp>
      <p:sp>
        <p:nvSpPr>
          <p:cNvPr id="413" name="Google Shape;413;g2c1f2987f8f_0_323"/>
          <p:cNvSpPr/>
          <p:nvPr/>
        </p:nvSpPr>
        <p:spPr>
          <a:xfrm>
            <a:off x="3183865"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418" name="Shape 418"/>
        <p:cNvGrpSpPr/>
        <p:nvPr/>
      </p:nvGrpSpPr>
      <p:grpSpPr>
        <a:xfrm>
          <a:off x="0" y="0"/>
          <a:ext cx="0" cy="0"/>
          <a:chOff x="0" y="0"/>
          <a:chExt cx="0" cy="0"/>
        </a:xfrm>
      </p:grpSpPr>
      <p:pic>
        <p:nvPicPr>
          <p:cNvPr descr=" " id="419" name="Google Shape;419;g2c1f2987f8f_0_389"/>
          <p:cNvPicPr preferRelativeResize="0"/>
          <p:nvPr/>
        </p:nvPicPr>
        <p:blipFill rotWithShape="1">
          <a:blip r:embed="rId3">
            <a:alphaModFix/>
          </a:blip>
          <a:srcRect b="0" l="0" r="0" t="0"/>
          <a:stretch/>
        </p:blipFill>
        <p:spPr>
          <a:xfrm>
            <a:off x="7074784" y="2565400"/>
            <a:ext cx="16791499" cy="11150600"/>
          </a:xfrm>
          <a:prstGeom prst="rect">
            <a:avLst/>
          </a:prstGeom>
          <a:noFill/>
          <a:ln>
            <a:noFill/>
          </a:ln>
        </p:spPr>
      </p:pic>
      <p:pic>
        <p:nvPicPr>
          <p:cNvPr descr=" " id="420" name="Google Shape;420;g2c1f2987f8f_0_389"/>
          <p:cNvPicPr preferRelativeResize="0"/>
          <p:nvPr/>
        </p:nvPicPr>
        <p:blipFill rotWithShape="1">
          <a:blip r:embed="rId4">
            <a:alphaModFix/>
          </a:blip>
          <a:srcRect b="0" l="0" r="0" t="0"/>
          <a:stretch/>
        </p:blipFill>
        <p:spPr>
          <a:xfrm>
            <a:off x="19055513" y="0"/>
            <a:ext cx="5331535" cy="6243562"/>
          </a:xfrm>
          <a:prstGeom prst="rect">
            <a:avLst/>
          </a:prstGeom>
          <a:noFill/>
          <a:ln>
            <a:noFill/>
          </a:ln>
        </p:spPr>
      </p:pic>
      <p:pic>
        <p:nvPicPr>
          <p:cNvPr descr=" " id="421" name="Google Shape;421;g2c1f2987f8f_0_389"/>
          <p:cNvPicPr preferRelativeResize="0"/>
          <p:nvPr/>
        </p:nvPicPr>
        <p:blipFill rotWithShape="1">
          <a:blip r:embed="rId5">
            <a:alphaModFix/>
          </a:blip>
          <a:srcRect b="0" l="0" r="0" t="0"/>
          <a:stretch/>
        </p:blipFill>
        <p:spPr>
          <a:xfrm>
            <a:off x="0" y="9582820"/>
            <a:ext cx="4480150" cy="4133180"/>
          </a:xfrm>
          <a:prstGeom prst="rect">
            <a:avLst/>
          </a:prstGeom>
          <a:noFill/>
          <a:ln>
            <a:noFill/>
          </a:ln>
        </p:spPr>
      </p:pic>
      <p:sp>
        <p:nvSpPr>
          <p:cNvPr id="422" name="Google Shape;422;g2c1f2987f8f_0_38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3" name="Google Shape;423;g2c1f2987f8f_0_38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24" name="Google Shape;424;g2c1f2987f8f_0_389"/>
          <p:cNvSpPr/>
          <p:nvPr/>
        </p:nvSpPr>
        <p:spPr>
          <a:xfrm>
            <a:off x="15470534" y="6121400"/>
            <a:ext cx="47124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c1f2987f8f_0_389"/>
          <p:cNvSpPr/>
          <p:nvPr/>
        </p:nvSpPr>
        <p:spPr>
          <a:xfrm>
            <a:off x="15470534" y="6121400"/>
            <a:ext cx="47124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2c1f2987f8f_0_389"/>
          <p:cNvSpPr/>
          <p:nvPr/>
        </p:nvSpPr>
        <p:spPr>
          <a:xfrm>
            <a:off x="15470534" y="6121400"/>
            <a:ext cx="49155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A web application</a:t>
            </a:r>
            <a:endParaRPr b="0" i="0" sz="4800" u="none" cap="none" strike="noStrike">
              <a:solidFill>
                <a:schemeClr val="dk1"/>
              </a:solidFill>
              <a:latin typeface="Calibri"/>
              <a:ea typeface="Calibri"/>
              <a:cs typeface="Calibri"/>
              <a:sym typeface="Calibri"/>
            </a:endParaRPr>
          </a:p>
        </p:txBody>
      </p:sp>
      <p:sp>
        <p:nvSpPr>
          <p:cNvPr id="427" name="Google Shape;427;g2c1f2987f8f_0_389"/>
          <p:cNvSpPr/>
          <p:nvPr/>
        </p:nvSpPr>
        <p:spPr>
          <a:xfrm>
            <a:off x="15470534" y="784860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8" name="Google Shape;428;g2c1f2987f8f_0_389"/>
          <p:cNvPicPr preferRelativeResize="0"/>
          <p:nvPr/>
        </p:nvPicPr>
        <p:blipFill rotWithShape="1">
          <a:blip r:embed="rId7">
            <a:alphaModFix/>
          </a:blip>
          <a:srcRect b="0" l="0" r="0" t="0"/>
          <a:stretch/>
        </p:blipFill>
        <p:spPr>
          <a:xfrm>
            <a:off x="1270159" y="4114800"/>
            <a:ext cx="13768521" cy="8166100"/>
          </a:xfrm>
          <a:prstGeom prst="rect">
            <a:avLst/>
          </a:prstGeom>
          <a:noFill/>
          <a:ln>
            <a:noFill/>
          </a:ln>
        </p:spPr>
      </p:pic>
      <p:pic>
        <p:nvPicPr>
          <p:cNvPr descr=" " id="429" name="Google Shape;429;g2c1f2987f8f_0_389"/>
          <p:cNvPicPr preferRelativeResize="0"/>
          <p:nvPr/>
        </p:nvPicPr>
        <p:blipFill rotWithShape="1">
          <a:blip r:embed="rId8">
            <a:alphaModFix/>
          </a:blip>
          <a:srcRect b="0" l="0" r="0" t="0"/>
          <a:stretch/>
        </p:blipFill>
        <p:spPr>
          <a:xfrm>
            <a:off x="3200800" y="4457700"/>
            <a:ext cx="9894537" cy="6489700"/>
          </a:xfrm>
          <a:prstGeom prst="rect">
            <a:avLst/>
          </a:prstGeom>
          <a:noFill/>
          <a:ln>
            <a:noFill/>
          </a:ln>
        </p:spPr>
      </p:pic>
      <p:sp>
        <p:nvSpPr>
          <p:cNvPr id="430" name="Google Shape;430;g2c1f2987f8f_0_389"/>
          <p:cNvSpPr/>
          <p:nvPr/>
        </p:nvSpPr>
        <p:spPr>
          <a:xfrm>
            <a:off x="3200800" y="1752600"/>
            <a:ext cx="17320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435" name="Shape 435"/>
        <p:cNvGrpSpPr/>
        <p:nvPr/>
      </p:nvGrpSpPr>
      <p:grpSpPr>
        <a:xfrm>
          <a:off x="0" y="0"/>
          <a:ext cx="0" cy="0"/>
          <a:chOff x="0" y="0"/>
          <a:chExt cx="0" cy="0"/>
        </a:xfrm>
      </p:grpSpPr>
      <p:pic>
        <p:nvPicPr>
          <p:cNvPr descr=" " id="436" name="Google Shape;436;g2c1f2987f8f_0_405"/>
          <p:cNvPicPr preferRelativeResize="0"/>
          <p:nvPr/>
        </p:nvPicPr>
        <p:blipFill rotWithShape="1">
          <a:blip r:embed="rId3">
            <a:alphaModFix/>
          </a:blip>
          <a:srcRect b="0" l="0" r="0" t="0"/>
          <a:stretch/>
        </p:blipFill>
        <p:spPr>
          <a:xfrm>
            <a:off x="0" y="673100"/>
            <a:ext cx="17070934" cy="13042900"/>
          </a:xfrm>
          <a:prstGeom prst="rect">
            <a:avLst/>
          </a:prstGeom>
          <a:noFill/>
          <a:ln>
            <a:noFill/>
          </a:ln>
        </p:spPr>
      </p:pic>
      <p:pic>
        <p:nvPicPr>
          <p:cNvPr descr=" " id="437" name="Google Shape;437;g2c1f2987f8f_0_405"/>
          <p:cNvPicPr preferRelativeResize="0"/>
          <p:nvPr/>
        </p:nvPicPr>
        <p:blipFill rotWithShape="1">
          <a:blip r:embed="rId4">
            <a:alphaModFix/>
          </a:blip>
          <a:srcRect b="0" l="0" r="0" t="0"/>
          <a:stretch/>
        </p:blipFill>
        <p:spPr>
          <a:xfrm>
            <a:off x="16809264" y="0"/>
            <a:ext cx="7577784" cy="4542309"/>
          </a:xfrm>
          <a:prstGeom prst="rect">
            <a:avLst/>
          </a:prstGeom>
          <a:noFill/>
          <a:ln>
            <a:noFill/>
          </a:ln>
        </p:spPr>
      </p:pic>
      <p:sp>
        <p:nvSpPr>
          <p:cNvPr id="438" name="Google Shape;438;g2c1f2987f8f_0_40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9" name="Google Shape;439;g2c1f2987f8f_0_40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0" name="Google Shape;440;g2c1f2987f8f_0_405"/>
          <p:cNvSpPr/>
          <p:nvPr/>
        </p:nvSpPr>
        <p:spPr>
          <a:xfrm>
            <a:off x="11825178" y="33147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c1f2987f8f_0_405"/>
          <p:cNvSpPr/>
          <p:nvPr/>
        </p:nvSpPr>
        <p:spPr>
          <a:xfrm>
            <a:off x="11825178" y="33147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c1f2987f8f_0_405"/>
          <p:cNvSpPr/>
          <p:nvPr/>
        </p:nvSpPr>
        <p:spPr>
          <a:xfrm>
            <a:off x="11825178" y="33147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An mobile app</a:t>
            </a:r>
            <a:endParaRPr b="0" i="0" sz="4800" u="none" cap="none" strike="noStrike">
              <a:solidFill>
                <a:schemeClr val="dk1"/>
              </a:solidFill>
              <a:latin typeface="Calibri"/>
              <a:ea typeface="Calibri"/>
              <a:cs typeface="Calibri"/>
              <a:sym typeface="Calibri"/>
            </a:endParaRPr>
          </a:p>
        </p:txBody>
      </p:sp>
      <p:sp>
        <p:nvSpPr>
          <p:cNvPr id="443" name="Google Shape;443;g2c1f2987f8f_0_405"/>
          <p:cNvSpPr/>
          <p:nvPr/>
        </p:nvSpPr>
        <p:spPr>
          <a:xfrm>
            <a:off x="11825178" y="42799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44" name="Google Shape;444;g2c1f2987f8f_0_405"/>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45" name="Google Shape;445;g2c1f2987f8f_0_405"/>
          <p:cNvSpPr/>
          <p:nvPr/>
        </p:nvSpPr>
        <p:spPr>
          <a:xfrm>
            <a:off x="11825178" y="1511300"/>
            <a:ext cx="12900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The Future of Fantasy</a:t>
            </a:r>
            <a:endParaRPr b="0" i="0" sz="8000" u="none" cap="none" strike="noStrike">
              <a:solidFill>
                <a:schemeClr val="dk1"/>
              </a:solidFill>
              <a:latin typeface="Calibri"/>
              <a:ea typeface="Calibri"/>
              <a:cs typeface="Calibri"/>
              <a:sym typeface="Calibri"/>
            </a:endParaRPr>
          </a:p>
        </p:txBody>
      </p:sp>
      <p:pic>
        <p:nvPicPr>
          <p:cNvPr descr=" " id="446" name="Google Shape;446;g2c1f2987f8f_0_405"/>
          <p:cNvPicPr preferRelativeResize="0"/>
          <p:nvPr/>
        </p:nvPicPr>
        <p:blipFill rotWithShape="1">
          <a:blip r:embed="rId6">
            <a:alphaModFix/>
          </a:blip>
          <a:srcRect b="0" l="0" r="0" t="0"/>
          <a:stretch/>
        </p:blipFill>
        <p:spPr>
          <a:xfrm>
            <a:off x="4470959" y="1028700"/>
            <a:ext cx="5474384" cy="11849100"/>
          </a:xfrm>
          <a:prstGeom prst="rect">
            <a:avLst/>
          </a:prstGeom>
          <a:noFill/>
          <a:ln>
            <a:noFill/>
          </a:ln>
        </p:spPr>
      </p:pic>
      <p:pic>
        <p:nvPicPr>
          <p:cNvPr descr=" " id="447" name="Google Shape;447;g2c1f2987f8f_0_405"/>
          <p:cNvPicPr preferRelativeResize="0"/>
          <p:nvPr/>
        </p:nvPicPr>
        <p:blipFill rotWithShape="1">
          <a:blip r:embed="rId7">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452" name="Shape 452"/>
        <p:cNvGrpSpPr/>
        <p:nvPr/>
      </p:nvGrpSpPr>
      <p:grpSpPr>
        <a:xfrm>
          <a:off x="0" y="0"/>
          <a:ext cx="0" cy="0"/>
          <a:chOff x="0" y="0"/>
          <a:chExt cx="0" cy="0"/>
        </a:xfrm>
      </p:grpSpPr>
      <p:pic>
        <p:nvPicPr>
          <p:cNvPr descr=" " id="453" name="Google Shape;453;g2c1f2987f8f_0_421"/>
          <p:cNvPicPr preferRelativeResize="0"/>
          <p:nvPr/>
        </p:nvPicPr>
        <p:blipFill rotWithShape="1">
          <a:blip r:embed="rId3">
            <a:alphaModFix/>
          </a:blip>
          <a:srcRect b="0" l="0" r="0" t="0"/>
          <a:stretch/>
        </p:blipFill>
        <p:spPr>
          <a:xfrm>
            <a:off x="12079210" y="0"/>
            <a:ext cx="12307838" cy="13716000"/>
          </a:xfrm>
          <a:prstGeom prst="rect">
            <a:avLst/>
          </a:prstGeom>
          <a:noFill/>
          <a:ln>
            <a:noFill/>
          </a:ln>
        </p:spPr>
      </p:pic>
      <p:pic>
        <p:nvPicPr>
          <p:cNvPr descr=" " id="454" name="Google Shape;454;g2c1f2987f8f_0_421"/>
          <p:cNvPicPr preferRelativeResize="0"/>
          <p:nvPr/>
        </p:nvPicPr>
        <p:blipFill rotWithShape="1">
          <a:blip r:embed="rId4">
            <a:alphaModFix/>
          </a:blip>
          <a:srcRect b="0" l="0" r="0" t="0"/>
          <a:stretch/>
        </p:blipFill>
        <p:spPr>
          <a:xfrm>
            <a:off x="0" y="6726461"/>
            <a:ext cx="9636926" cy="6989538"/>
          </a:xfrm>
          <a:prstGeom prst="rect">
            <a:avLst/>
          </a:prstGeom>
          <a:noFill/>
          <a:ln>
            <a:noFill/>
          </a:ln>
        </p:spPr>
      </p:pic>
      <p:sp>
        <p:nvSpPr>
          <p:cNvPr id="455" name="Google Shape;455;g2c1f2987f8f_0_421"/>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6" name="Google Shape;456;g2c1f2987f8f_0_421"/>
          <p:cNvPicPr preferRelativeResize="0"/>
          <p:nvPr/>
        </p:nvPicPr>
        <p:blipFill rotWithShape="1">
          <a:blip r:embed="rId5">
            <a:alphaModFix/>
          </a:blip>
          <a:srcRect b="0" l="0" r="0" t="0"/>
          <a:stretch/>
        </p:blipFill>
        <p:spPr>
          <a:xfrm>
            <a:off x="23523340" y="304800"/>
            <a:ext cx="711289" cy="2590800"/>
          </a:xfrm>
          <a:prstGeom prst="rect">
            <a:avLst/>
          </a:prstGeom>
          <a:noFill/>
          <a:ln>
            <a:noFill/>
          </a:ln>
        </p:spPr>
      </p:pic>
      <p:sp>
        <p:nvSpPr>
          <p:cNvPr id="457" name="Google Shape;457;g2c1f2987f8f_0_421"/>
          <p:cNvSpPr/>
          <p:nvPr/>
        </p:nvSpPr>
        <p:spPr>
          <a:xfrm>
            <a:off x="1232054" y="8102600"/>
            <a:ext cx="57156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2c1f2987f8f_0_421"/>
          <p:cNvSpPr/>
          <p:nvPr/>
        </p:nvSpPr>
        <p:spPr>
          <a:xfrm>
            <a:off x="1232054" y="8102600"/>
            <a:ext cx="57156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2c1f2987f8f_0_421"/>
          <p:cNvSpPr/>
          <p:nvPr/>
        </p:nvSpPr>
        <p:spPr>
          <a:xfrm>
            <a:off x="1232054" y="8102600"/>
            <a:ext cx="59190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A web application</a:t>
            </a:r>
            <a:endParaRPr b="0" i="0" sz="4800" u="none" cap="none" strike="noStrike">
              <a:solidFill>
                <a:schemeClr val="dk1"/>
              </a:solidFill>
              <a:latin typeface="Calibri"/>
              <a:ea typeface="Calibri"/>
              <a:cs typeface="Calibri"/>
              <a:sym typeface="Calibri"/>
            </a:endParaRPr>
          </a:p>
        </p:txBody>
      </p:sp>
      <p:sp>
        <p:nvSpPr>
          <p:cNvPr id="460" name="Google Shape;460;g2c1f2987f8f_0_421"/>
          <p:cNvSpPr/>
          <p:nvPr/>
        </p:nvSpPr>
        <p:spPr>
          <a:xfrm>
            <a:off x="1232054" y="98298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61" name="Google Shape;461;g2c1f2987f8f_0_421"/>
          <p:cNvSpPr/>
          <p:nvPr/>
        </p:nvSpPr>
        <p:spPr>
          <a:xfrm>
            <a:off x="1232054" y="1816100"/>
            <a:ext cx="7007100" cy="668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62" name="Google Shape;462;g2c1f2987f8f_0_421"/>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63" name="Google Shape;463;g2c1f2987f8f_0_421"/>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64" name="Google Shape;464;g2c1f2987f8f_0_421"/>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469" name="Shape 469"/>
        <p:cNvGrpSpPr/>
        <p:nvPr/>
      </p:nvGrpSpPr>
      <p:grpSpPr>
        <a:xfrm>
          <a:off x="0" y="0"/>
          <a:ext cx="0" cy="0"/>
          <a:chOff x="0" y="0"/>
          <a:chExt cx="0" cy="0"/>
        </a:xfrm>
      </p:grpSpPr>
      <p:pic>
        <p:nvPicPr>
          <p:cNvPr descr=" " id="470" name="Google Shape;470;g2c1f2987f8f_0_43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71" name="Google Shape;471;g2c1f2987f8f_0_43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2" name="Google Shape;472;g2c1f2987f8f_0_43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73" name="Google Shape;473;g2c1f2987f8f_0_437"/>
          <p:cNvSpPr/>
          <p:nvPr/>
        </p:nvSpPr>
        <p:spPr>
          <a:xfrm>
            <a:off x="15690694" y="698500"/>
            <a:ext cx="7464300" cy="287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3ECDA"/>
              </a:buClr>
              <a:buSzPts val="8000"/>
              <a:buFont typeface="Black Han Sans"/>
              <a:buNone/>
            </a:pPr>
            <a:r>
              <a:rPr b="0" i="0" lang="en-US" sz="8000" u="none" cap="none" strike="noStrike">
                <a:solidFill>
                  <a:srgbClr val="F3ECDA"/>
                </a:solidFill>
                <a:latin typeface="Black Han Sans"/>
                <a:ea typeface="Black Han Sans"/>
                <a:cs typeface="Black Han Sans"/>
                <a:sym typeface="Black Han San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478" name="Shape 478"/>
        <p:cNvGrpSpPr/>
        <p:nvPr/>
      </p:nvGrpSpPr>
      <p:grpSpPr>
        <a:xfrm>
          <a:off x="0" y="0"/>
          <a:ext cx="0" cy="0"/>
          <a:chOff x="0" y="0"/>
          <a:chExt cx="0" cy="0"/>
        </a:xfrm>
      </p:grpSpPr>
      <p:pic>
        <p:nvPicPr>
          <p:cNvPr descr=" " id="479" name="Google Shape;479;g2c1f2987f8f_0_445"/>
          <p:cNvPicPr preferRelativeResize="0"/>
          <p:nvPr/>
        </p:nvPicPr>
        <p:blipFill rotWithShape="1">
          <a:blip r:embed="rId3">
            <a:alphaModFix/>
          </a:blip>
          <a:srcRect b="0" l="0" r="0" t="0"/>
          <a:stretch/>
        </p:blipFill>
        <p:spPr>
          <a:xfrm>
            <a:off x="0" y="673100"/>
            <a:ext cx="17070934" cy="13042900"/>
          </a:xfrm>
          <a:prstGeom prst="rect">
            <a:avLst/>
          </a:prstGeom>
          <a:noFill/>
          <a:ln>
            <a:noFill/>
          </a:ln>
        </p:spPr>
      </p:pic>
      <p:pic>
        <p:nvPicPr>
          <p:cNvPr descr=" " id="480" name="Google Shape;480;g2c1f2987f8f_0_445"/>
          <p:cNvPicPr preferRelativeResize="0"/>
          <p:nvPr/>
        </p:nvPicPr>
        <p:blipFill rotWithShape="1">
          <a:blip r:embed="rId4">
            <a:alphaModFix/>
          </a:blip>
          <a:srcRect b="0" l="0" r="0" t="0"/>
          <a:stretch/>
        </p:blipFill>
        <p:spPr>
          <a:xfrm>
            <a:off x="16809264" y="0"/>
            <a:ext cx="7577784" cy="4542309"/>
          </a:xfrm>
          <a:prstGeom prst="rect">
            <a:avLst/>
          </a:prstGeom>
          <a:noFill/>
          <a:ln>
            <a:noFill/>
          </a:ln>
        </p:spPr>
      </p:pic>
      <p:pic>
        <p:nvPicPr>
          <p:cNvPr descr=" " id="481" name="Google Shape;481;g2c1f2987f8f_0_445"/>
          <p:cNvPicPr preferRelativeResize="0"/>
          <p:nvPr/>
        </p:nvPicPr>
        <p:blipFill rotWithShape="1">
          <a:blip r:embed="rId5">
            <a:alphaModFix/>
          </a:blip>
          <a:srcRect b="0" l="0" r="0" t="0"/>
          <a:stretch/>
        </p:blipFill>
        <p:spPr>
          <a:xfrm>
            <a:off x="21186248" y="12700000"/>
            <a:ext cx="3200800" cy="1016000"/>
          </a:xfrm>
          <a:prstGeom prst="rect">
            <a:avLst/>
          </a:prstGeom>
          <a:noFill/>
          <a:ln>
            <a:noFill/>
          </a:ln>
        </p:spPr>
      </p:pic>
      <p:pic>
        <p:nvPicPr>
          <p:cNvPr descr=" " id="482" name="Google Shape;482;g2c1f2987f8f_0_445"/>
          <p:cNvPicPr preferRelativeResize="0"/>
          <p:nvPr/>
        </p:nvPicPr>
        <p:blipFill rotWithShape="1">
          <a:blip r:embed="rId6">
            <a:alphaModFix/>
          </a:blip>
          <a:srcRect b="0" l="0" r="0" t="0"/>
          <a:stretch/>
        </p:blipFill>
        <p:spPr>
          <a:xfrm>
            <a:off x="8332241" y="3390900"/>
            <a:ext cx="14479810" cy="7861300"/>
          </a:xfrm>
          <a:prstGeom prst="rect">
            <a:avLst/>
          </a:prstGeom>
          <a:noFill/>
          <a:ln>
            <a:noFill/>
          </a:ln>
        </p:spPr>
      </p:pic>
      <p:sp>
        <p:nvSpPr>
          <p:cNvPr id="483" name="Google Shape;483;g2c1f2987f8f_0_445"/>
          <p:cNvSpPr/>
          <p:nvPr/>
        </p:nvSpPr>
        <p:spPr>
          <a:xfrm>
            <a:off x="5025595" y="1193800"/>
            <a:ext cx="14348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Fantasy Realm</a:t>
            </a:r>
            <a:endParaRPr b="0" i="0" sz="8000" u="none" cap="none" strike="noStrike">
              <a:solidFill>
                <a:schemeClr val="dk1"/>
              </a:solidFill>
              <a:latin typeface="Calibri"/>
              <a:ea typeface="Calibri"/>
              <a:cs typeface="Calibri"/>
              <a:sym typeface="Calibri"/>
            </a:endParaRPr>
          </a:p>
        </p:txBody>
      </p:sp>
      <p:sp>
        <p:nvSpPr>
          <p:cNvPr id="484" name="Google Shape;484;g2c1f2987f8f_0_445"/>
          <p:cNvSpPr/>
          <p:nvPr/>
        </p:nvSpPr>
        <p:spPr>
          <a:xfrm>
            <a:off x="1956044" y="44577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c1f2987f8f_0_445"/>
          <p:cNvSpPr/>
          <p:nvPr/>
        </p:nvSpPr>
        <p:spPr>
          <a:xfrm>
            <a:off x="1956044" y="44577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c1f2987f8f_0_445"/>
          <p:cNvSpPr/>
          <p:nvPr/>
        </p:nvSpPr>
        <p:spPr>
          <a:xfrm>
            <a:off x="1956044" y="4457700"/>
            <a:ext cx="5982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The Forest</a:t>
            </a:r>
            <a:endParaRPr b="0" i="0" sz="4800" u="none" cap="none" strike="noStrike">
              <a:solidFill>
                <a:schemeClr val="dk1"/>
              </a:solidFill>
              <a:latin typeface="Calibri"/>
              <a:ea typeface="Calibri"/>
              <a:cs typeface="Calibri"/>
              <a:sym typeface="Calibri"/>
            </a:endParaRPr>
          </a:p>
        </p:txBody>
      </p:sp>
      <p:sp>
        <p:nvSpPr>
          <p:cNvPr id="487" name="Google Shape;487;g2c1f2987f8f_0_445"/>
          <p:cNvSpPr/>
          <p:nvPr/>
        </p:nvSpPr>
        <p:spPr>
          <a:xfrm>
            <a:off x="1956044" y="53213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488" name="Google Shape;488;g2c1f2987f8f_0_445"/>
          <p:cNvSpPr/>
          <p:nvPr/>
        </p:nvSpPr>
        <p:spPr>
          <a:xfrm>
            <a:off x="1956044" y="71501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c1f2987f8f_0_445"/>
          <p:cNvSpPr/>
          <p:nvPr/>
        </p:nvSpPr>
        <p:spPr>
          <a:xfrm>
            <a:off x="1956044" y="71501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c1f2987f8f_0_445"/>
          <p:cNvSpPr/>
          <p:nvPr/>
        </p:nvSpPr>
        <p:spPr>
          <a:xfrm>
            <a:off x="1956044" y="7150100"/>
            <a:ext cx="5982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The Caves</a:t>
            </a:r>
            <a:endParaRPr b="0" i="0" sz="4800" u="none" cap="none" strike="noStrike">
              <a:solidFill>
                <a:schemeClr val="dk1"/>
              </a:solidFill>
              <a:latin typeface="Calibri"/>
              <a:ea typeface="Calibri"/>
              <a:cs typeface="Calibri"/>
              <a:sym typeface="Calibri"/>
            </a:endParaRPr>
          </a:p>
        </p:txBody>
      </p:sp>
      <p:sp>
        <p:nvSpPr>
          <p:cNvPr id="491" name="Google Shape;491;g2c1f2987f8f_0_445"/>
          <p:cNvSpPr/>
          <p:nvPr/>
        </p:nvSpPr>
        <p:spPr>
          <a:xfrm>
            <a:off x="1956044" y="80137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92" name="Google Shape;492;g2c1f2987f8f_0_445"/>
          <p:cNvSpPr/>
          <p:nvPr/>
        </p:nvSpPr>
        <p:spPr>
          <a:xfrm>
            <a:off x="1956044" y="98425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c1f2987f8f_0_445"/>
          <p:cNvSpPr/>
          <p:nvPr/>
        </p:nvSpPr>
        <p:spPr>
          <a:xfrm>
            <a:off x="1956044" y="9842500"/>
            <a:ext cx="57792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c1f2987f8f_0_445"/>
          <p:cNvSpPr/>
          <p:nvPr/>
        </p:nvSpPr>
        <p:spPr>
          <a:xfrm>
            <a:off x="1956044" y="9842500"/>
            <a:ext cx="5982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The Lair</a:t>
            </a:r>
            <a:endParaRPr b="0" i="0" sz="4800" u="none" cap="none" strike="noStrike">
              <a:solidFill>
                <a:schemeClr val="dk1"/>
              </a:solidFill>
              <a:latin typeface="Calibri"/>
              <a:ea typeface="Calibri"/>
              <a:cs typeface="Calibri"/>
              <a:sym typeface="Calibri"/>
            </a:endParaRPr>
          </a:p>
        </p:txBody>
      </p:sp>
      <p:sp>
        <p:nvSpPr>
          <p:cNvPr id="495" name="Google Shape;495;g2c1f2987f8f_0_445"/>
          <p:cNvSpPr/>
          <p:nvPr/>
        </p:nvSpPr>
        <p:spPr>
          <a:xfrm>
            <a:off x="1956044" y="107061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26" name="Shape 26"/>
        <p:cNvGrpSpPr/>
        <p:nvPr/>
      </p:nvGrpSpPr>
      <p:grpSpPr>
        <a:xfrm>
          <a:off x="0" y="0"/>
          <a:ext cx="0" cy="0"/>
          <a:chOff x="0" y="0"/>
          <a:chExt cx="0" cy="0"/>
        </a:xfrm>
      </p:grpSpPr>
      <p:pic>
        <p:nvPicPr>
          <p:cNvPr descr=" " id="27" name="Google Shape;27;g2c1f2987f8f_0_10"/>
          <p:cNvPicPr preferRelativeResize="0"/>
          <p:nvPr/>
        </p:nvPicPr>
        <p:blipFill rotWithShape="1">
          <a:blip r:embed="rId3">
            <a:alphaModFix/>
          </a:blip>
          <a:srcRect b="0" l="0" r="0" t="0"/>
          <a:stretch/>
        </p:blipFill>
        <p:spPr>
          <a:xfrm>
            <a:off x="7074784" y="2565400"/>
            <a:ext cx="16791499" cy="11150600"/>
          </a:xfrm>
          <a:prstGeom prst="rect">
            <a:avLst/>
          </a:prstGeom>
          <a:noFill/>
          <a:ln>
            <a:noFill/>
          </a:ln>
        </p:spPr>
      </p:pic>
      <p:pic>
        <p:nvPicPr>
          <p:cNvPr descr=" " id="28" name="Google Shape;28;g2c1f2987f8f_0_10"/>
          <p:cNvPicPr preferRelativeResize="0"/>
          <p:nvPr/>
        </p:nvPicPr>
        <p:blipFill rotWithShape="1">
          <a:blip r:embed="rId4">
            <a:alphaModFix/>
          </a:blip>
          <a:srcRect b="0" l="0" r="0" t="0"/>
          <a:stretch/>
        </p:blipFill>
        <p:spPr>
          <a:xfrm>
            <a:off x="19055513" y="0"/>
            <a:ext cx="5331535" cy="6243557"/>
          </a:xfrm>
          <a:prstGeom prst="rect">
            <a:avLst/>
          </a:prstGeom>
          <a:noFill/>
          <a:ln>
            <a:noFill/>
          </a:ln>
        </p:spPr>
      </p:pic>
      <p:pic>
        <p:nvPicPr>
          <p:cNvPr descr=" " id="29" name="Google Shape;29;g2c1f2987f8f_0_10"/>
          <p:cNvPicPr preferRelativeResize="0"/>
          <p:nvPr/>
        </p:nvPicPr>
        <p:blipFill rotWithShape="1">
          <a:blip r:embed="rId5">
            <a:alphaModFix/>
          </a:blip>
          <a:srcRect b="0" l="0" r="0" t="0"/>
          <a:stretch/>
        </p:blipFill>
        <p:spPr>
          <a:xfrm>
            <a:off x="0" y="9582821"/>
            <a:ext cx="4480150" cy="4133179"/>
          </a:xfrm>
          <a:prstGeom prst="rect">
            <a:avLst/>
          </a:prstGeom>
          <a:noFill/>
          <a:ln>
            <a:noFill/>
          </a:ln>
        </p:spPr>
      </p:pic>
      <p:sp>
        <p:nvSpPr>
          <p:cNvPr id="30" name="Google Shape;30;g2c1f2987f8f_0_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2c1f2987f8f_0_1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2" name="Google Shape;32;g2c1f2987f8f_0_10"/>
          <p:cNvSpPr/>
          <p:nvPr/>
        </p:nvSpPr>
        <p:spPr>
          <a:xfrm>
            <a:off x="1113506" y="10426700"/>
            <a:ext cx="86709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327F"/>
              </a:buClr>
              <a:buSzPts val="12800"/>
              <a:buFont typeface="Black Han Sans"/>
              <a:buNone/>
            </a:pPr>
            <a:r>
              <a:rPr b="0" i="0" lang="en-US" sz="12800" u="none" cap="none" strike="noStrike">
                <a:solidFill>
                  <a:srgbClr val="00327F"/>
                </a:solidFill>
                <a:latin typeface="Black Han Sans"/>
                <a:ea typeface="Black Han Sans"/>
                <a:cs typeface="Black Han Sans"/>
                <a:sym typeface="Black Han Sans"/>
              </a:rPr>
              <a:t>Welcome</a:t>
            </a:r>
            <a:endParaRPr b="0" i="0" sz="12800" u="none" cap="none" strike="noStrike">
              <a:solidFill>
                <a:schemeClr val="dk1"/>
              </a:solidFill>
              <a:latin typeface="Calibri"/>
              <a:ea typeface="Calibri"/>
              <a:cs typeface="Calibri"/>
              <a:sym typeface="Calibri"/>
            </a:endParaRPr>
          </a:p>
        </p:txBody>
      </p:sp>
      <p:sp>
        <p:nvSpPr>
          <p:cNvPr id="33" name="Google Shape;33;g2c1f2987f8f_0_10"/>
          <p:cNvSpPr/>
          <p:nvPr/>
        </p:nvSpPr>
        <p:spPr>
          <a:xfrm>
            <a:off x="10440705" y="3200400"/>
            <a:ext cx="10182300" cy="379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500" name="Shape 500"/>
        <p:cNvGrpSpPr/>
        <p:nvPr/>
      </p:nvGrpSpPr>
      <p:grpSpPr>
        <a:xfrm>
          <a:off x="0" y="0"/>
          <a:ext cx="0" cy="0"/>
          <a:chOff x="0" y="0"/>
          <a:chExt cx="0" cy="0"/>
        </a:xfrm>
      </p:grpSpPr>
      <p:pic>
        <p:nvPicPr>
          <p:cNvPr descr=" " id="501" name="Google Shape;501;g2c1f2987f8f_0_466"/>
          <p:cNvPicPr preferRelativeResize="0"/>
          <p:nvPr/>
        </p:nvPicPr>
        <p:blipFill rotWithShape="1">
          <a:blip r:embed="rId3">
            <a:alphaModFix/>
          </a:blip>
          <a:srcRect b="0" l="0" r="0" t="0"/>
          <a:stretch/>
        </p:blipFill>
        <p:spPr>
          <a:xfrm>
            <a:off x="12066508" y="0"/>
            <a:ext cx="12320540" cy="13716000"/>
          </a:xfrm>
          <a:prstGeom prst="rect">
            <a:avLst/>
          </a:prstGeom>
          <a:noFill/>
          <a:ln>
            <a:noFill/>
          </a:ln>
        </p:spPr>
      </p:pic>
      <p:pic>
        <p:nvPicPr>
          <p:cNvPr descr=" " id="502" name="Google Shape;502;g2c1f2987f8f_0_466"/>
          <p:cNvPicPr preferRelativeResize="0"/>
          <p:nvPr/>
        </p:nvPicPr>
        <p:blipFill rotWithShape="1">
          <a:blip r:embed="rId4">
            <a:alphaModFix/>
          </a:blip>
          <a:srcRect b="0" l="0" r="0" t="0"/>
          <a:stretch/>
        </p:blipFill>
        <p:spPr>
          <a:xfrm>
            <a:off x="0" y="0"/>
            <a:ext cx="9624226" cy="6989538"/>
          </a:xfrm>
          <a:prstGeom prst="rect">
            <a:avLst/>
          </a:prstGeom>
          <a:noFill/>
          <a:ln>
            <a:noFill/>
          </a:ln>
        </p:spPr>
      </p:pic>
      <p:sp>
        <p:nvSpPr>
          <p:cNvPr id="503" name="Google Shape;503;g2c1f2987f8f_0_4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4" name="Google Shape;504;g2c1f2987f8f_0_4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05" name="Google Shape;505;g2c1f2987f8f_0_466"/>
          <p:cNvSpPr/>
          <p:nvPr/>
        </p:nvSpPr>
        <p:spPr>
          <a:xfrm>
            <a:off x="1066933" y="2590800"/>
            <a:ext cx="22253100" cy="1046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c1f2987f8f_0_466"/>
          <p:cNvSpPr/>
          <p:nvPr/>
        </p:nvSpPr>
        <p:spPr>
          <a:xfrm>
            <a:off x="3251606" y="2590800"/>
            <a:ext cx="20068500"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2c1f2987f8f_0_466"/>
          <p:cNvSpPr/>
          <p:nvPr/>
        </p:nvSpPr>
        <p:spPr>
          <a:xfrm>
            <a:off x="3251606" y="2590800"/>
            <a:ext cx="2845200" cy="1066800"/>
          </a:xfrm>
          <a:prstGeom prst="rect">
            <a:avLst/>
          </a:prstGeom>
          <a:solidFill>
            <a:srgbClr val="F3EC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c1f2987f8f_0_466"/>
          <p:cNvSpPr/>
          <p:nvPr/>
        </p:nvSpPr>
        <p:spPr>
          <a:xfrm>
            <a:off x="3842230" y="2743200"/>
            <a:ext cx="1663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Mon</a:t>
            </a:r>
            <a:endParaRPr b="0" i="0" sz="4800" u="none" cap="none" strike="noStrike">
              <a:solidFill>
                <a:schemeClr val="dk1"/>
              </a:solidFill>
              <a:latin typeface="Calibri"/>
              <a:ea typeface="Calibri"/>
              <a:cs typeface="Calibri"/>
              <a:sym typeface="Calibri"/>
            </a:endParaRPr>
          </a:p>
        </p:txBody>
      </p:sp>
      <p:sp>
        <p:nvSpPr>
          <p:cNvPr id="509" name="Google Shape;509;g2c1f2987f8f_0_466"/>
          <p:cNvSpPr/>
          <p:nvPr/>
        </p:nvSpPr>
        <p:spPr>
          <a:xfrm>
            <a:off x="6122165" y="2590800"/>
            <a:ext cx="2845200" cy="1066800"/>
          </a:xfrm>
          <a:prstGeom prst="rect">
            <a:avLst/>
          </a:prstGeom>
          <a:solidFill>
            <a:srgbClr val="F3EC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2c1f2987f8f_0_466"/>
          <p:cNvSpPr/>
          <p:nvPr/>
        </p:nvSpPr>
        <p:spPr>
          <a:xfrm>
            <a:off x="6833454" y="2743200"/>
            <a:ext cx="14226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Tue</a:t>
            </a:r>
            <a:endParaRPr b="0" i="0" sz="4800" u="none" cap="none" strike="noStrike">
              <a:solidFill>
                <a:schemeClr val="dk1"/>
              </a:solidFill>
              <a:latin typeface="Calibri"/>
              <a:ea typeface="Calibri"/>
              <a:cs typeface="Calibri"/>
              <a:sym typeface="Calibri"/>
            </a:endParaRPr>
          </a:p>
        </p:txBody>
      </p:sp>
      <p:sp>
        <p:nvSpPr>
          <p:cNvPr id="511" name="Google Shape;511;g2c1f2987f8f_0_466"/>
          <p:cNvSpPr/>
          <p:nvPr/>
        </p:nvSpPr>
        <p:spPr>
          <a:xfrm>
            <a:off x="8992724" y="2590800"/>
            <a:ext cx="2845200" cy="1066800"/>
          </a:xfrm>
          <a:prstGeom prst="rect">
            <a:avLst/>
          </a:prstGeom>
          <a:solidFill>
            <a:srgbClr val="F3EC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c1f2987f8f_0_466"/>
          <p:cNvSpPr/>
          <p:nvPr/>
        </p:nvSpPr>
        <p:spPr>
          <a:xfrm>
            <a:off x="9583348" y="2743200"/>
            <a:ext cx="1663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Wed</a:t>
            </a:r>
            <a:endParaRPr b="0" i="0" sz="4800" u="none" cap="none" strike="noStrike">
              <a:solidFill>
                <a:schemeClr val="dk1"/>
              </a:solidFill>
              <a:latin typeface="Calibri"/>
              <a:ea typeface="Calibri"/>
              <a:cs typeface="Calibri"/>
              <a:sym typeface="Calibri"/>
            </a:endParaRPr>
          </a:p>
        </p:txBody>
      </p:sp>
      <p:sp>
        <p:nvSpPr>
          <p:cNvPr id="513" name="Google Shape;513;g2c1f2987f8f_0_466"/>
          <p:cNvSpPr/>
          <p:nvPr/>
        </p:nvSpPr>
        <p:spPr>
          <a:xfrm>
            <a:off x="11863283" y="2590800"/>
            <a:ext cx="2845200" cy="1066800"/>
          </a:xfrm>
          <a:prstGeom prst="rect">
            <a:avLst/>
          </a:prstGeom>
          <a:solidFill>
            <a:srgbClr val="0032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c1f2987f8f_0_466"/>
          <p:cNvSpPr/>
          <p:nvPr/>
        </p:nvSpPr>
        <p:spPr>
          <a:xfrm>
            <a:off x="12561870" y="2743200"/>
            <a:ext cx="144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lack Han Sans"/>
              <a:buNone/>
            </a:pPr>
            <a:r>
              <a:rPr b="0" i="0" lang="en-US" sz="4800" u="none" cap="none" strike="noStrike">
                <a:solidFill>
                  <a:srgbClr val="FFFFFF"/>
                </a:solidFill>
                <a:latin typeface="Black Han Sans"/>
                <a:ea typeface="Black Han Sans"/>
                <a:cs typeface="Black Han Sans"/>
                <a:sym typeface="Black Han Sans"/>
              </a:rPr>
              <a:t>Thu</a:t>
            </a:r>
            <a:endParaRPr b="0" i="0" sz="4800" u="none" cap="none" strike="noStrike">
              <a:solidFill>
                <a:schemeClr val="dk1"/>
              </a:solidFill>
              <a:latin typeface="Calibri"/>
              <a:ea typeface="Calibri"/>
              <a:cs typeface="Calibri"/>
              <a:sym typeface="Calibri"/>
            </a:endParaRPr>
          </a:p>
        </p:txBody>
      </p:sp>
      <p:sp>
        <p:nvSpPr>
          <p:cNvPr id="515" name="Google Shape;515;g2c1f2987f8f_0_466"/>
          <p:cNvSpPr/>
          <p:nvPr/>
        </p:nvSpPr>
        <p:spPr>
          <a:xfrm>
            <a:off x="14733842" y="2590800"/>
            <a:ext cx="2845200" cy="1066800"/>
          </a:xfrm>
          <a:prstGeom prst="rect">
            <a:avLst/>
          </a:prstGeom>
          <a:solidFill>
            <a:srgbClr val="F3EC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c1f2987f8f_0_466"/>
          <p:cNvSpPr/>
          <p:nvPr/>
        </p:nvSpPr>
        <p:spPr>
          <a:xfrm>
            <a:off x="15635654" y="2743200"/>
            <a:ext cx="10416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Fri</a:t>
            </a:r>
            <a:endParaRPr b="0" i="0" sz="4800" u="none" cap="none" strike="noStrike">
              <a:solidFill>
                <a:schemeClr val="dk1"/>
              </a:solidFill>
              <a:latin typeface="Calibri"/>
              <a:ea typeface="Calibri"/>
              <a:cs typeface="Calibri"/>
              <a:sym typeface="Calibri"/>
            </a:endParaRPr>
          </a:p>
        </p:txBody>
      </p:sp>
      <p:sp>
        <p:nvSpPr>
          <p:cNvPr id="517" name="Google Shape;517;g2c1f2987f8f_0_466"/>
          <p:cNvSpPr/>
          <p:nvPr/>
        </p:nvSpPr>
        <p:spPr>
          <a:xfrm>
            <a:off x="17604400" y="2590800"/>
            <a:ext cx="2845200" cy="1066800"/>
          </a:xfrm>
          <a:prstGeom prst="rect">
            <a:avLst/>
          </a:prstGeom>
          <a:solidFill>
            <a:srgbClr val="F3EC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c1f2987f8f_0_466"/>
          <p:cNvSpPr/>
          <p:nvPr/>
        </p:nvSpPr>
        <p:spPr>
          <a:xfrm>
            <a:off x="18372846" y="2743200"/>
            <a:ext cx="13083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Sat</a:t>
            </a:r>
            <a:endParaRPr b="0" i="0" sz="4800" u="none" cap="none" strike="noStrike">
              <a:solidFill>
                <a:schemeClr val="dk1"/>
              </a:solidFill>
              <a:latin typeface="Calibri"/>
              <a:ea typeface="Calibri"/>
              <a:cs typeface="Calibri"/>
              <a:sym typeface="Calibri"/>
            </a:endParaRPr>
          </a:p>
        </p:txBody>
      </p:sp>
      <p:sp>
        <p:nvSpPr>
          <p:cNvPr id="519" name="Google Shape;519;g2c1f2987f8f_0_466"/>
          <p:cNvSpPr/>
          <p:nvPr/>
        </p:nvSpPr>
        <p:spPr>
          <a:xfrm>
            <a:off x="20474959" y="2590800"/>
            <a:ext cx="2845200" cy="1066800"/>
          </a:xfrm>
          <a:prstGeom prst="rect">
            <a:avLst/>
          </a:prstGeom>
          <a:solidFill>
            <a:srgbClr val="F3EC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c1f2987f8f_0_466"/>
          <p:cNvSpPr/>
          <p:nvPr/>
        </p:nvSpPr>
        <p:spPr>
          <a:xfrm>
            <a:off x="21148143" y="2743200"/>
            <a:ext cx="1498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Sun</a:t>
            </a:r>
            <a:endParaRPr b="0" i="0" sz="4800" u="none" cap="none" strike="noStrike">
              <a:solidFill>
                <a:schemeClr val="dk1"/>
              </a:solidFill>
              <a:latin typeface="Calibri"/>
              <a:ea typeface="Calibri"/>
              <a:cs typeface="Calibri"/>
              <a:sym typeface="Calibri"/>
            </a:endParaRPr>
          </a:p>
        </p:txBody>
      </p:sp>
      <p:sp>
        <p:nvSpPr>
          <p:cNvPr id="521" name="Google Shape;521;g2c1f2987f8f_0_466"/>
          <p:cNvSpPr/>
          <p:nvPr/>
        </p:nvSpPr>
        <p:spPr>
          <a:xfrm>
            <a:off x="1066933" y="4419600"/>
            <a:ext cx="22253100" cy="863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c1f2987f8f_0_466"/>
          <p:cNvSpPr/>
          <p:nvPr/>
        </p:nvSpPr>
        <p:spPr>
          <a:xfrm>
            <a:off x="1066933" y="4419600"/>
            <a:ext cx="222531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c1f2987f8f_0_466"/>
          <p:cNvSpPr/>
          <p:nvPr/>
        </p:nvSpPr>
        <p:spPr>
          <a:xfrm>
            <a:off x="1066933" y="4419600"/>
            <a:ext cx="1930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07:00</a:t>
            </a:r>
            <a:endParaRPr b="0" i="0" sz="4800" u="none" cap="none" strike="noStrike">
              <a:solidFill>
                <a:schemeClr val="dk1"/>
              </a:solidFill>
              <a:latin typeface="Calibri"/>
              <a:ea typeface="Calibri"/>
              <a:cs typeface="Calibri"/>
              <a:sym typeface="Calibri"/>
            </a:endParaRPr>
          </a:p>
        </p:txBody>
      </p:sp>
      <p:sp>
        <p:nvSpPr>
          <p:cNvPr id="524" name="Google Shape;524;g2c1f2987f8f_0_466"/>
          <p:cNvSpPr/>
          <p:nvPr/>
        </p:nvSpPr>
        <p:spPr>
          <a:xfrm>
            <a:off x="3200800" y="4495800"/>
            <a:ext cx="2025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rare eclipse occurs, causing strange and unpredictable magical effects across the land.</a:t>
            </a:r>
            <a:endParaRPr b="0" i="0" sz="3200" u="none" cap="none" strike="noStrike">
              <a:solidFill>
                <a:schemeClr val="dk1"/>
              </a:solidFill>
              <a:latin typeface="Calibri"/>
              <a:ea typeface="Calibri"/>
              <a:cs typeface="Calibri"/>
              <a:sym typeface="Calibri"/>
            </a:endParaRPr>
          </a:p>
        </p:txBody>
      </p:sp>
      <p:sp>
        <p:nvSpPr>
          <p:cNvPr id="525" name="Google Shape;525;g2c1f2987f8f_0_466"/>
          <p:cNvSpPr/>
          <p:nvPr/>
        </p:nvSpPr>
        <p:spPr>
          <a:xfrm>
            <a:off x="1066933" y="5588000"/>
            <a:ext cx="2225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6" name="Google Shape;526;g2c1f2987f8f_0_466"/>
          <p:cNvPicPr preferRelativeResize="0"/>
          <p:nvPr/>
        </p:nvPicPr>
        <p:blipFill rotWithShape="1">
          <a:blip r:embed="rId6">
            <a:alphaModFix/>
          </a:blip>
          <a:srcRect b="0" l="0" r="0" t="0"/>
          <a:stretch/>
        </p:blipFill>
        <p:spPr>
          <a:xfrm>
            <a:off x="1066933" y="5575300"/>
            <a:ext cx="22253181" cy="12700"/>
          </a:xfrm>
          <a:prstGeom prst="rect">
            <a:avLst/>
          </a:prstGeom>
          <a:noFill/>
          <a:ln>
            <a:noFill/>
          </a:ln>
        </p:spPr>
      </p:pic>
      <p:sp>
        <p:nvSpPr>
          <p:cNvPr id="527" name="Google Shape;527;g2c1f2987f8f_0_466"/>
          <p:cNvSpPr/>
          <p:nvPr/>
        </p:nvSpPr>
        <p:spPr>
          <a:xfrm>
            <a:off x="1066933" y="5994400"/>
            <a:ext cx="222531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c1f2987f8f_0_466"/>
          <p:cNvSpPr/>
          <p:nvPr/>
        </p:nvSpPr>
        <p:spPr>
          <a:xfrm>
            <a:off x="1066933" y="5994400"/>
            <a:ext cx="1930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09:00</a:t>
            </a:r>
            <a:endParaRPr b="0" i="0" sz="4800" u="none" cap="none" strike="noStrike">
              <a:solidFill>
                <a:schemeClr val="dk1"/>
              </a:solidFill>
              <a:latin typeface="Calibri"/>
              <a:ea typeface="Calibri"/>
              <a:cs typeface="Calibri"/>
              <a:sym typeface="Calibri"/>
            </a:endParaRPr>
          </a:p>
        </p:txBody>
      </p:sp>
      <p:sp>
        <p:nvSpPr>
          <p:cNvPr id="529" name="Google Shape;529;g2c1f2987f8f_0_466"/>
          <p:cNvSpPr/>
          <p:nvPr/>
        </p:nvSpPr>
        <p:spPr>
          <a:xfrm>
            <a:off x="3200800" y="6070600"/>
            <a:ext cx="2025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530" name="Google Shape;530;g2c1f2987f8f_0_466"/>
          <p:cNvSpPr/>
          <p:nvPr/>
        </p:nvSpPr>
        <p:spPr>
          <a:xfrm>
            <a:off x="1066933" y="7162800"/>
            <a:ext cx="2225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1" name="Google Shape;531;g2c1f2987f8f_0_466"/>
          <p:cNvPicPr preferRelativeResize="0"/>
          <p:nvPr/>
        </p:nvPicPr>
        <p:blipFill rotWithShape="1">
          <a:blip r:embed="rId6">
            <a:alphaModFix/>
          </a:blip>
          <a:srcRect b="0" l="0" r="0" t="0"/>
          <a:stretch/>
        </p:blipFill>
        <p:spPr>
          <a:xfrm>
            <a:off x="1066933" y="7150100"/>
            <a:ext cx="22253181" cy="12700"/>
          </a:xfrm>
          <a:prstGeom prst="rect">
            <a:avLst/>
          </a:prstGeom>
          <a:noFill/>
          <a:ln>
            <a:noFill/>
          </a:ln>
        </p:spPr>
      </p:pic>
      <p:sp>
        <p:nvSpPr>
          <p:cNvPr id="532" name="Google Shape;532;g2c1f2987f8f_0_466"/>
          <p:cNvSpPr/>
          <p:nvPr/>
        </p:nvSpPr>
        <p:spPr>
          <a:xfrm>
            <a:off x="1066933" y="7569200"/>
            <a:ext cx="222531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c1f2987f8f_0_466"/>
          <p:cNvSpPr/>
          <p:nvPr/>
        </p:nvSpPr>
        <p:spPr>
          <a:xfrm>
            <a:off x="1066933" y="7569200"/>
            <a:ext cx="1930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11:00</a:t>
            </a:r>
            <a:endParaRPr b="0" i="0" sz="4800" u="none" cap="none" strike="noStrike">
              <a:solidFill>
                <a:schemeClr val="dk1"/>
              </a:solidFill>
              <a:latin typeface="Calibri"/>
              <a:ea typeface="Calibri"/>
              <a:cs typeface="Calibri"/>
              <a:sym typeface="Calibri"/>
            </a:endParaRPr>
          </a:p>
        </p:txBody>
      </p:sp>
      <p:sp>
        <p:nvSpPr>
          <p:cNvPr id="534" name="Google Shape;534;g2c1f2987f8f_0_466"/>
          <p:cNvSpPr/>
          <p:nvPr/>
        </p:nvSpPr>
        <p:spPr>
          <a:xfrm>
            <a:off x="3200800" y="7645400"/>
            <a:ext cx="2025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volcanic eruption devastates a nearby city, forcing its inhabitants to flee to the safety.</a:t>
            </a:r>
            <a:endParaRPr b="0" i="0" sz="3200" u="none" cap="none" strike="noStrike">
              <a:solidFill>
                <a:schemeClr val="dk1"/>
              </a:solidFill>
              <a:latin typeface="Calibri"/>
              <a:ea typeface="Calibri"/>
              <a:cs typeface="Calibri"/>
              <a:sym typeface="Calibri"/>
            </a:endParaRPr>
          </a:p>
        </p:txBody>
      </p:sp>
      <p:sp>
        <p:nvSpPr>
          <p:cNvPr id="535" name="Google Shape;535;g2c1f2987f8f_0_466"/>
          <p:cNvSpPr/>
          <p:nvPr/>
        </p:nvSpPr>
        <p:spPr>
          <a:xfrm>
            <a:off x="1066933" y="8737600"/>
            <a:ext cx="2225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6" name="Google Shape;536;g2c1f2987f8f_0_466"/>
          <p:cNvPicPr preferRelativeResize="0"/>
          <p:nvPr/>
        </p:nvPicPr>
        <p:blipFill rotWithShape="1">
          <a:blip r:embed="rId6">
            <a:alphaModFix/>
          </a:blip>
          <a:srcRect b="0" l="0" r="0" t="0"/>
          <a:stretch/>
        </p:blipFill>
        <p:spPr>
          <a:xfrm>
            <a:off x="1066933" y="8724900"/>
            <a:ext cx="22253181" cy="12700"/>
          </a:xfrm>
          <a:prstGeom prst="rect">
            <a:avLst/>
          </a:prstGeom>
          <a:noFill/>
          <a:ln>
            <a:noFill/>
          </a:ln>
        </p:spPr>
      </p:pic>
      <p:sp>
        <p:nvSpPr>
          <p:cNvPr id="537" name="Google Shape;537;g2c1f2987f8f_0_466"/>
          <p:cNvSpPr/>
          <p:nvPr/>
        </p:nvSpPr>
        <p:spPr>
          <a:xfrm>
            <a:off x="1066933" y="9144000"/>
            <a:ext cx="222531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c1f2987f8f_0_466"/>
          <p:cNvSpPr/>
          <p:nvPr/>
        </p:nvSpPr>
        <p:spPr>
          <a:xfrm>
            <a:off x="1066933" y="9144000"/>
            <a:ext cx="1930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13:00</a:t>
            </a:r>
            <a:endParaRPr b="0" i="0" sz="4800" u="none" cap="none" strike="noStrike">
              <a:solidFill>
                <a:schemeClr val="dk1"/>
              </a:solidFill>
              <a:latin typeface="Calibri"/>
              <a:ea typeface="Calibri"/>
              <a:cs typeface="Calibri"/>
              <a:sym typeface="Calibri"/>
            </a:endParaRPr>
          </a:p>
        </p:txBody>
      </p:sp>
      <p:sp>
        <p:nvSpPr>
          <p:cNvPr id="539" name="Google Shape;539;g2c1f2987f8f_0_466"/>
          <p:cNvSpPr/>
          <p:nvPr/>
        </p:nvSpPr>
        <p:spPr>
          <a:xfrm>
            <a:off x="3200800" y="9220200"/>
            <a:ext cx="2025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powerful sorcerer and a cunning thief cross paths, leading to an unlikely partnership.</a:t>
            </a:r>
            <a:endParaRPr b="0" i="0" sz="3200" u="none" cap="none" strike="noStrike">
              <a:solidFill>
                <a:schemeClr val="dk1"/>
              </a:solidFill>
              <a:latin typeface="Calibri"/>
              <a:ea typeface="Calibri"/>
              <a:cs typeface="Calibri"/>
              <a:sym typeface="Calibri"/>
            </a:endParaRPr>
          </a:p>
        </p:txBody>
      </p:sp>
      <p:sp>
        <p:nvSpPr>
          <p:cNvPr id="540" name="Google Shape;540;g2c1f2987f8f_0_466"/>
          <p:cNvSpPr/>
          <p:nvPr/>
        </p:nvSpPr>
        <p:spPr>
          <a:xfrm>
            <a:off x="1066933" y="10312400"/>
            <a:ext cx="2225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1" name="Google Shape;541;g2c1f2987f8f_0_466"/>
          <p:cNvPicPr preferRelativeResize="0"/>
          <p:nvPr/>
        </p:nvPicPr>
        <p:blipFill rotWithShape="1">
          <a:blip r:embed="rId6">
            <a:alphaModFix/>
          </a:blip>
          <a:srcRect b="0" l="0" r="0" t="0"/>
          <a:stretch/>
        </p:blipFill>
        <p:spPr>
          <a:xfrm>
            <a:off x="1066933" y="10299700"/>
            <a:ext cx="22253181" cy="12700"/>
          </a:xfrm>
          <a:prstGeom prst="rect">
            <a:avLst/>
          </a:prstGeom>
          <a:noFill/>
          <a:ln>
            <a:noFill/>
          </a:ln>
        </p:spPr>
      </p:pic>
      <p:sp>
        <p:nvSpPr>
          <p:cNvPr id="542" name="Google Shape;542;g2c1f2987f8f_0_466"/>
          <p:cNvSpPr/>
          <p:nvPr/>
        </p:nvSpPr>
        <p:spPr>
          <a:xfrm>
            <a:off x="1066933" y="10718800"/>
            <a:ext cx="222531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c1f2987f8f_0_466"/>
          <p:cNvSpPr/>
          <p:nvPr/>
        </p:nvSpPr>
        <p:spPr>
          <a:xfrm>
            <a:off x="1066933" y="10718800"/>
            <a:ext cx="1930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15:00</a:t>
            </a:r>
            <a:endParaRPr b="0" i="0" sz="4800" u="none" cap="none" strike="noStrike">
              <a:solidFill>
                <a:schemeClr val="dk1"/>
              </a:solidFill>
              <a:latin typeface="Calibri"/>
              <a:ea typeface="Calibri"/>
              <a:cs typeface="Calibri"/>
              <a:sym typeface="Calibri"/>
            </a:endParaRPr>
          </a:p>
        </p:txBody>
      </p:sp>
      <p:sp>
        <p:nvSpPr>
          <p:cNvPr id="544" name="Google Shape;544;g2c1f2987f8f_0_466"/>
          <p:cNvSpPr/>
          <p:nvPr/>
        </p:nvSpPr>
        <p:spPr>
          <a:xfrm>
            <a:off x="3200800" y="10795000"/>
            <a:ext cx="2025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545" name="Google Shape;545;g2c1f2987f8f_0_466"/>
          <p:cNvSpPr/>
          <p:nvPr/>
        </p:nvSpPr>
        <p:spPr>
          <a:xfrm>
            <a:off x="1066933" y="11887200"/>
            <a:ext cx="2225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g2c1f2987f8f_0_466"/>
          <p:cNvPicPr preferRelativeResize="0"/>
          <p:nvPr/>
        </p:nvPicPr>
        <p:blipFill rotWithShape="1">
          <a:blip r:embed="rId6">
            <a:alphaModFix/>
          </a:blip>
          <a:srcRect b="0" l="0" r="0" t="0"/>
          <a:stretch/>
        </p:blipFill>
        <p:spPr>
          <a:xfrm>
            <a:off x="1066933" y="11874500"/>
            <a:ext cx="22253181" cy="12700"/>
          </a:xfrm>
          <a:prstGeom prst="rect">
            <a:avLst/>
          </a:prstGeom>
          <a:noFill/>
          <a:ln>
            <a:noFill/>
          </a:ln>
        </p:spPr>
      </p:pic>
      <p:sp>
        <p:nvSpPr>
          <p:cNvPr id="547" name="Google Shape;547;g2c1f2987f8f_0_466"/>
          <p:cNvSpPr/>
          <p:nvPr/>
        </p:nvSpPr>
        <p:spPr>
          <a:xfrm>
            <a:off x="1066933" y="12293600"/>
            <a:ext cx="222531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c1f2987f8f_0_466"/>
          <p:cNvSpPr/>
          <p:nvPr/>
        </p:nvSpPr>
        <p:spPr>
          <a:xfrm>
            <a:off x="1066933" y="12293600"/>
            <a:ext cx="1930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17:00</a:t>
            </a:r>
            <a:endParaRPr b="0" i="0" sz="4800" u="none" cap="none" strike="noStrike">
              <a:solidFill>
                <a:schemeClr val="dk1"/>
              </a:solidFill>
              <a:latin typeface="Calibri"/>
              <a:ea typeface="Calibri"/>
              <a:cs typeface="Calibri"/>
              <a:sym typeface="Calibri"/>
            </a:endParaRPr>
          </a:p>
        </p:txBody>
      </p:sp>
      <p:sp>
        <p:nvSpPr>
          <p:cNvPr id="549" name="Google Shape;549;g2c1f2987f8f_0_466"/>
          <p:cNvSpPr/>
          <p:nvPr/>
        </p:nvSpPr>
        <p:spPr>
          <a:xfrm>
            <a:off x="3200800" y="12369800"/>
            <a:ext cx="2025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civilization of the Shimmering City is founded by a group of powerful wizards.</a:t>
            </a:r>
            <a:endParaRPr b="0" i="0" sz="3200" u="none" cap="none" strike="noStrike">
              <a:solidFill>
                <a:schemeClr val="dk1"/>
              </a:solidFill>
              <a:latin typeface="Calibri"/>
              <a:ea typeface="Calibri"/>
              <a:cs typeface="Calibri"/>
              <a:sym typeface="Calibri"/>
            </a:endParaRPr>
          </a:p>
        </p:txBody>
      </p:sp>
      <p:sp>
        <p:nvSpPr>
          <p:cNvPr id="550" name="Google Shape;550;g2c1f2987f8f_0_466"/>
          <p:cNvSpPr/>
          <p:nvPr/>
        </p:nvSpPr>
        <p:spPr>
          <a:xfrm>
            <a:off x="6054423" y="698500"/>
            <a:ext cx="12278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555" name="Shape 555"/>
        <p:cNvGrpSpPr/>
        <p:nvPr/>
      </p:nvGrpSpPr>
      <p:grpSpPr>
        <a:xfrm>
          <a:off x="0" y="0"/>
          <a:ext cx="0" cy="0"/>
          <a:chOff x="0" y="0"/>
          <a:chExt cx="0" cy="0"/>
        </a:xfrm>
      </p:grpSpPr>
      <p:pic>
        <p:nvPicPr>
          <p:cNvPr descr=" " id="556" name="Google Shape;556;g2c1f2987f8f_0_520"/>
          <p:cNvPicPr preferRelativeResize="0"/>
          <p:nvPr/>
        </p:nvPicPr>
        <p:blipFill rotWithShape="1">
          <a:blip r:embed="rId3">
            <a:alphaModFix/>
          </a:blip>
          <a:srcRect b="0" l="0" r="0" t="0"/>
          <a:stretch/>
        </p:blipFill>
        <p:spPr>
          <a:xfrm>
            <a:off x="10313689" y="0"/>
            <a:ext cx="14073359" cy="13716000"/>
          </a:xfrm>
          <a:prstGeom prst="rect">
            <a:avLst/>
          </a:prstGeom>
          <a:noFill/>
          <a:ln>
            <a:noFill/>
          </a:ln>
        </p:spPr>
      </p:pic>
      <p:pic>
        <p:nvPicPr>
          <p:cNvPr descr=" " id="557" name="Google Shape;557;g2c1f2987f8f_0_520"/>
          <p:cNvPicPr preferRelativeResize="0"/>
          <p:nvPr/>
        </p:nvPicPr>
        <p:blipFill rotWithShape="1">
          <a:blip r:embed="rId4">
            <a:alphaModFix/>
          </a:blip>
          <a:srcRect b="0" l="0" r="0" t="0"/>
          <a:stretch/>
        </p:blipFill>
        <p:spPr>
          <a:xfrm>
            <a:off x="0" y="74836"/>
            <a:ext cx="5887459" cy="4990505"/>
          </a:xfrm>
          <a:prstGeom prst="rect">
            <a:avLst/>
          </a:prstGeom>
          <a:noFill/>
          <a:ln>
            <a:noFill/>
          </a:ln>
        </p:spPr>
      </p:pic>
      <p:sp>
        <p:nvSpPr>
          <p:cNvPr id="558" name="Google Shape;558;g2c1f2987f8f_0_5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9" name="Google Shape;559;g2c1f2987f8f_0_5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60" name="Google Shape;560;g2c1f2987f8f_0_520"/>
          <p:cNvSpPr/>
          <p:nvPr/>
        </p:nvSpPr>
        <p:spPr>
          <a:xfrm>
            <a:off x="7883452" y="1955800"/>
            <a:ext cx="58512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Our Team</a:t>
            </a:r>
            <a:endParaRPr b="0" i="0" sz="8000" u="none" cap="none" strike="noStrike">
              <a:solidFill>
                <a:schemeClr val="dk1"/>
              </a:solidFill>
              <a:latin typeface="Calibri"/>
              <a:ea typeface="Calibri"/>
              <a:cs typeface="Calibri"/>
              <a:sym typeface="Calibri"/>
            </a:endParaRPr>
          </a:p>
        </p:txBody>
      </p:sp>
      <p:sp>
        <p:nvSpPr>
          <p:cNvPr id="561" name="Google Shape;561;g2c1f2987f8f_0_520"/>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2" name="Google Shape;562;g2c1f2987f8f_0_520"/>
          <p:cNvPicPr preferRelativeResize="0"/>
          <p:nvPr/>
        </p:nvPicPr>
        <p:blipFill rotWithShape="1">
          <a:blip r:embed="rId6">
            <a:alphaModFix/>
          </a:blip>
          <a:srcRect b="0" l="0" r="0" t="0"/>
          <a:stretch/>
        </p:blipFill>
        <p:spPr>
          <a:xfrm>
            <a:off x="2718140" y="3790950"/>
            <a:ext cx="3035679" cy="3035300"/>
          </a:xfrm>
          <a:prstGeom prst="rect">
            <a:avLst/>
          </a:prstGeom>
          <a:noFill/>
          <a:ln>
            <a:noFill/>
          </a:ln>
        </p:spPr>
      </p:pic>
      <p:sp>
        <p:nvSpPr>
          <p:cNvPr id="563" name="Google Shape;563;g2c1f2987f8f_0_520"/>
          <p:cNvSpPr/>
          <p:nvPr/>
        </p:nvSpPr>
        <p:spPr>
          <a:xfrm>
            <a:off x="6058657"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2c1f2987f8f_0_520"/>
          <p:cNvSpPr/>
          <p:nvPr/>
        </p:nvSpPr>
        <p:spPr>
          <a:xfrm>
            <a:off x="6058657"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2c1f2987f8f_0_520"/>
          <p:cNvSpPr/>
          <p:nvPr/>
        </p:nvSpPr>
        <p:spPr>
          <a:xfrm>
            <a:off x="6058657"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c1f2987f8f_0_520"/>
          <p:cNvSpPr/>
          <p:nvPr/>
        </p:nvSpPr>
        <p:spPr>
          <a:xfrm>
            <a:off x="6058657" y="4546600"/>
            <a:ext cx="26166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Eldruin</a:t>
            </a:r>
            <a:endParaRPr b="0" i="0" sz="4800" u="none" cap="none" strike="noStrike">
              <a:solidFill>
                <a:schemeClr val="dk1"/>
              </a:solidFill>
              <a:latin typeface="Calibri"/>
              <a:ea typeface="Calibri"/>
              <a:cs typeface="Calibri"/>
              <a:sym typeface="Calibri"/>
            </a:endParaRPr>
          </a:p>
        </p:txBody>
      </p:sp>
      <p:sp>
        <p:nvSpPr>
          <p:cNvPr id="567" name="Google Shape;567;g2c1f2987f8f_0_520"/>
          <p:cNvSpPr/>
          <p:nvPr/>
        </p:nvSpPr>
        <p:spPr>
          <a:xfrm>
            <a:off x="6058657" y="54610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68" name="Google Shape;568;g2c1f2987f8f_0_520"/>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9" name="Google Shape;569;g2c1f2987f8f_0_520"/>
          <p:cNvPicPr preferRelativeResize="0"/>
          <p:nvPr/>
        </p:nvPicPr>
        <p:blipFill rotWithShape="1">
          <a:blip r:embed="rId7">
            <a:alphaModFix/>
          </a:blip>
          <a:srcRect b="0" l="0" r="0" t="0"/>
          <a:stretch/>
        </p:blipFill>
        <p:spPr>
          <a:xfrm>
            <a:off x="12041105" y="8667750"/>
            <a:ext cx="3035679" cy="3035300"/>
          </a:xfrm>
          <a:prstGeom prst="rect">
            <a:avLst/>
          </a:prstGeom>
          <a:noFill/>
          <a:ln>
            <a:noFill/>
          </a:ln>
        </p:spPr>
      </p:pic>
      <p:sp>
        <p:nvSpPr>
          <p:cNvPr id="570" name="Google Shape;570;g2c1f2987f8f_0_520"/>
          <p:cNvSpPr/>
          <p:nvPr/>
        </p:nvSpPr>
        <p:spPr>
          <a:xfrm>
            <a:off x="15381622"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c1f2987f8f_0_520"/>
          <p:cNvSpPr/>
          <p:nvPr/>
        </p:nvSpPr>
        <p:spPr>
          <a:xfrm>
            <a:off x="15381622"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2c1f2987f8f_0_520"/>
          <p:cNvSpPr/>
          <p:nvPr/>
        </p:nvSpPr>
        <p:spPr>
          <a:xfrm>
            <a:off x="15381622"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2c1f2987f8f_0_520"/>
          <p:cNvSpPr/>
          <p:nvPr/>
        </p:nvSpPr>
        <p:spPr>
          <a:xfrm>
            <a:off x="15381622" y="9423400"/>
            <a:ext cx="26166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Eldruin</a:t>
            </a:r>
            <a:endParaRPr b="0" i="0" sz="4800" u="none" cap="none" strike="noStrike">
              <a:solidFill>
                <a:schemeClr val="dk1"/>
              </a:solidFill>
              <a:latin typeface="Calibri"/>
              <a:ea typeface="Calibri"/>
              <a:cs typeface="Calibri"/>
              <a:sym typeface="Calibri"/>
            </a:endParaRPr>
          </a:p>
        </p:txBody>
      </p:sp>
      <p:sp>
        <p:nvSpPr>
          <p:cNvPr id="574" name="Google Shape;574;g2c1f2987f8f_0_520"/>
          <p:cNvSpPr/>
          <p:nvPr/>
        </p:nvSpPr>
        <p:spPr>
          <a:xfrm>
            <a:off x="15381622" y="103378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75" name="Google Shape;575;g2c1f2987f8f_0_520"/>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6" name="Google Shape;576;g2c1f2987f8f_0_520"/>
          <p:cNvPicPr preferRelativeResize="0"/>
          <p:nvPr/>
        </p:nvPicPr>
        <p:blipFill rotWithShape="1">
          <a:blip r:embed="rId8">
            <a:alphaModFix/>
          </a:blip>
          <a:srcRect b="0" l="0" r="0" t="0"/>
          <a:stretch/>
        </p:blipFill>
        <p:spPr>
          <a:xfrm>
            <a:off x="2718140" y="8667750"/>
            <a:ext cx="3035679" cy="3035300"/>
          </a:xfrm>
          <a:prstGeom prst="rect">
            <a:avLst/>
          </a:prstGeom>
          <a:noFill/>
          <a:ln>
            <a:noFill/>
          </a:ln>
        </p:spPr>
      </p:pic>
      <p:sp>
        <p:nvSpPr>
          <p:cNvPr id="577" name="Google Shape;577;g2c1f2987f8f_0_520"/>
          <p:cNvSpPr/>
          <p:nvPr/>
        </p:nvSpPr>
        <p:spPr>
          <a:xfrm>
            <a:off x="6058657"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2c1f2987f8f_0_520"/>
          <p:cNvSpPr/>
          <p:nvPr/>
        </p:nvSpPr>
        <p:spPr>
          <a:xfrm>
            <a:off x="6058657"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2c1f2987f8f_0_520"/>
          <p:cNvSpPr/>
          <p:nvPr/>
        </p:nvSpPr>
        <p:spPr>
          <a:xfrm>
            <a:off x="6058657" y="94234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c1f2987f8f_0_520"/>
          <p:cNvSpPr/>
          <p:nvPr/>
        </p:nvSpPr>
        <p:spPr>
          <a:xfrm>
            <a:off x="6058657" y="9423400"/>
            <a:ext cx="44709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Elementalen</a:t>
            </a:r>
            <a:endParaRPr b="0" i="0" sz="4800" u="none" cap="none" strike="noStrike">
              <a:solidFill>
                <a:schemeClr val="dk1"/>
              </a:solidFill>
              <a:latin typeface="Calibri"/>
              <a:ea typeface="Calibri"/>
              <a:cs typeface="Calibri"/>
              <a:sym typeface="Calibri"/>
            </a:endParaRPr>
          </a:p>
        </p:txBody>
      </p:sp>
      <p:sp>
        <p:nvSpPr>
          <p:cNvPr id="581" name="Google Shape;581;g2c1f2987f8f_0_520"/>
          <p:cNvSpPr/>
          <p:nvPr/>
        </p:nvSpPr>
        <p:spPr>
          <a:xfrm>
            <a:off x="6058657" y="103378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82" name="Google Shape;582;g2c1f2987f8f_0_520"/>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g2c1f2987f8f_0_520"/>
          <p:cNvPicPr preferRelativeResize="0"/>
          <p:nvPr/>
        </p:nvPicPr>
        <p:blipFill rotWithShape="1">
          <a:blip r:embed="rId9">
            <a:alphaModFix/>
          </a:blip>
          <a:srcRect b="0" l="0" r="0" t="0"/>
          <a:stretch/>
        </p:blipFill>
        <p:spPr>
          <a:xfrm>
            <a:off x="12041105" y="3790950"/>
            <a:ext cx="3035679" cy="3035300"/>
          </a:xfrm>
          <a:prstGeom prst="rect">
            <a:avLst/>
          </a:prstGeom>
          <a:noFill/>
          <a:ln>
            <a:noFill/>
          </a:ln>
        </p:spPr>
      </p:pic>
      <p:sp>
        <p:nvSpPr>
          <p:cNvPr id="584" name="Google Shape;584;g2c1f2987f8f_0_520"/>
          <p:cNvSpPr/>
          <p:nvPr/>
        </p:nvSpPr>
        <p:spPr>
          <a:xfrm>
            <a:off x="15381622"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c1f2987f8f_0_520"/>
          <p:cNvSpPr/>
          <p:nvPr/>
        </p:nvSpPr>
        <p:spPr>
          <a:xfrm>
            <a:off x="15381622"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2c1f2987f8f_0_520"/>
          <p:cNvSpPr/>
          <p:nvPr/>
        </p:nvSpPr>
        <p:spPr>
          <a:xfrm>
            <a:off x="15381622" y="4546600"/>
            <a:ext cx="1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2c1f2987f8f_0_520"/>
          <p:cNvSpPr/>
          <p:nvPr/>
        </p:nvSpPr>
        <p:spPr>
          <a:xfrm>
            <a:off x="15381622" y="4546600"/>
            <a:ext cx="27309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Lunaria</a:t>
            </a:r>
            <a:endParaRPr b="0" i="0" sz="4800" u="none" cap="none" strike="noStrike">
              <a:solidFill>
                <a:schemeClr val="dk1"/>
              </a:solidFill>
              <a:latin typeface="Calibri"/>
              <a:ea typeface="Calibri"/>
              <a:cs typeface="Calibri"/>
              <a:sym typeface="Calibri"/>
            </a:endParaRPr>
          </a:p>
        </p:txBody>
      </p:sp>
      <p:sp>
        <p:nvSpPr>
          <p:cNvPr id="588" name="Google Shape;588;g2c1f2987f8f_0_520"/>
          <p:cNvSpPr/>
          <p:nvPr/>
        </p:nvSpPr>
        <p:spPr>
          <a:xfrm>
            <a:off x="15381622" y="54610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593" name="Shape 593"/>
        <p:cNvGrpSpPr/>
        <p:nvPr/>
      </p:nvGrpSpPr>
      <p:grpSpPr>
        <a:xfrm>
          <a:off x="0" y="0"/>
          <a:ext cx="0" cy="0"/>
          <a:chOff x="0" y="0"/>
          <a:chExt cx="0" cy="0"/>
        </a:xfrm>
      </p:grpSpPr>
      <p:pic>
        <p:nvPicPr>
          <p:cNvPr descr=" " id="594" name="Google Shape;594;g2c1f2987f8f_0_557"/>
          <p:cNvPicPr preferRelativeResize="0"/>
          <p:nvPr/>
        </p:nvPicPr>
        <p:blipFill rotWithShape="1">
          <a:blip r:embed="rId3">
            <a:alphaModFix/>
          </a:blip>
          <a:srcRect b="0" l="0" r="0" t="0"/>
          <a:stretch/>
        </p:blipFill>
        <p:spPr>
          <a:xfrm>
            <a:off x="12079210" y="0"/>
            <a:ext cx="12307838" cy="13716000"/>
          </a:xfrm>
          <a:prstGeom prst="rect">
            <a:avLst/>
          </a:prstGeom>
          <a:noFill/>
          <a:ln>
            <a:noFill/>
          </a:ln>
        </p:spPr>
      </p:pic>
      <p:pic>
        <p:nvPicPr>
          <p:cNvPr descr=" " id="595" name="Google Shape;595;g2c1f2987f8f_0_557"/>
          <p:cNvPicPr preferRelativeResize="0"/>
          <p:nvPr/>
        </p:nvPicPr>
        <p:blipFill rotWithShape="1">
          <a:blip r:embed="rId4">
            <a:alphaModFix/>
          </a:blip>
          <a:srcRect b="0" l="0" r="0" t="0"/>
          <a:stretch/>
        </p:blipFill>
        <p:spPr>
          <a:xfrm>
            <a:off x="0" y="6726461"/>
            <a:ext cx="9636926" cy="6989538"/>
          </a:xfrm>
          <a:prstGeom prst="rect">
            <a:avLst/>
          </a:prstGeom>
          <a:noFill/>
          <a:ln>
            <a:noFill/>
          </a:ln>
        </p:spPr>
      </p:pic>
      <p:sp>
        <p:nvSpPr>
          <p:cNvPr id="596" name="Google Shape;596;g2c1f2987f8f_0_55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7" name="Google Shape;597;g2c1f2987f8f_0_55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98" name="Google Shape;598;g2c1f2987f8f_0_557"/>
          <p:cNvSpPr/>
          <p:nvPr/>
        </p:nvSpPr>
        <p:spPr>
          <a:xfrm>
            <a:off x="787498" y="37592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9" name="Google Shape;599;g2c1f2987f8f_0_557"/>
          <p:cNvPicPr preferRelativeResize="0"/>
          <p:nvPr/>
        </p:nvPicPr>
        <p:blipFill rotWithShape="1">
          <a:blip r:embed="rId6">
            <a:alphaModFix/>
          </a:blip>
          <a:srcRect b="0" l="0" r="0" t="0"/>
          <a:stretch/>
        </p:blipFill>
        <p:spPr>
          <a:xfrm>
            <a:off x="10173972" y="3759200"/>
            <a:ext cx="5131441" cy="1549400"/>
          </a:xfrm>
          <a:prstGeom prst="rect">
            <a:avLst/>
          </a:prstGeom>
          <a:noFill/>
          <a:ln>
            <a:noFill/>
          </a:ln>
        </p:spPr>
      </p:pic>
      <p:sp>
        <p:nvSpPr>
          <p:cNvPr id="600" name="Google Shape;600;g2c1f2987f8f_0_557"/>
          <p:cNvSpPr/>
          <p:nvPr/>
        </p:nvSpPr>
        <p:spPr>
          <a:xfrm>
            <a:off x="10732841" y="36893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2c1f2987f8f_0_557"/>
          <p:cNvSpPr/>
          <p:nvPr/>
        </p:nvSpPr>
        <p:spPr>
          <a:xfrm>
            <a:off x="11444130" y="38417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Chloe Ng</a:t>
            </a:r>
            <a:endParaRPr b="0" i="0" sz="3600" u="none" cap="none" strike="noStrike">
              <a:solidFill>
                <a:schemeClr val="dk1"/>
              </a:solidFill>
              <a:latin typeface="Calibri"/>
              <a:ea typeface="Calibri"/>
              <a:cs typeface="Calibri"/>
              <a:sym typeface="Calibri"/>
            </a:endParaRPr>
          </a:p>
        </p:txBody>
      </p:sp>
      <p:sp>
        <p:nvSpPr>
          <p:cNvPr id="602" name="Google Shape;602;g2c1f2987f8f_0_557"/>
          <p:cNvSpPr/>
          <p:nvPr/>
        </p:nvSpPr>
        <p:spPr>
          <a:xfrm>
            <a:off x="11444130" y="4616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603" name="Google Shape;603;g2c1f2987f8f_0_557"/>
          <p:cNvPicPr preferRelativeResize="0"/>
          <p:nvPr/>
        </p:nvPicPr>
        <p:blipFill rotWithShape="1">
          <a:blip r:embed="rId7">
            <a:alphaModFix/>
          </a:blip>
          <a:srcRect b="0" l="0" r="0" t="0"/>
          <a:stretch/>
        </p:blipFill>
        <p:spPr>
          <a:xfrm>
            <a:off x="10173972" y="3975100"/>
            <a:ext cx="1117740" cy="1117600"/>
          </a:xfrm>
          <a:prstGeom prst="rect">
            <a:avLst/>
          </a:prstGeom>
          <a:noFill/>
          <a:ln>
            <a:noFill/>
          </a:ln>
        </p:spPr>
      </p:pic>
      <p:pic>
        <p:nvPicPr>
          <p:cNvPr descr=" " id="604" name="Google Shape;604;g2c1f2987f8f_0_557"/>
          <p:cNvPicPr preferRelativeResize="0"/>
          <p:nvPr/>
        </p:nvPicPr>
        <p:blipFill rotWithShape="1">
          <a:blip r:embed="rId6">
            <a:alphaModFix/>
          </a:blip>
          <a:srcRect b="0" l="0" r="0" t="0"/>
          <a:stretch/>
        </p:blipFill>
        <p:spPr>
          <a:xfrm>
            <a:off x="787498" y="6121400"/>
            <a:ext cx="5131441" cy="1549400"/>
          </a:xfrm>
          <a:prstGeom prst="rect">
            <a:avLst/>
          </a:prstGeom>
          <a:noFill/>
          <a:ln>
            <a:noFill/>
          </a:ln>
        </p:spPr>
      </p:pic>
      <p:sp>
        <p:nvSpPr>
          <p:cNvPr id="605" name="Google Shape;605;g2c1f2987f8f_0_557"/>
          <p:cNvSpPr/>
          <p:nvPr/>
        </p:nvSpPr>
        <p:spPr>
          <a:xfrm>
            <a:off x="1346368"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2c1f2987f8f_0_557"/>
          <p:cNvSpPr/>
          <p:nvPr/>
        </p:nvSpPr>
        <p:spPr>
          <a:xfrm>
            <a:off x="2057657"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Valtorin</a:t>
            </a:r>
            <a:endParaRPr b="0" i="0" sz="3600" u="none" cap="none" strike="noStrike">
              <a:solidFill>
                <a:schemeClr val="dk1"/>
              </a:solidFill>
              <a:latin typeface="Calibri"/>
              <a:ea typeface="Calibri"/>
              <a:cs typeface="Calibri"/>
              <a:sym typeface="Calibri"/>
            </a:endParaRPr>
          </a:p>
        </p:txBody>
      </p:sp>
      <p:sp>
        <p:nvSpPr>
          <p:cNvPr id="607" name="Google Shape;607;g2c1f2987f8f_0_557"/>
          <p:cNvSpPr/>
          <p:nvPr/>
        </p:nvSpPr>
        <p:spPr>
          <a:xfrm>
            <a:off x="2057657"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608" name="Google Shape;608;g2c1f2987f8f_0_557"/>
          <p:cNvPicPr preferRelativeResize="0"/>
          <p:nvPr/>
        </p:nvPicPr>
        <p:blipFill rotWithShape="1">
          <a:blip r:embed="rId8">
            <a:alphaModFix/>
          </a:blip>
          <a:srcRect b="0" l="0" r="0" t="0"/>
          <a:stretch/>
        </p:blipFill>
        <p:spPr>
          <a:xfrm>
            <a:off x="787498" y="6337300"/>
            <a:ext cx="1117740" cy="1117600"/>
          </a:xfrm>
          <a:prstGeom prst="rect">
            <a:avLst/>
          </a:prstGeom>
          <a:noFill/>
          <a:ln>
            <a:noFill/>
          </a:ln>
        </p:spPr>
      </p:pic>
      <p:pic>
        <p:nvPicPr>
          <p:cNvPr descr=" " id="609" name="Google Shape;609;g2c1f2987f8f_0_557"/>
          <p:cNvPicPr preferRelativeResize="0"/>
          <p:nvPr/>
        </p:nvPicPr>
        <p:blipFill rotWithShape="1">
          <a:blip r:embed="rId6">
            <a:alphaModFix/>
          </a:blip>
          <a:srcRect b="0" l="0" r="0" t="0"/>
          <a:stretch/>
        </p:blipFill>
        <p:spPr>
          <a:xfrm>
            <a:off x="787498" y="8483600"/>
            <a:ext cx="5131441" cy="1549400"/>
          </a:xfrm>
          <a:prstGeom prst="rect">
            <a:avLst/>
          </a:prstGeom>
          <a:noFill/>
          <a:ln>
            <a:noFill/>
          </a:ln>
        </p:spPr>
      </p:pic>
      <p:sp>
        <p:nvSpPr>
          <p:cNvPr id="610" name="Google Shape;610;g2c1f2987f8f_0_557"/>
          <p:cNvSpPr/>
          <p:nvPr/>
        </p:nvSpPr>
        <p:spPr>
          <a:xfrm>
            <a:off x="1346368"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2c1f2987f8f_0_557"/>
          <p:cNvSpPr/>
          <p:nvPr/>
        </p:nvSpPr>
        <p:spPr>
          <a:xfrm>
            <a:off x="2057657"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Lyrisa</a:t>
            </a:r>
            <a:endParaRPr b="0" i="0" sz="3600" u="none" cap="none" strike="noStrike">
              <a:solidFill>
                <a:schemeClr val="dk1"/>
              </a:solidFill>
              <a:latin typeface="Calibri"/>
              <a:ea typeface="Calibri"/>
              <a:cs typeface="Calibri"/>
              <a:sym typeface="Calibri"/>
            </a:endParaRPr>
          </a:p>
        </p:txBody>
      </p:sp>
      <p:sp>
        <p:nvSpPr>
          <p:cNvPr id="612" name="Google Shape;612;g2c1f2987f8f_0_557"/>
          <p:cNvSpPr/>
          <p:nvPr/>
        </p:nvSpPr>
        <p:spPr>
          <a:xfrm>
            <a:off x="2057657"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613" name="Google Shape;613;g2c1f2987f8f_0_557"/>
          <p:cNvPicPr preferRelativeResize="0"/>
          <p:nvPr/>
        </p:nvPicPr>
        <p:blipFill rotWithShape="1">
          <a:blip r:embed="rId9">
            <a:alphaModFix/>
          </a:blip>
          <a:srcRect b="0" l="0" r="0" t="0"/>
          <a:stretch/>
        </p:blipFill>
        <p:spPr>
          <a:xfrm>
            <a:off x="787498" y="8699500"/>
            <a:ext cx="1117740" cy="1117600"/>
          </a:xfrm>
          <a:prstGeom prst="rect">
            <a:avLst/>
          </a:prstGeom>
          <a:noFill/>
          <a:ln>
            <a:noFill/>
          </a:ln>
        </p:spPr>
      </p:pic>
      <p:pic>
        <p:nvPicPr>
          <p:cNvPr descr=" " id="614" name="Google Shape;614;g2c1f2987f8f_0_557"/>
          <p:cNvPicPr preferRelativeResize="0"/>
          <p:nvPr/>
        </p:nvPicPr>
        <p:blipFill rotWithShape="1">
          <a:blip r:embed="rId6">
            <a:alphaModFix/>
          </a:blip>
          <a:srcRect b="0" l="0" r="0" t="0"/>
          <a:stretch/>
        </p:blipFill>
        <p:spPr>
          <a:xfrm>
            <a:off x="6681035" y="8483600"/>
            <a:ext cx="5131441" cy="1549400"/>
          </a:xfrm>
          <a:prstGeom prst="rect">
            <a:avLst/>
          </a:prstGeom>
          <a:noFill/>
          <a:ln>
            <a:noFill/>
          </a:ln>
        </p:spPr>
      </p:pic>
      <p:sp>
        <p:nvSpPr>
          <p:cNvPr id="615" name="Google Shape;615;g2c1f2987f8f_0_557"/>
          <p:cNvSpPr/>
          <p:nvPr/>
        </p:nvSpPr>
        <p:spPr>
          <a:xfrm>
            <a:off x="7239905"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g2c1f2987f8f_0_557"/>
          <p:cNvSpPr/>
          <p:nvPr/>
        </p:nvSpPr>
        <p:spPr>
          <a:xfrm>
            <a:off x="7951194"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Lucian</a:t>
            </a:r>
            <a:endParaRPr b="0" i="0" sz="3600" u="none" cap="none" strike="noStrike">
              <a:solidFill>
                <a:schemeClr val="dk1"/>
              </a:solidFill>
              <a:latin typeface="Calibri"/>
              <a:ea typeface="Calibri"/>
              <a:cs typeface="Calibri"/>
              <a:sym typeface="Calibri"/>
            </a:endParaRPr>
          </a:p>
        </p:txBody>
      </p:sp>
      <p:sp>
        <p:nvSpPr>
          <p:cNvPr id="617" name="Google Shape;617;g2c1f2987f8f_0_557"/>
          <p:cNvSpPr/>
          <p:nvPr/>
        </p:nvSpPr>
        <p:spPr>
          <a:xfrm>
            <a:off x="7951194"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618" name="Google Shape;618;g2c1f2987f8f_0_557"/>
          <p:cNvPicPr preferRelativeResize="0"/>
          <p:nvPr/>
        </p:nvPicPr>
        <p:blipFill rotWithShape="1">
          <a:blip r:embed="rId10">
            <a:alphaModFix/>
          </a:blip>
          <a:srcRect b="0" l="0" r="0" t="0"/>
          <a:stretch/>
        </p:blipFill>
        <p:spPr>
          <a:xfrm>
            <a:off x="6681035" y="8699500"/>
            <a:ext cx="1117740" cy="1117600"/>
          </a:xfrm>
          <a:prstGeom prst="rect">
            <a:avLst/>
          </a:prstGeom>
          <a:noFill/>
          <a:ln>
            <a:noFill/>
          </a:ln>
        </p:spPr>
      </p:pic>
      <p:pic>
        <p:nvPicPr>
          <p:cNvPr descr=" " id="619" name="Google Shape;619;g2c1f2987f8f_0_557"/>
          <p:cNvPicPr preferRelativeResize="0"/>
          <p:nvPr/>
        </p:nvPicPr>
        <p:blipFill rotWithShape="1">
          <a:blip r:embed="rId6">
            <a:alphaModFix/>
          </a:blip>
          <a:srcRect b="0" l="0" r="0" t="0"/>
          <a:stretch/>
        </p:blipFill>
        <p:spPr>
          <a:xfrm>
            <a:off x="6681035" y="10845800"/>
            <a:ext cx="5131441" cy="1549400"/>
          </a:xfrm>
          <a:prstGeom prst="rect">
            <a:avLst/>
          </a:prstGeom>
          <a:noFill/>
          <a:ln>
            <a:noFill/>
          </a:ln>
        </p:spPr>
      </p:pic>
      <p:sp>
        <p:nvSpPr>
          <p:cNvPr id="620" name="Google Shape;620;g2c1f2987f8f_0_557"/>
          <p:cNvSpPr/>
          <p:nvPr/>
        </p:nvSpPr>
        <p:spPr>
          <a:xfrm>
            <a:off x="7239905" y="107759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2c1f2987f8f_0_557"/>
          <p:cNvSpPr/>
          <p:nvPr/>
        </p:nvSpPr>
        <p:spPr>
          <a:xfrm>
            <a:off x="7951194" y="109283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Cedric</a:t>
            </a:r>
            <a:endParaRPr b="0" i="0" sz="3600" u="none" cap="none" strike="noStrike">
              <a:solidFill>
                <a:schemeClr val="dk1"/>
              </a:solidFill>
              <a:latin typeface="Calibri"/>
              <a:ea typeface="Calibri"/>
              <a:cs typeface="Calibri"/>
              <a:sym typeface="Calibri"/>
            </a:endParaRPr>
          </a:p>
        </p:txBody>
      </p:sp>
      <p:sp>
        <p:nvSpPr>
          <p:cNvPr id="622" name="Google Shape;622;g2c1f2987f8f_0_557"/>
          <p:cNvSpPr/>
          <p:nvPr/>
        </p:nvSpPr>
        <p:spPr>
          <a:xfrm>
            <a:off x="7951194" y="11703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623" name="Google Shape;623;g2c1f2987f8f_0_557"/>
          <p:cNvPicPr preferRelativeResize="0"/>
          <p:nvPr/>
        </p:nvPicPr>
        <p:blipFill rotWithShape="1">
          <a:blip r:embed="rId11">
            <a:alphaModFix/>
          </a:blip>
          <a:srcRect b="0" l="0" r="0" t="0"/>
          <a:stretch/>
        </p:blipFill>
        <p:spPr>
          <a:xfrm>
            <a:off x="6681035" y="11061700"/>
            <a:ext cx="1117740" cy="1117600"/>
          </a:xfrm>
          <a:prstGeom prst="rect">
            <a:avLst/>
          </a:prstGeom>
          <a:noFill/>
          <a:ln>
            <a:noFill/>
          </a:ln>
        </p:spPr>
      </p:pic>
      <p:pic>
        <p:nvPicPr>
          <p:cNvPr descr=" " id="624" name="Google Shape;624;g2c1f2987f8f_0_557"/>
          <p:cNvPicPr preferRelativeResize="0"/>
          <p:nvPr/>
        </p:nvPicPr>
        <p:blipFill rotWithShape="1">
          <a:blip r:embed="rId6">
            <a:alphaModFix/>
          </a:blip>
          <a:srcRect b="0" l="0" r="0" t="0"/>
          <a:stretch/>
        </p:blipFill>
        <p:spPr>
          <a:xfrm>
            <a:off x="12574572" y="8483600"/>
            <a:ext cx="5131441" cy="1549400"/>
          </a:xfrm>
          <a:prstGeom prst="rect">
            <a:avLst/>
          </a:prstGeom>
          <a:noFill/>
          <a:ln>
            <a:noFill/>
          </a:ln>
        </p:spPr>
      </p:pic>
      <p:sp>
        <p:nvSpPr>
          <p:cNvPr id="625" name="Google Shape;625;g2c1f2987f8f_0_557"/>
          <p:cNvSpPr/>
          <p:nvPr/>
        </p:nvSpPr>
        <p:spPr>
          <a:xfrm>
            <a:off x="13133441"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2c1f2987f8f_0_557"/>
          <p:cNvSpPr/>
          <p:nvPr/>
        </p:nvSpPr>
        <p:spPr>
          <a:xfrm>
            <a:off x="13844730"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Elvina</a:t>
            </a:r>
            <a:endParaRPr b="0" i="0" sz="3600" u="none" cap="none" strike="noStrike">
              <a:solidFill>
                <a:schemeClr val="dk1"/>
              </a:solidFill>
              <a:latin typeface="Calibri"/>
              <a:ea typeface="Calibri"/>
              <a:cs typeface="Calibri"/>
              <a:sym typeface="Calibri"/>
            </a:endParaRPr>
          </a:p>
        </p:txBody>
      </p:sp>
      <p:sp>
        <p:nvSpPr>
          <p:cNvPr id="627" name="Google Shape;627;g2c1f2987f8f_0_557"/>
          <p:cNvSpPr/>
          <p:nvPr/>
        </p:nvSpPr>
        <p:spPr>
          <a:xfrm>
            <a:off x="13844730"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628" name="Google Shape;628;g2c1f2987f8f_0_557"/>
          <p:cNvPicPr preferRelativeResize="0"/>
          <p:nvPr/>
        </p:nvPicPr>
        <p:blipFill rotWithShape="1">
          <a:blip r:embed="rId12">
            <a:alphaModFix/>
          </a:blip>
          <a:srcRect b="0" l="0" r="0" t="0"/>
          <a:stretch/>
        </p:blipFill>
        <p:spPr>
          <a:xfrm>
            <a:off x="12574572" y="8699500"/>
            <a:ext cx="1117740" cy="1117600"/>
          </a:xfrm>
          <a:prstGeom prst="rect">
            <a:avLst/>
          </a:prstGeom>
          <a:noFill/>
          <a:ln>
            <a:noFill/>
          </a:ln>
        </p:spPr>
      </p:pic>
      <p:pic>
        <p:nvPicPr>
          <p:cNvPr descr=" " id="629" name="Google Shape;629;g2c1f2987f8f_0_557"/>
          <p:cNvPicPr preferRelativeResize="0"/>
          <p:nvPr/>
        </p:nvPicPr>
        <p:blipFill rotWithShape="1">
          <a:blip r:embed="rId6">
            <a:alphaModFix/>
          </a:blip>
          <a:srcRect b="0" l="0" r="0" t="0"/>
          <a:stretch/>
        </p:blipFill>
        <p:spPr>
          <a:xfrm>
            <a:off x="12574572" y="10845800"/>
            <a:ext cx="5131441" cy="1549400"/>
          </a:xfrm>
          <a:prstGeom prst="rect">
            <a:avLst/>
          </a:prstGeom>
          <a:noFill/>
          <a:ln>
            <a:noFill/>
          </a:ln>
        </p:spPr>
      </p:pic>
      <p:sp>
        <p:nvSpPr>
          <p:cNvPr id="630" name="Google Shape;630;g2c1f2987f8f_0_557"/>
          <p:cNvSpPr/>
          <p:nvPr/>
        </p:nvSpPr>
        <p:spPr>
          <a:xfrm>
            <a:off x="13133441" y="107759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2c1f2987f8f_0_557"/>
          <p:cNvSpPr/>
          <p:nvPr/>
        </p:nvSpPr>
        <p:spPr>
          <a:xfrm>
            <a:off x="13844730" y="109283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Seraphina</a:t>
            </a:r>
            <a:endParaRPr b="0" i="0" sz="3600" u="none" cap="none" strike="noStrike">
              <a:solidFill>
                <a:schemeClr val="dk1"/>
              </a:solidFill>
              <a:latin typeface="Calibri"/>
              <a:ea typeface="Calibri"/>
              <a:cs typeface="Calibri"/>
              <a:sym typeface="Calibri"/>
            </a:endParaRPr>
          </a:p>
        </p:txBody>
      </p:sp>
      <p:sp>
        <p:nvSpPr>
          <p:cNvPr id="632" name="Google Shape;632;g2c1f2987f8f_0_557"/>
          <p:cNvSpPr/>
          <p:nvPr/>
        </p:nvSpPr>
        <p:spPr>
          <a:xfrm>
            <a:off x="13844730" y="11703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633" name="Google Shape;633;g2c1f2987f8f_0_557"/>
          <p:cNvPicPr preferRelativeResize="0"/>
          <p:nvPr/>
        </p:nvPicPr>
        <p:blipFill rotWithShape="1">
          <a:blip r:embed="rId13">
            <a:alphaModFix/>
          </a:blip>
          <a:srcRect b="0" l="0" r="0" t="0"/>
          <a:stretch/>
        </p:blipFill>
        <p:spPr>
          <a:xfrm>
            <a:off x="12574572" y="11061700"/>
            <a:ext cx="1117740" cy="1117600"/>
          </a:xfrm>
          <a:prstGeom prst="rect">
            <a:avLst/>
          </a:prstGeom>
          <a:noFill/>
          <a:ln>
            <a:noFill/>
          </a:ln>
        </p:spPr>
      </p:pic>
      <p:pic>
        <p:nvPicPr>
          <p:cNvPr descr=" " id="634" name="Google Shape;634;g2c1f2987f8f_0_557"/>
          <p:cNvPicPr preferRelativeResize="0"/>
          <p:nvPr/>
        </p:nvPicPr>
        <p:blipFill rotWithShape="1">
          <a:blip r:embed="rId6">
            <a:alphaModFix/>
          </a:blip>
          <a:srcRect b="0" l="0" r="0" t="0"/>
          <a:stretch/>
        </p:blipFill>
        <p:spPr>
          <a:xfrm>
            <a:off x="18468108" y="8483600"/>
            <a:ext cx="5131441" cy="1549400"/>
          </a:xfrm>
          <a:prstGeom prst="rect">
            <a:avLst/>
          </a:prstGeom>
          <a:noFill/>
          <a:ln>
            <a:noFill/>
          </a:ln>
        </p:spPr>
      </p:pic>
      <p:sp>
        <p:nvSpPr>
          <p:cNvPr id="635" name="Google Shape;635;g2c1f2987f8f_0_557"/>
          <p:cNvSpPr/>
          <p:nvPr/>
        </p:nvSpPr>
        <p:spPr>
          <a:xfrm>
            <a:off x="19026978" y="84137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2c1f2987f8f_0_557"/>
          <p:cNvSpPr/>
          <p:nvPr/>
        </p:nvSpPr>
        <p:spPr>
          <a:xfrm>
            <a:off x="19738267" y="85661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Kaelen</a:t>
            </a:r>
            <a:endParaRPr b="0" i="0" sz="3600" u="none" cap="none" strike="noStrike">
              <a:solidFill>
                <a:schemeClr val="dk1"/>
              </a:solidFill>
              <a:latin typeface="Calibri"/>
              <a:ea typeface="Calibri"/>
              <a:cs typeface="Calibri"/>
              <a:sym typeface="Calibri"/>
            </a:endParaRPr>
          </a:p>
        </p:txBody>
      </p:sp>
      <p:sp>
        <p:nvSpPr>
          <p:cNvPr id="637" name="Google Shape;637;g2c1f2987f8f_0_557"/>
          <p:cNvSpPr/>
          <p:nvPr/>
        </p:nvSpPr>
        <p:spPr>
          <a:xfrm>
            <a:off x="19738267" y="9340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638" name="Google Shape;638;g2c1f2987f8f_0_557"/>
          <p:cNvPicPr preferRelativeResize="0"/>
          <p:nvPr/>
        </p:nvPicPr>
        <p:blipFill rotWithShape="1">
          <a:blip r:embed="rId14">
            <a:alphaModFix/>
          </a:blip>
          <a:srcRect b="0" l="0" r="0" t="0"/>
          <a:stretch/>
        </p:blipFill>
        <p:spPr>
          <a:xfrm>
            <a:off x="18468108" y="8699500"/>
            <a:ext cx="1117740" cy="1117600"/>
          </a:xfrm>
          <a:prstGeom prst="rect">
            <a:avLst/>
          </a:prstGeom>
          <a:noFill/>
          <a:ln>
            <a:noFill/>
          </a:ln>
        </p:spPr>
      </p:pic>
      <p:pic>
        <p:nvPicPr>
          <p:cNvPr descr=" " id="639" name="Google Shape;639;g2c1f2987f8f_0_557"/>
          <p:cNvPicPr preferRelativeResize="0"/>
          <p:nvPr/>
        </p:nvPicPr>
        <p:blipFill rotWithShape="1">
          <a:blip r:embed="rId6">
            <a:alphaModFix/>
          </a:blip>
          <a:srcRect b="0" l="0" r="0" t="0"/>
          <a:stretch/>
        </p:blipFill>
        <p:spPr>
          <a:xfrm>
            <a:off x="6681035" y="6121400"/>
            <a:ext cx="5131441" cy="1549400"/>
          </a:xfrm>
          <a:prstGeom prst="rect">
            <a:avLst/>
          </a:prstGeom>
          <a:noFill/>
          <a:ln>
            <a:noFill/>
          </a:ln>
        </p:spPr>
      </p:pic>
      <p:sp>
        <p:nvSpPr>
          <p:cNvPr id="640" name="Google Shape;640;g2c1f2987f8f_0_557"/>
          <p:cNvSpPr/>
          <p:nvPr/>
        </p:nvSpPr>
        <p:spPr>
          <a:xfrm>
            <a:off x="7239905"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2c1f2987f8f_0_557"/>
          <p:cNvSpPr/>
          <p:nvPr/>
        </p:nvSpPr>
        <p:spPr>
          <a:xfrm>
            <a:off x="7951194"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Aurielle</a:t>
            </a:r>
            <a:endParaRPr b="0" i="0" sz="3600" u="none" cap="none" strike="noStrike">
              <a:solidFill>
                <a:schemeClr val="dk1"/>
              </a:solidFill>
              <a:latin typeface="Calibri"/>
              <a:ea typeface="Calibri"/>
              <a:cs typeface="Calibri"/>
              <a:sym typeface="Calibri"/>
            </a:endParaRPr>
          </a:p>
        </p:txBody>
      </p:sp>
      <p:sp>
        <p:nvSpPr>
          <p:cNvPr id="642" name="Google Shape;642;g2c1f2987f8f_0_557"/>
          <p:cNvSpPr/>
          <p:nvPr/>
        </p:nvSpPr>
        <p:spPr>
          <a:xfrm>
            <a:off x="7951194"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643" name="Google Shape;643;g2c1f2987f8f_0_557"/>
          <p:cNvPicPr preferRelativeResize="0"/>
          <p:nvPr/>
        </p:nvPicPr>
        <p:blipFill rotWithShape="1">
          <a:blip r:embed="rId15">
            <a:alphaModFix/>
          </a:blip>
          <a:srcRect b="0" l="0" r="0" t="0"/>
          <a:stretch/>
        </p:blipFill>
        <p:spPr>
          <a:xfrm>
            <a:off x="6681035" y="6337300"/>
            <a:ext cx="1117740" cy="1117600"/>
          </a:xfrm>
          <a:prstGeom prst="rect">
            <a:avLst/>
          </a:prstGeom>
          <a:noFill/>
          <a:ln>
            <a:noFill/>
          </a:ln>
        </p:spPr>
      </p:pic>
      <p:pic>
        <p:nvPicPr>
          <p:cNvPr descr=" " id="644" name="Google Shape;644;g2c1f2987f8f_0_557"/>
          <p:cNvPicPr preferRelativeResize="0"/>
          <p:nvPr/>
        </p:nvPicPr>
        <p:blipFill rotWithShape="1">
          <a:blip r:embed="rId6">
            <a:alphaModFix/>
          </a:blip>
          <a:srcRect b="0" l="0" r="0" t="0"/>
          <a:stretch/>
        </p:blipFill>
        <p:spPr>
          <a:xfrm>
            <a:off x="18468108" y="6121400"/>
            <a:ext cx="5131441" cy="1549400"/>
          </a:xfrm>
          <a:prstGeom prst="rect">
            <a:avLst/>
          </a:prstGeom>
          <a:noFill/>
          <a:ln>
            <a:noFill/>
          </a:ln>
        </p:spPr>
      </p:pic>
      <p:sp>
        <p:nvSpPr>
          <p:cNvPr id="645" name="Google Shape;645;g2c1f2987f8f_0_557"/>
          <p:cNvSpPr/>
          <p:nvPr/>
        </p:nvSpPr>
        <p:spPr>
          <a:xfrm>
            <a:off x="19026978"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g2c1f2987f8f_0_557"/>
          <p:cNvSpPr/>
          <p:nvPr/>
        </p:nvSpPr>
        <p:spPr>
          <a:xfrm>
            <a:off x="19738267"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Dariana</a:t>
            </a:r>
            <a:endParaRPr b="0" i="0" sz="3600" u="none" cap="none" strike="noStrike">
              <a:solidFill>
                <a:schemeClr val="dk1"/>
              </a:solidFill>
              <a:latin typeface="Calibri"/>
              <a:ea typeface="Calibri"/>
              <a:cs typeface="Calibri"/>
              <a:sym typeface="Calibri"/>
            </a:endParaRPr>
          </a:p>
        </p:txBody>
      </p:sp>
      <p:sp>
        <p:nvSpPr>
          <p:cNvPr id="647" name="Google Shape;647;g2c1f2987f8f_0_557"/>
          <p:cNvSpPr/>
          <p:nvPr/>
        </p:nvSpPr>
        <p:spPr>
          <a:xfrm>
            <a:off x="19738267"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648" name="Google Shape;648;g2c1f2987f8f_0_557"/>
          <p:cNvPicPr preferRelativeResize="0"/>
          <p:nvPr/>
        </p:nvPicPr>
        <p:blipFill rotWithShape="1">
          <a:blip r:embed="rId16">
            <a:alphaModFix/>
          </a:blip>
          <a:srcRect b="0" l="0" r="0" t="0"/>
          <a:stretch/>
        </p:blipFill>
        <p:spPr>
          <a:xfrm>
            <a:off x="18468108" y="6337300"/>
            <a:ext cx="1117740" cy="1117600"/>
          </a:xfrm>
          <a:prstGeom prst="rect">
            <a:avLst/>
          </a:prstGeom>
          <a:noFill/>
          <a:ln>
            <a:noFill/>
          </a:ln>
        </p:spPr>
      </p:pic>
      <p:pic>
        <p:nvPicPr>
          <p:cNvPr descr=" " id="649" name="Google Shape;649;g2c1f2987f8f_0_557"/>
          <p:cNvPicPr preferRelativeResize="0"/>
          <p:nvPr/>
        </p:nvPicPr>
        <p:blipFill rotWithShape="1">
          <a:blip r:embed="rId6">
            <a:alphaModFix/>
          </a:blip>
          <a:srcRect b="0" l="0" r="0" t="0"/>
          <a:stretch/>
        </p:blipFill>
        <p:spPr>
          <a:xfrm>
            <a:off x="12574572" y="6121400"/>
            <a:ext cx="5131441" cy="1549400"/>
          </a:xfrm>
          <a:prstGeom prst="rect">
            <a:avLst/>
          </a:prstGeom>
          <a:noFill/>
          <a:ln>
            <a:noFill/>
          </a:ln>
        </p:spPr>
      </p:pic>
      <p:sp>
        <p:nvSpPr>
          <p:cNvPr id="650" name="Google Shape;650;g2c1f2987f8f_0_557"/>
          <p:cNvSpPr/>
          <p:nvPr/>
        </p:nvSpPr>
        <p:spPr>
          <a:xfrm>
            <a:off x="13133441" y="6051550"/>
            <a:ext cx="4572600" cy="1689000"/>
          </a:xfrm>
          <a:prstGeom prst="roundRect">
            <a:avLst>
              <a:gd fmla="val 324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2c1f2987f8f_0_557"/>
          <p:cNvSpPr/>
          <p:nvPr/>
        </p:nvSpPr>
        <p:spPr>
          <a:xfrm>
            <a:off x="13844730" y="6203950"/>
            <a:ext cx="38106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Theronis</a:t>
            </a:r>
            <a:endParaRPr b="0" i="0" sz="3600" u="none" cap="none" strike="noStrike">
              <a:solidFill>
                <a:schemeClr val="dk1"/>
              </a:solidFill>
              <a:latin typeface="Calibri"/>
              <a:ea typeface="Calibri"/>
              <a:cs typeface="Calibri"/>
              <a:sym typeface="Calibri"/>
            </a:endParaRPr>
          </a:p>
        </p:txBody>
      </p:sp>
      <p:sp>
        <p:nvSpPr>
          <p:cNvPr id="652" name="Google Shape;652;g2c1f2987f8f_0_557"/>
          <p:cNvSpPr/>
          <p:nvPr/>
        </p:nvSpPr>
        <p:spPr>
          <a:xfrm>
            <a:off x="13844730" y="69786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53" name="Google Shape;653;g2c1f2987f8f_0_557"/>
          <p:cNvPicPr preferRelativeResize="0"/>
          <p:nvPr/>
        </p:nvPicPr>
        <p:blipFill rotWithShape="1">
          <a:blip r:embed="rId17">
            <a:alphaModFix/>
          </a:blip>
          <a:srcRect b="0" l="0" r="0" t="0"/>
          <a:stretch/>
        </p:blipFill>
        <p:spPr>
          <a:xfrm>
            <a:off x="12574572" y="6337300"/>
            <a:ext cx="1117740" cy="1117600"/>
          </a:xfrm>
          <a:prstGeom prst="rect">
            <a:avLst/>
          </a:prstGeom>
          <a:noFill/>
          <a:ln>
            <a:noFill/>
          </a:ln>
        </p:spPr>
      </p:pic>
      <p:pic>
        <p:nvPicPr>
          <p:cNvPr descr=" " id="654" name="Google Shape;654;g2c1f2987f8f_0_557"/>
          <p:cNvPicPr preferRelativeResize="0"/>
          <p:nvPr/>
        </p:nvPicPr>
        <p:blipFill rotWithShape="1">
          <a:blip r:embed="rId18">
            <a:alphaModFix/>
          </a:blip>
          <a:srcRect b="0" l="0" r="0" t="0"/>
          <a:stretch/>
        </p:blipFill>
        <p:spPr>
          <a:xfrm>
            <a:off x="3353219" y="5702300"/>
            <a:ext cx="17680610" cy="12700"/>
          </a:xfrm>
          <a:prstGeom prst="rect">
            <a:avLst/>
          </a:prstGeom>
          <a:noFill/>
          <a:ln>
            <a:noFill/>
          </a:ln>
        </p:spPr>
      </p:pic>
      <p:pic>
        <p:nvPicPr>
          <p:cNvPr descr=" " id="655" name="Google Shape;655;g2c1f2987f8f_0_557"/>
          <p:cNvPicPr preferRelativeResize="0"/>
          <p:nvPr/>
        </p:nvPicPr>
        <p:blipFill rotWithShape="1">
          <a:blip r:embed="rId19">
            <a:alphaModFix/>
          </a:blip>
          <a:srcRect b="0" l="0" r="0" t="0"/>
          <a:stretch/>
        </p:blipFill>
        <p:spPr>
          <a:xfrm>
            <a:off x="13006426" y="5308600"/>
            <a:ext cx="12702" cy="406400"/>
          </a:xfrm>
          <a:prstGeom prst="rect">
            <a:avLst/>
          </a:prstGeom>
          <a:noFill/>
          <a:ln>
            <a:noFill/>
          </a:ln>
        </p:spPr>
      </p:pic>
      <p:pic>
        <p:nvPicPr>
          <p:cNvPr descr=" " id="656" name="Google Shape;656;g2c1f2987f8f_0_557"/>
          <p:cNvPicPr preferRelativeResize="0"/>
          <p:nvPr/>
        </p:nvPicPr>
        <p:blipFill rotWithShape="1">
          <a:blip r:embed="rId20">
            <a:alphaModFix/>
          </a:blip>
          <a:srcRect b="0" l="0" r="0" t="0"/>
          <a:stretch/>
        </p:blipFill>
        <p:spPr>
          <a:xfrm>
            <a:off x="3353219" y="5715000"/>
            <a:ext cx="12702" cy="419100"/>
          </a:xfrm>
          <a:prstGeom prst="rect">
            <a:avLst/>
          </a:prstGeom>
          <a:noFill/>
          <a:ln>
            <a:noFill/>
          </a:ln>
        </p:spPr>
      </p:pic>
      <p:pic>
        <p:nvPicPr>
          <p:cNvPr descr=" " id="657" name="Google Shape;657;g2c1f2987f8f_0_557"/>
          <p:cNvPicPr preferRelativeResize="0"/>
          <p:nvPr/>
        </p:nvPicPr>
        <p:blipFill rotWithShape="1">
          <a:blip r:embed="rId20">
            <a:alphaModFix/>
          </a:blip>
          <a:srcRect b="0" l="0" r="0" t="0"/>
          <a:stretch/>
        </p:blipFill>
        <p:spPr>
          <a:xfrm>
            <a:off x="9513489" y="5715000"/>
            <a:ext cx="12702" cy="419100"/>
          </a:xfrm>
          <a:prstGeom prst="rect">
            <a:avLst/>
          </a:prstGeom>
          <a:noFill/>
          <a:ln>
            <a:noFill/>
          </a:ln>
        </p:spPr>
      </p:pic>
      <p:pic>
        <p:nvPicPr>
          <p:cNvPr descr=" " id="658" name="Google Shape;658;g2c1f2987f8f_0_557"/>
          <p:cNvPicPr preferRelativeResize="0"/>
          <p:nvPr/>
        </p:nvPicPr>
        <p:blipFill rotWithShape="1">
          <a:blip r:embed="rId20">
            <a:alphaModFix/>
          </a:blip>
          <a:srcRect b="0" l="0" r="0" t="0"/>
          <a:stretch/>
        </p:blipFill>
        <p:spPr>
          <a:xfrm>
            <a:off x="15407026" y="5715000"/>
            <a:ext cx="12702" cy="419100"/>
          </a:xfrm>
          <a:prstGeom prst="rect">
            <a:avLst/>
          </a:prstGeom>
          <a:noFill/>
          <a:ln>
            <a:noFill/>
          </a:ln>
        </p:spPr>
      </p:pic>
      <p:pic>
        <p:nvPicPr>
          <p:cNvPr descr=" " id="659" name="Google Shape;659;g2c1f2987f8f_0_557"/>
          <p:cNvPicPr preferRelativeResize="0"/>
          <p:nvPr/>
        </p:nvPicPr>
        <p:blipFill rotWithShape="1">
          <a:blip r:embed="rId20">
            <a:alphaModFix/>
          </a:blip>
          <a:srcRect b="0" l="0" r="0" t="0"/>
          <a:stretch/>
        </p:blipFill>
        <p:spPr>
          <a:xfrm>
            <a:off x="21021127" y="5715000"/>
            <a:ext cx="12702" cy="419100"/>
          </a:xfrm>
          <a:prstGeom prst="rect">
            <a:avLst/>
          </a:prstGeom>
          <a:noFill/>
          <a:ln>
            <a:noFill/>
          </a:ln>
        </p:spPr>
      </p:pic>
      <p:pic>
        <p:nvPicPr>
          <p:cNvPr descr=" " id="660" name="Google Shape;660;g2c1f2987f8f_0_557"/>
          <p:cNvPicPr preferRelativeResize="0"/>
          <p:nvPr/>
        </p:nvPicPr>
        <p:blipFill rotWithShape="1">
          <a:blip r:embed="rId21">
            <a:alphaModFix/>
          </a:blip>
          <a:srcRect b="0" l="0" r="0" t="0"/>
          <a:stretch/>
        </p:blipFill>
        <p:spPr>
          <a:xfrm>
            <a:off x="3353219" y="7670800"/>
            <a:ext cx="12702" cy="812800"/>
          </a:xfrm>
          <a:prstGeom prst="rect">
            <a:avLst/>
          </a:prstGeom>
          <a:noFill/>
          <a:ln>
            <a:noFill/>
          </a:ln>
        </p:spPr>
      </p:pic>
      <p:pic>
        <p:nvPicPr>
          <p:cNvPr descr=" " id="661" name="Google Shape;661;g2c1f2987f8f_0_557"/>
          <p:cNvPicPr preferRelativeResize="0"/>
          <p:nvPr/>
        </p:nvPicPr>
        <p:blipFill rotWithShape="1">
          <a:blip r:embed="rId21">
            <a:alphaModFix/>
          </a:blip>
          <a:srcRect b="0" l="0" r="0" t="0"/>
          <a:stretch/>
        </p:blipFill>
        <p:spPr>
          <a:xfrm>
            <a:off x="9513489" y="7670800"/>
            <a:ext cx="12702" cy="812800"/>
          </a:xfrm>
          <a:prstGeom prst="rect">
            <a:avLst/>
          </a:prstGeom>
          <a:noFill/>
          <a:ln>
            <a:noFill/>
          </a:ln>
        </p:spPr>
      </p:pic>
      <p:pic>
        <p:nvPicPr>
          <p:cNvPr descr=" " id="662" name="Google Shape;662;g2c1f2987f8f_0_557"/>
          <p:cNvPicPr preferRelativeResize="0"/>
          <p:nvPr/>
        </p:nvPicPr>
        <p:blipFill rotWithShape="1">
          <a:blip r:embed="rId21">
            <a:alphaModFix/>
          </a:blip>
          <a:srcRect b="0" l="0" r="0" t="0"/>
          <a:stretch/>
        </p:blipFill>
        <p:spPr>
          <a:xfrm>
            <a:off x="15407026" y="7670800"/>
            <a:ext cx="12702" cy="812800"/>
          </a:xfrm>
          <a:prstGeom prst="rect">
            <a:avLst/>
          </a:prstGeom>
          <a:noFill/>
          <a:ln>
            <a:noFill/>
          </a:ln>
        </p:spPr>
      </p:pic>
      <p:pic>
        <p:nvPicPr>
          <p:cNvPr descr=" " id="663" name="Google Shape;663;g2c1f2987f8f_0_557"/>
          <p:cNvPicPr preferRelativeResize="0"/>
          <p:nvPr/>
        </p:nvPicPr>
        <p:blipFill rotWithShape="1">
          <a:blip r:embed="rId21">
            <a:alphaModFix/>
          </a:blip>
          <a:srcRect b="0" l="0" r="0" t="0"/>
          <a:stretch/>
        </p:blipFill>
        <p:spPr>
          <a:xfrm>
            <a:off x="21021127" y="7670800"/>
            <a:ext cx="12702" cy="812800"/>
          </a:xfrm>
          <a:prstGeom prst="rect">
            <a:avLst/>
          </a:prstGeom>
          <a:noFill/>
          <a:ln>
            <a:noFill/>
          </a:ln>
        </p:spPr>
      </p:pic>
      <p:pic>
        <p:nvPicPr>
          <p:cNvPr descr=" " id="664" name="Google Shape;664;g2c1f2987f8f_0_557"/>
          <p:cNvPicPr preferRelativeResize="0"/>
          <p:nvPr/>
        </p:nvPicPr>
        <p:blipFill rotWithShape="1">
          <a:blip r:embed="rId21">
            <a:alphaModFix/>
          </a:blip>
          <a:srcRect b="0" l="0" r="0" t="0"/>
          <a:stretch/>
        </p:blipFill>
        <p:spPr>
          <a:xfrm>
            <a:off x="9513489" y="10033000"/>
            <a:ext cx="12702" cy="812800"/>
          </a:xfrm>
          <a:prstGeom prst="rect">
            <a:avLst/>
          </a:prstGeom>
          <a:noFill/>
          <a:ln>
            <a:noFill/>
          </a:ln>
        </p:spPr>
      </p:pic>
      <p:pic>
        <p:nvPicPr>
          <p:cNvPr descr=" " id="665" name="Google Shape;665;g2c1f2987f8f_0_557"/>
          <p:cNvPicPr preferRelativeResize="0"/>
          <p:nvPr/>
        </p:nvPicPr>
        <p:blipFill rotWithShape="1">
          <a:blip r:embed="rId21">
            <a:alphaModFix/>
          </a:blip>
          <a:srcRect b="0" l="0" r="0" t="0"/>
          <a:stretch/>
        </p:blipFill>
        <p:spPr>
          <a:xfrm>
            <a:off x="15407026" y="10033000"/>
            <a:ext cx="12702" cy="812800"/>
          </a:xfrm>
          <a:prstGeom prst="rect">
            <a:avLst/>
          </a:prstGeom>
          <a:noFill/>
          <a:ln>
            <a:noFill/>
          </a:ln>
        </p:spPr>
      </p:pic>
      <p:sp>
        <p:nvSpPr>
          <p:cNvPr id="666" name="Google Shape;666;g2c1f2987f8f_0_557"/>
          <p:cNvSpPr/>
          <p:nvPr/>
        </p:nvSpPr>
        <p:spPr>
          <a:xfrm>
            <a:off x="7747968" y="12801600"/>
            <a:ext cx="906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Poppins"/>
              <a:buNone/>
            </a:pPr>
            <a:r>
              <a:rPr b="0" i="0" lang="en-US" sz="3200" u="none" cap="none" strike="noStrike">
                <a:solidFill>
                  <a:srgbClr val="000000"/>
                </a:solidFill>
                <a:latin typeface="Poppins"/>
                <a:ea typeface="Poppins"/>
                <a:cs typeface="Poppins"/>
                <a:sym typeface="Poppins"/>
              </a:rPr>
              <a:t>To download more editable chart, </a:t>
            </a:r>
            <a:r>
              <a:rPr b="0" i="0" lang="en-US" sz="3200" u="sng" cap="none" strike="noStrike">
                <a:solidFill>
                  <a:srgbClr val="000000"/>
                </a:solidFill>
                <a:latin typeface="Montserrat"/>
                <a:ea typeface="Montserrat"/>
                <a:cs typeface="Montserrat"/>
                <a:sym typeface="Montserrat"/>
                <a:hlinkClick r:id="rId22">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67" name="Google Shape;667;g2c1f2987f8f_0_557"/>
          <p:cNvSpPr/>
          <p:nvPr/>
        </p:nvSpPr>
        <p:spPr>
          <a:xfrm>
            <a:off x="6816519" y="1676400"/>
            <a:ext cx="10754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672" name="Shape 672"/>
        <p:cNvGrpSpPr/>
        <p:nvPr/>
      </p:nvGrpSpPr>
      <p:grpSpPr>
        <a:xfrm>
          <a:off x="0" y="0"/>
          <a:ext cx="0" cy="0"/>
          <a:chOff x="0" y="0"/>
          <a:chExt cx="0" cy="0"/>
        </a:xfrm>
      </p:grpSpPr>
      <p:pic>
        <p:nvPicPr>
          <p:cNvPr descr=" " id="673" name="Google Shape;673;g2c1f2987f8f_0_635"/>
          <p:cNvPicPr preferRelativeResize="0"/>
          <p:nvPr/>
        </p:nvPicPr>
        <p:blipFill rotWithShape="1">
          <a:blip r:embed="rId3">
            <a:alphaModFix/>
          </a:blip>
          <a:srcRect b="0" l="0" r="0" t="0"/>
          <a:stretch/>
        </p:blipFill>
        <p:spPr>
          <a:xfrm>
            <a:off x="520765" y="2565400"/>
            <a:ext cx="16791499" cy="11150600"/>
          </a:xfrm>
          <a:prstGeom prst="rect">
            <a:avLst/>
          </a:prstGeom>
          <a:noFill/>
          <a:ln>
            <a:noFill/>
          </a:ln>
        </p:spPr>
      </p:pic>
      <p:pic>
        <p:nvPicPr>
          <p:cNvPr descr=" " id="674" name="Google Shape;674;g2c1f2987f8f_0_635"/>
          <p:cNvPicPr preferRelativeResize="0"/>
          <p:nvPr/>
        </p:nvPicPr>
        <p:blipFill rotWithShape="1">
          <a:blip r:embed="rId4">
            <a:alphaModFix/>
          </a:blip>
          <a:srcRect b="0" l="0" r="0" t="0"/>
          <a:stretch/>
        </p:blipFill>
        <p:spPr>
          <a:xfrm>
            <a:off x="0" y="0"/>
            <a:ext cx="5331538" cy="6243562"/>
          </a:xfrm>
          <a:prstGeom prst="rect">
            <a:avLst/>
          </a:prstGeom>
          <a:noFill/>
          <a:ln>
            <a:noFill/>
          </a:ln>
        </p:spPr>
      </p:pic>
      <p:pic>
        <p:nvPicPr>
          <p:cNvPr descr=" " id="675" name="Google Shape;675;g2c1f2987f8f_0_635"/>
          <p:cNvPicPr preferRelativeResize="0"/>
          <p:nvPr/>
        </p:nvPicPr>
        <p:blipFill rotWithShape="1">
          <a:blip r:embed="rId5">
            <a:alphaModFix/>
          </a:blip>
          <a:srcRect b="0" l="0" r="0" t="0"/>
          <a:stretch/>
        </p:blipFill>
        <p:spPr>
          <a:xfrm>
            <a:off x="19906898" y="9582820"/>
            <a:ext cx="4480150" cy="4133180"/>
          </a:xfrm>
          <a:prstGeom prst="rect">
            <a:avLst/>
          </a:prstGeom>
          <a:noFill/>
          <a:ln>
            <a:noFill/>
          </a:ln>
        </p:spPr>
      </p:pic>
      <p:sp>
        <p:nvSpPr>
          <p:cNvPr id="676" name="Google Shape;676;g2c1f2987f8f_0_635"/>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7" name="Google Shape;677;g2c1f2987f8f_0_635"/>
          <p:cNvPicPr preferRelativeResize="0"/>
          <p:nvPr/>
        </p:nvPicPr>
        <p:blipFill rotWithShape="1">
          <a:blip r:embed="rId6">
            <a:alphaModFix/>
          </a:blip>
          <a:srcRect b="0" l="0" r="0" t="0"/>
          <a:stretch/>
        </p:blipFill>
        <p:spPr>
          <a:xfrm>
            <a:off x="23523340" y="8788400"/>
            <a:ext cx="711289" cy="2590800"/>
          </a:xfrm>
          <a:prstGeom prst="rect">
            <a:avLst/>
          </a:prstGeom>
          <a:noFill/>
          <a:ln>
            <a:noFill/>
          </a:ln>
        </p:spPr>
      </p:pic>
      <p:sp>
        <p:nvSpPr>
          <p:cNvPr id="678" name="Google Shape;678;g2c1f2987f8f_0_635"/>
          <p:cNvSpPr/>
          <p:nvPr/>
        </p:nvSpPr>
        <p:spPr>
          <a:xfrm>
            <a:off x="11660057" y="6959600"/>
            <a:ext cx="11998800" cy="430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79" name="Google Shape;679;g2c1f2987f8f_0_635"/>
          <p:cNvSpPr/>
          <p:nvPr/>
        </p:nvSpPr>
        <p:spPr>
          <a:xfrm>
            <a:off x="11660057" y="3784600"/>
            <a:ext cx="116178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Thank you for choosing EaTemp</a:t>
            </a:r>
            <a:endParaRPr b="0" i="0" sz="8000" u="none" cap="none" strike="noStrike">
              <a:solidFill>
                <a:schemeClr val="dk1"/>
              </a:solidFill>
              <a:latin typeface="Calibri"/>
              <a:ea typeface="Calibri"/>
              <a:cs typeface="Calibri"/>
              <a:sym typeface="Calibri"/>
            </a:endParaRPr>
          </a:p>
        </p:txBody>
      </p:sp>
      <p:sp>
        <p:nvSpPr>
          <p:cNvPr id="680" name="Google Shape;680;g2c1f2987f8f_0_635"/>
          <p:cNvSpPr/>
          <p:nvPr/>
        </p:nvSpPr>
        <p:spPr>
          <a:xfrm rot="-5400000">
            <a:off x="22204446" y="6294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7">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81" name="Google Shape;681;g2c1f2987f8f_0_635"/>
          <p:cNvPicPr preferRelativeResize="0"/>
          <p:nvPr/>
        </p:nvPicPr>
        <p:blipFill rotWithShape="1">
          <a:blip r:embed="rId8">
            <a:alphaModFix/>
          </a:blip>
          <a:srcRect b="0" l="0" r="0" t="0"/>
          <a:stretch/>
        </p:blipFill>
        <p:spPr>
          <a:xfrm>
            <a:off x="1206651" y="2590800"/>
            <a:ext cx="9348368" cy="10096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38" name="Shape 38"/>
        <p:cNvGrpSpPr/>
        <p:nvPr/>
      </p:nvGrpSpPr>
      <p:grpSpPr>
        <a:xfrm>
          <a:off x="0" y="0"/>
          <a:ext cx="0" cy="0"/>
          <a:chOff x="0" y="0"/>
          <a:chExt cx="0" cy="0"/>
        </a:xfrm>
      </p:grpSpPr>
      <p:pic>
        <p:nvPicPr>
          <p:cNvPr descr=" " id="39" name="Google Shape;39;g2c1f2987f8f_0_21"/>
          <p:cNvPicPr preferRelativeResize="0"/>
          <p:nvPr/>
        </p:nvPicPr>
        <p:blipFill rotWithShape="1">
          <a:blip r:embed="rId3">
            <a:alphaModFix/>
          </a:blip>
          <a:srcRect b="0" l="0" r="0" t="0"/>
          <a:stretch/>
        </p:blipFill>
        <p:spPr>
          <a:xfrm>
            <a:off x="0" y="673100"/>
            <a:ext cx="17070934" cy="13042900"/>
          </a:xfrm>
          <a:prstGeom prst="rect">
            <a:avLst/>
          </a:prstGeom>
          <a:noFill/>
          <a:ln>
            <a:noFill/>
          </a:ln>
        </p:spPr>
      </p:pic>
      <p:pic>
        <p:nvPicPr>
          <p:cNvPr descr=" " id="40" name="Google Shape;40;g2c1f2987f8f_0_21"/>
          <p:cNvPicPr preferRelativeResize="0"/>
          <p:nvPr/>
        </p:nvPicPr>
        <p:blipFill rotWithShape="1">
          <a:blip r:embed="rId4">
            <a:alphaModFix/>
          </a:blip>
          <a:srcRect b="0" l="0" r="0" t="0"/>
          <a:stretch/>
        </p:blipFill>
        <p:spPr>
          <a:xfrm>
            <a:off x="16809264" y="0"/>
            <a:ext cx="7577784" cy="4542299"/>
          </a:xfrm>
          <a:prstGeom prst="rect">
            <a:avLst/>
          </a:prstGeom>
          <a:noFill/>
          <a:ln>
            <a:noFill/>
          </a:ln>
        </p:spPr>
      </p:pic>
      <p:pic>
        <p:nvPicPr>
          <p:cNvPr descr=" " id="41" name="Google Shape;41;g2c1f2987f8f_0_21"/>
          <p:cNvPicPr preferRelativeResize="0"/>
          <p:nvPr/>
        </p:nvPicPr>
        <p:blipFill rotWithShape="1">
          <a:blip r:embed="rId5">
            <a:alphaModFix/>
          </a:blip>
          <a:srcRect b="0" l="0" r="0" t="0"/>
          <a:stretch/>
        </p:blipFill>
        <p:spPr>
          <a:xfrm>
            <a:off x="21186248" y="12674600"/>
            <a:ext cx="3200800" cy="1016000"/>
          </a:xfrm>
          <a:prstGeom prst="rect">
            <a:avLst/>
          </a:prstGeom>
          <a:noFill/>
          <a:ln>
            <a:noFill/>
          </a:ln>
        </p:spPr>
      </p:pic>
      <p:sp>
        <p:nvSpPr>
          <p:cNvPr id="42" name="Google Shape;42;g2c1f2987f8f_0_21"/>
          <p:cNvSpPr/>
          <p:nvPr/>
        </p:nvSpPr>
        <p:spPr>
          <a:xfrm>
            <a:off x="-162028" y="5033163"/>
            <a:ext cx="9458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12800"/>
              <a:buFont typeface="Black Han Sans"/>
              <a:buNone/>
            </a:pPr>
            <a:r>
              <a:rPr b="0" i="0" lang="en-US" sz="12800" u="none" cap="none" strike="noStrike">
                <a:solidFill>
                  <a:srgbClr val="00327F"/>
                </a:solidFill>
                <a:latin typeface="Black Han Sans"/>
                <a:ea typeface="Black Han Sans"/>
                <a:cs typeface="Black Han Sans"/>
                <a:sym typeface="Black Han Sans"/>
              </a:rPr>
              <a:t>Table of </a:t>
            </a:r>
            <a:endParaRPr b="0" i="0" sz="12800" u="none" cap="none" strike="noStrike">
              <a:solidFill>
                <a:schemeClr val="dk1"/>
              </a:solidFill>
              <a:latin typeface="Calibri"/>
              <a:ea typeface="Calibri"/>
              <a:cs typeface="Calibri"/>
              <a:sym typeface="Calibri"/>
            </a:endParaRPr>
          </a:p>
        </p:txBody>
      </p:sp>
      <p:sp>
        <p:nvSpPr>
          <p:cNvPr id="43" name="Google Shape;43;g2c1f2987f8f_0_21"/>
          <p:cNvSpPr/>
          <p:nvPr/>
        </p:nvSpPr>
        <p:spPr>
          <a:xfrm>
            <a:off x="10199375" y="16383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 name="Google Shape;44;g2c1f2987f8f_0_21"/>
          <p:cNvPicPr preferRelativeResize="0"/>
          <p:nvPr/>
        </p:nvPicPr>
        <p:blipFill rotWithShape="1">
          <a:blip r:embed="rId6">
            <a:alphaModFix/>
          </a:blip>
          <a:srcRect b="0" l="0" r="0" t="0"/>
          <a:stretch/>
        </p:blipFill>
        <p:spPr>
          <a:xfrm>
            <a:off x="10199375" y="1638300"/>
            <a:ext cx="1625803" cy="1625600"/>
          </a:xfrm>
          <a:prstGeom prst="rect">
            <a:avLst/>
          </a:prstGeom>
          <a:noFill/>
          <a:ln>
            <a:noFill/>
          </a:ln>
        </p:spPr>
      </p:pic>
      <p:sp>
        <p:nvSpPr>
          <p:cNvPr id="45" name="Google Shape;45;g2c1f2987f8f_0_21"/>
          <p:cNvSpPr/>
          <p:nvPr/>
        </p:nvSpPr>
        <p:spPr>
          <a:xfrm>
            <a:off x="10199375" y="16383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c1f2987f8f_0_21"/>
          <p:cNvSpPr/>
          <p:nvPr/>
        </p:nvSpPr>
        <p:spPr>
          <a:xfrm>
            <a:off x="10542318" y="1968500"/>
            <a:ext cx="9399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lack Han Sans"/>
              <a:buNone/>
            </a:pPr>
            <a:r>
              <a:rPr b="0" i="0" lang="en-US" sz="4800" u="none" cap="none" strike="noStrike">
                <a:solidFill>
                  <a:srgbClr val="000000"/>
                </a:solidFill>
                <a:latin typeface="Black Han Sans"/>
                <a:ea typeface="Black Han Sans"/>
                <a:cs typeface="Black Han Sans"/>
                <a:sym typeface="Black Han Sans"/>
              </a:rPr>
              <a:t>01</a:t>
            </a:r>
            <a:endParaRPr b="0" i="0" sz="4800" u="none" cap="none" strike="noStrike">
              <a:solidFill>
                <a:schemeClr val="dk1"/>
              </a:solidFill>
              <a:latin typeface="Calibri"/>
              <a:ea typeface="Calibri"/>
              <a:cs typeface="Calibri"/>
              <a:sym typeface="Calibri"/>
            </a:endParaRPr>
          </a:p>
        </p:txBody>
      </p:sp>
      <p:sp>
        <p:nvSpPr>
          <p:cNvPr id="47" name="Google Shape;47;g2c1f2987f8f_0_21"/>
          <p:cNvSpPr/>
          <p:nvPr/>
        </p:nvSpPr>
        <p:spPr>
          <a:xfrm>
            <a:off x="12028403" y="17145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2c1f2987f8f_0_21"/>
          <p:cNvSpPr/>
          <p:nvPr/>
        </p:nvSpPr>
        <p:spPr>
          <a:xfrm>
            <a:off x="12028403" y="17145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Introduction</a:t>
            </a:r>
            <a:endParaRPr b="0" i="0" sz="4800" u="none" cap="none" strike="noStrike">
              <a:solidFill>
                <a:schemeClr val="dk1"/>
              </a:solidFill>
              <a:latin typeface="Calibri"/>
              <a:ea typeface="Calibri"/>
              <a:cs typeface="Calibri"/>
              <a:sym typeface="Calibri"/>
            </a:endParaRPr>
          </a:p>
        </p:txBody>
      </p:sp>
      <p:sp>
        <p:nvSpPr>
          <p:cNvPr id="49" name="Google Shape;49;g2c1f2987f8f_0_21"/>
          <p:cNvSpPr/>
          <p:nvPr/>
        </p:nvSpPr>
        <p:spPr>
          <a:xfrm>
            <a:off x="12028403" y="25781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0" name="Google Shape;50;g2c1f2987f8f_0_21"/>
          <p:cNvSpPr/>
          <p:nvPr/>
        </p:nvSpPr>
        <p:spPr>
          <a:xfrm>
            <a:off x="12028403" y="43561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 name="Google Shape;51;g2c1f2987f8f_0_21"/>
          <p:cNvPicPr preferRelativeResize="0"/>
          <p:nvPr/>
        </p:nvPicPr>
        <p:blipFill rotWithShape="1">
          <a:blip r:embed="rId6">
            <a:alphaModFix/>
          </a:blip>
          <a:srcRect b="0" l="0" r="0" t="0"/>
          <a:stretch/>
        </p:blipFill>
        <p:spPr>
          <a:xfrm>
            <a:off x="12028403" y="4356100"/>
            <a:ext cx="1625803" cy="1625600"/>
          </a:xfrm>
          <a:prstGeom prst="rect">
            <a:avLst/>
          </a:prstGeom>
          <a:noFill/>
          <a:ln>
            <a:noFill/>
          </a:ln>
        </p:spPr>
      </p:pic>
      <p:sp>
        <p:nvSpPr>
          <p:cNvPr id="52" name="Google Shape;52;g2c1f2987f8f_0_21"/>
          <p:cNvSpPr/>
          <p:nvPr/>
        </p:nvSpPr>
        <p:spPr>
          <a:xfrm>
            <a:off x="12028403" y="43561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c1f2987f8f_0_21"/>
          <p:cNvSpPr/>
          <p:nvPr/>
        </p:nvSpPr>
        <p:spPr>
          <a:xfrm>
            <a:off x="12371346" y="4686300"/>
            <a:ext cx="9399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lack Han Sans"/>
              <a:buNone/>
            </a:pPr>
            <a:r>
              <a:rPr b="0" i="0" lang="en-US" sz="4800" u="none" cap="none" strike="noStrike">
                <a:solidFill>
                  <a:srgbClr val="000000"/>
                </a:solidFill>
                <a:latin typeface="Black Han Sans"/>
                <a:ea typeface="Black Han Sans"/>
                <a:cs typeface="Black Han Sans"/>
                <a:sym typeface="Black Han Sans"/>
              </a:rPr>
              <a:t>02</a:t>
            </a:r>
            <a:endParaRPr b="0" i="0" sz="4800" u="none" cap="none" strike="noStrike">
              <a:solidFill>
                <a:schemeClr val="dk1"/>
              </a:solidFill>
              <a:latin typeface="Calibri"/>
              <a:ea typeface="Calibri"/>
              <a:cs typeface="Calibri"/>
              <a:sym typeface="Calibri"/>
            </a:endParaRPr>
          </a:p>
        </p:txBody>
      </p:sp>
      <p:sp>
        <p:nvSpPr>
          <p:cNvPr id="54" name="Google Shape;54;g2c1f2987f8f_0_21"/>
          <p:cNvSpPr/>
          <p:nvPr/>
        </p:nvSpPr>
        <p:spPr>
          <a:xfrm>
            <a:off x="13857432" y="44323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c1f2987f8f_0_21"/>
          <p:cNvSpPr/>
          <p:nvPr/>
        </p:nvSpPr>
        <p:spPr>
          <a:xfrm>
            <a:off x="13857432" y="44323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Encounters</a:t>
            </a:r>
            <a:endParaRPr b="0" i="0" sz="4800" u="none" cap="none" strike="noStrike">
              <a:solidFill>
                <a:schemeClr val="dk1"/>
              </a:solidFill>
              <a:latin typeface="Calibri"/>
              <a:ea typeface="Calibri"/>
              <a:cs typeface="Calibri"/>
              <a:sym typeface="Calibri"/>
            </a:endParaRPr>
          </a:p>
        </p:txBody>
      </p:sp>
      <p:sp>
        <p:nvSpPr>
          <p:cNvPr id="56" name="Google Shape;56;g2c1f2987f8f_0_21"/>
          <p:cNvSpPr/>
          <p:nvPr/>
        </p:nvSpPr>
        <p:spPr>
          <a:xfrm>
            <a:off x="13857432" y="52959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7" name="Google Shape;57;g2c1f2987f8f_0_21"/>
          <p:cNvSpPr/>
          <p:nvPr/>
        </p:nvSpPr>
        <p:spPr>
          <a:xfrm>
            <a:off x="13857432" y="70739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 name="Google Shape;58;g2c1f2987f8f_0_21"/>
          <p:cNvPicPr preferRelativeResize="0"/>
          <p:nvPr/>
        </p:nvPicPr>
        <p:blipFill rotWithShape="1">
          <a:blip r:embed="rId6">
            <a:alphaModFix/>
          </a:blip>
          <a:srcRect b="0" l="0" r="0" t="0"/>
          <a:stretch/>
        </p:blipFill>
        <p:spPr>
          <a:xfrm>
            <a:off x="13857432" y="7073900"/>
            <a:ext cx="1625803" cy="1625600"/>
          </a:xfrm>
          <a:prstGeom prst="rect">
            <a:avLst/>
          </a:prstGeom>
          <a:noFill/>
          <a:ln>
            <a:noFill/>
          </a:ln>
        </p:spPr>
      </p:pic>
      <p:sp>
        <p:nvSpPr>
          <p:cNvPr id="59" name="Google Shape;59;g2c1f2987f8f_0_21"/>
          <p:cNvSpPr/>
          <p:nvPr/>
        </p:nvSpPr>
        <p:spPr>
          <a:xfrm>
            <a:off x="13857432" y="70739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2c1f2987f8f_0_21"/>
          <p:cNvSpPr/>
          <p:nvPr/>
        </p:nvSpPr>
        <p:spPr>
          <a:xfrm>
            <a:off x="14200375" y="7404100"/>
            <a:ext cx="9399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lack Han Sans"/>
              <a:buNone/>
            </a:pPr>
            <a:r>
              <a:rPr b="0" i="0" lang="en-US" sz="4800" u="none" cap="none" strike="noStrike">
                <a:solidFill>
                  <a:srgbClr val="000000"/>
                </a:solidFill>
                <a:latin typeface="Black Han Sans"/>
                <a:ea typeface="Black Han Sans"/>
                <a:cs typeface="Black Han Sans"/>
                <a:sym typeface="Black Han Sans"/>
              </a:rPr>
              <a:t>03</a:t>
            </a:r>
            <a:endParaRPr b="0" i="0" sz="4800" u="none" cap="none" strike="noStrike">
              <a:solidFill>
                <a:schemeClr val="dk1"/>
              </a:solidFill>
              <a:latin typeface="Calibri"/>
              <a:ea typeface="Calibri"/>
              <a:cs typeface="Calibri"/>
              <a:sym typeface="Calibri"/>
            </a:endParaRPr>
          </a:p>
        </p:txBody>
      </p:sp>
      <p:sp>
        <p:nvSpPr>
          <p:cNvPr id="61" name="Google Shape;61;g2c1f2987f8f_0_21"/>
          <p:cNvSpPr/>
          <p:nvPr/>
        </p:nvSpPr>
        <p:spPr>
          <a:xfrm>
            <a:off x="15686461" y="71501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c1f2987f8f_0_21"/>
          <p:cNvSpPr/>
          <p:nvPr/>
        </p:nvSpPr>
        <p:spPr>
          <a:xfrm>
            <a:off x="15686461" y="71501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Wonders</a:t>
            </a:r>
            <a:endParaRPr b="0" i="0" sz="4800" u="none" cap="none" strike="noStrike">
              <a:solidFill>
                <a:schemeClr val="dk1"/>
              </a:solidFill>
              <a:latin typeface="Calibri"/>
              <a:ea typeface="Calibri"/>
              <a:cs typeface="Calibri"/>
              <a:sym typeface="Calibri"/>
            </a:endParaRPr>
          </a:p>
        </p:txBody>
      </p:sp>
      <p:sp>
        <p:nvSpPr>
          <p:cNvPr id="63" name="Google Shape;63;g2c1f2987f8f_0_21"/>
          <p:cNvSpPr/>
          <p:nvPr/>
        </p:nvSpPr>
        <p:spPr>
          <a:xfrm>
            <a:off x="15686461" y="80137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4" name="Google Shape;64;g2c1f2987f8f_0_21"/>
          <p:cNvSpPr/>
          <p:nvPr/>
        </p:nvSpPr>
        <p:spPr>
          <a:xfrm>
            <a:off x="15686461" y="9791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 name="Google Shape;65;g2c1f2987f8f_0_21"/>
          <p:cNvPicPr preferRelativeResize="0"/>
          <p:nvPr/>
        </p:nvPicPr>
        <p:blipFill rotWithShape="1">
          <a:blip r:embed="rId6">
            <a:alphaModFix/>
          </a:blip>
          <a:srcRect b="0" l="0" r="0" t="0"/>
          <a:stretch/>
        </p:blipFill>
        <p:spPr>
          <a:xfrm>
            <a:off x="15686461" y="9791700"/>
            <a:ext cx="1625803" cy="1625600"/>
          </a:xfrm>
          <a:prstGeom prst="rect">
            <a:avLst/>
          </a:prstGeom>
          <a:noFill/>
          <a:ln>
            <a:noFill/>
          </a:ln>
        </p:spPr>
      </p:pic>
      <p:sp>
        <p:nvSpPr>
          <p:cNvPr id="66" name="Google Shape;66;g2c1f2987f8f_0_21"/>
          <p:cNvSpPr/>
          <p:nvPr/>
        </p:nvSpPr>
        <p:spPr>
          <a:xfrm>
            <a:off x="15686461" y="97917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c1f2987f8f_0_21"/>
          <p:cNvSpPr/>
          <p:nvPr/>
        </p:nvSpPr>
        <p:spPr>
          <a:xfrm>
            <a:off x="16029403" y="10121900"/>
            <a:ext cx="9399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lack Han Sans"/>
              <a:buNone/>
            </a:pPr>
            <a:r>
              <a:rPr b="0" i="0" lang="en-US" sz="4800" u="none" cap="none" strike="noStrike">
                <a:solidFill>
                  <a:srgbClr val="000000"/>
                </a:solidFill>
                <a:latin typeface="Black Han Sans"/>
                <a:ea typeface="Black Han Sans"/>
                <a:cs typeface="Black Han Sans"/>
                <a:sym typeface="Black Han Sans"/>
              </a:rPr>
              <a:t>04</a:t>
            </a:r>
            <a:endParaRPr b="0" i="0" sz="4800" u="none" cap="none" strike="noStrike">
              <a:solidFill>
                <a:schemeClr val="dk1"/>
              </a:solidFill>
              <a:latin typeface="Calibri"/>
              <a:ea typeface="Calibri"/>
              <a:cs typeface="Calibri"/>
              <a:sym typeface="Calibri"/>
            </a:endParaRPr>
          </a:p>
        </p:txBody>
      </p:sp>
      <p:sp>
        <p:nvSpPr>
          <p:cNvPr id="68" name="Google Shape;68;g2c1f2987f8f_0_21"/>
          <p:cNvSpPr/>
          <p:nvPr/>
        </p:nvSpPr>
        <p:spPr>
          <a:xfrm>
            <a:off x="17515489" y="9867900"/>
            <a:ext cx="59316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c1f2987f8f_0_21"/>
          <p:cNvSpPr/>
          <p:nvPr/>
        </p:nvSpPr>
        <p:spPr>
          <a:xfrm>
            <a:off x="17515489" y="98679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Magic</a:t>
            </a:r>
            <a:endParaRPr b="0" i="0" sz="4800" u="none" cap="none" strike="noStrike">
              <a:solidFill>
                <a:schemeClr val="dk1"/>
              </a:solidFill>
              <a:latin typeface="Calibri"/>
              <a:ea typeface="Calibri"/>
              <a:cs typeface="Calibri"/>
              <a:sym typeface="Calibri"/>
            </a:endParaRPr>
          </a:p>
        </p:txBody>
      </p:sp>
      <p:sp>
        <p:nvSpPr>
          <p:cNvPr id="70" name="Google Shape;70;g2c1f2987f8f_0_21"/>
          <p:cNvSpPr/>
          <p:nvPr/>
        </p:nvSpPr>
        <p:spPr>
          <a:xfrm>
            <a:off x="17515489" y="107315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71" name="Google Shape;71;g2c1f2987f8f_0_21"/>
          <p:cNvSpPr/>
          <p:nvPr/>
        </p:nvSpPr>
        <p:spPr>
          <a:xfrm>
            <a:off x="10262883" y="3810000"/>
            <a:ext cx="932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2" name="Google Shape;72;g2c1f2987f8f_0_21"/>
          <p:cNvPicPr preferRelativeResize="0"/>
          <p:nvPr/>
        </p:nvPicPr>
        <p:blipFill rotWithShape="1">
          <a:blip r:embed="rId7">
            <a:alphaModFix/>
          </a:blip>
          <a:srcRect b="0" l="0" r="0" t="0"/>
          <a:stretch/>
        </p:blipFill>
        <p:spPr>
          <a:xfrm>
            <a:off x="10262883" y="3771900"/>
            <a:ext cx="9322965" cy="38100"/>
          </a:xfrm>
          <a:prstGeom prst="rect">
            <a:avLst/>
          </a:prstGeom>
          <a:noFill/>
          <a:ln>
            <a:noFill/>
          </a:ln>
        </p:spPr>
      </p:pic>
      <p:sp>
        <p:nvSpPr>
          <p:cNvPr id="73" name="Google Shape;73;g2c1f2987f8f_0_21"/>
          <p:cNvSpPr/>
          <p:nvPr/>
        </p:nvSpPr>
        <p:spPr>
          <a:xfrm>
            <a:off x="12193524" y="6527800"/>
            <a:ext cx="932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4" name="Google Shape;74;g2c1f2987f8f_0_21"/>
          <p:cNvPicPr preferRelativeResize="0"/>
          <p:nvPr/>
        </p:nvPicPr>
        <p:blipFill rotWithShape="1">
          <a:blip r:embed="rId7">
            <a:alphaModFix/>
          </a:blip>
          <a:srcRect b="0" l="0" r="0" t="0"/>
          <a:stretch/>
        </p:blipFill>
        <p:spPr>
          <a:xfrm>
            <a:off x="12193524" y="6489700"/>
            <a:ext cx="9322965" cy="38100"/>
          </a:xfrm>
          <a:prstGeom prst="rect">
            <a:avLst/>
          </a:prstGeom>
          <a:noFill/>
          <a:ln>
            <a:noFill/>
          </a:ln>
        </p:spPr>
      </p:pic>
      <p:sp>
        <p:nvSpPr>
          <p:cNvPr id="75" name="Google Shape;75;g2c1f2987f8f_0_21"/>
          <p:cNvSpPr/>
          <p:nvPr/>
        </p:nvSpPr>
        <p:spPr>
          <a:xfrm>
            <a:off x="13857432" y="9245600"/>
            <a:ext cx="932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6" name="Google Shape;76;g2c1f2987f8f_0_21"/>
          <p:cNvPicPr preferRelativeResize="0"/>
          <p:nvPr/>
        </p:nvPicPr>
        <p:blipFill rotWithShape="1">
          <a:blip r:embed="rId7">
            <a:alphaModFix/>
          </a:blip>
          <a:srcRect b="0" l="0" r="0" t="0"/>
          <a:stretch/>
        </p:blipFill>
        <p:spPr>
          <a:xfrm>
            <a:off x="13857432" y="9207500"/>
            <a:ext cx="9322965" cy="38100"/>
          </a:xfrm>
          <a:prstGeom prst="rect">
            <a:avLst/>
          </a:prstGeom>
          <a:noFill/>
          <a:ln>
            <a:noFill/>
          </a:ln>
        </p:spPr>
      </p:pic>
      <p:sp>
        <p:nvSpPr>
          <p:cNvPr id="77" name="Google Shape;77;g2c1f2987f8f_0_21"/>
          <p:cNvSpPr/>
          <p:nvPr/>
        </p:nvSpPr>
        <p:spPr>
          <a:xfrm>
            <a:off x="5207651" y="8775700"/>
            <a:ext cx="8544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12800"/>
              <a:buFont typeface="Black Han Sans"/>
              <a:buNone/>
            </a:pPr>
            <a:r>
              <a:rPr b="0" i="0" lang="en-US" sz="12800" u="none" cap="none" strike="noStrike">
                <a:solidFill>
                  <a:srgbClr val="FF2A42"/>
                </a:solidFill>
                <a:latin typeface="Black Han Sans"/>
                <a:ea typeface="Black Han Sans"/>
                <a:cs typeface="Black Han Sans"/>
                <a:sym typeface="Black Han Sans"/>
              </a:rPr>
              <a:t>Contents</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82" name="Shape 82"/>
        <p:cNvGrpSpPr/>
        <p:nvPr/>
      </p:nvGrpSpPr>
      <p:grpSpPr>
        <a:xfrm>
          <a:off x="0" y="0"/>
          <a:ext cx="0" cy="0"/>
          <a:chOff x="0" y="0"/>
          <a:chExt cx="0" cy="0"/>
        </a:xfrm>
      </p:grpSpPr>
      <p:pic>
        <p:nvPicPr>
          <p:cNvPr descr=" " id="83" name="Google Shape;83;g2c1f2987f8f_0_64"/>
          <p:cNvPicPr preferRelativeResize="0"/>
          <p:nvPr/>
        </p:nvPicPr>
        <p:blipFill rotWithShape="1">
          <a:blip r:embed="rId3">
            <a:alphaModFix/>
          </a:blip>
          <a:srcRect b="0" l="0" r="0" t="0"/>
          <a:stretch/>
        </p:blipFill>
        <p:spPr>
          <a:xfrm>
            <a:off x="12079210" y="0"/>
            <a:ext cx="12307838" cy="13716000"/>
          </a:xfrm>
          <a:prstGeom prst="rect">
            <a:avLst/>
          </a:prstGeom>
          <a:noFill/>
          <a:ln>
            <a:noFill/>
          </a:ln>
        </p:spPr>
      </p:pic>
      <p:pic>
        <p:nvPicPr>
          <p:cNvPr descr=" " id="84" name="Google Shape;84;g2c1f2987f8f_0_64"/>
          <p:cNvPicPr preferRelativeResize="0"/>
          <p:nvPr/>
        </p:nvPicPr>
        <p:blipFill rotWithShape="1">
          <a:blip r:embed="rId4">
            <a:alphaModFix/>
          </a:blip>
          <a:srcRect b="0" l="0" r="0" t="0"/>
          <a:stretch/>
        </p:blipFill>
        <p:spPr>
          <a:xfrm>
            <a:off x="0" y="6726461"/>
            <a:ext cx="9636926" cy="6989538"/>
          </a:xfrm>
          <a:prstGeom prst="rect">
            <a:avLst/>
          </a:prstGeom>
          <a:noFill/>
          <a:ln>
            <a:noFill/>
          </a:ln>
        </p:spPr>
      </p:pic>
      <p:sp>
        <p:nvSpPr>
          <p:cNvPr id="85" name="Google Shape;85;g2c1f2987f8f_0_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6" name="Google Shape;86;g2c1f2987f8f_0_6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7" name="Google Shape;87;g2c1f2987f8f_0_64"/>
          <p:cNvSpPr/>
          <p:nvPr/>
        </p:nvSpPr>
        <p:spPr>
          <a:xfrm>
            <a:off x="2959470" y="2603500"/>
            <a:ext cx="17816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The Realm of the Extraordinary</a:t>
            </a:r>
            <a:endParaRPr b="0" i="0" sz="8000" u="none" cap="none" strike="noStrike">
              <a:solidFill>
                <a:schemeClr val="dk1"/>
              </a:solidFill>
              <a:latin typeface="Calibri"/>
              <a:ea typeface="Calibri"/>
              <a:cs typeface="Calibri"/>
              <a:sym typeface="Calibri"/>
            </a:endParaRPr>
          </a:p>
        </p:txBody>
      </p:sp>
      <p:sp>
        <p:nvSpPr>
          <p:cNvPr id="88" name="Google Shape;88;g2c1f2987f8f_0_64"/>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9" name="Google Shape;89;g2c1f2987f8f_0_64"/>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94" name="Shape 94"/>
        <p:cNvGrpSpPr/>
        <p:nvPr/>
      </p:nvGrpSpPr>
      <p:grpSpPr>
        <a:xfrm>
          <a:off x="0" y="0"/>
          <a:ext cx="0" cy="0"/>
          <a:chOff x="0" y="0"/>
          <a:chExt cx="0" cy="0"/>
        </a:xfrm>
      </p:grpSpPr>
      <p:pic>
        <p:nvPicPr>
          <p:cNvPr descr=" " id="95" name="Google Shape;95;g2c1f2987f8f_0_75"/>
          <p:cNvPicPr preferRelativeResize="0"/>
          <p:nvPr/>
        </p:nvPicPr>
        <p:blipFill rotWithShape="1">
          <a:blip r:embed="rId3">
            <a:alphaModFix/>
          </a:blip>
          <a:srcRect b="0" l="0" r="0" t="0"/>
          <a:stretch/>
        </p:blipFill>
        <p:spPr>
          <a:xfrm>
            <a:off x="10313689" y="0"/>
            <a:ext cx="14073359" cy="13716000"/>
          </a:xfrm>
          <a:prstGeom prst="rect">
            <a:avLst/>
          </a:prstGeom>
          <a:noFill/>
          <a:ln>
            <a:noFill/>
          </a:ln>
        </p:spPr>
      </p:pic>
      <p:pic>
        <p:nvPicPr>
          <p:cNvPr descr=" " id="96" name="Google Shape;96;g2c1f2987f8f_0_75"/>
          <p:cNvPicPr preferRelativeResize="0"/>
          <p:nvPr/>
        </p:nvPicPr>
        <p:blipFill rotWithShape="1">
          <a:blip r:embed="rId4">
            <a:alphaModFix/>
          </a:blip>
          <a:srcRect b="0" l="0" r="0" t="0"/>
          <a:stretch/>
        </p:blipFill>
        <p:spPr>
          <a:xfrm>
            <a:off x="0" y="74830"/>
            <a:ext cx="5887459" cy="4990517"/>
          </a:xfrm>
          <a:prstGeom prst="rect">
            <a:avLst/>
          </a:prstGeom>
          <a:noFill/>
          <a:ln>
            <a:noFill/>
          </a:ln>
        </p:spPr>
      </p:pic>
      <p:sp>
        <p:nvSpPr>
          <p:cNvPr id="97" name="Google Shape;97;g2c1f2987f8f_0_7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8" name="Google Shape;98;g2c1f2987f8f_0_7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9" name="Google Shape;99;g2c1f2987f8f_0_75"/>
          <p:cNvSpPr/>
          <p:nvPr/>
        </p:nvSpPr>
        <p:spPr>
          <a:xfrm>
            <a:off x="2502213" y="2489200"/>
            <a:ext cx="78750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2c1f2987f8f_0_75"/>
          <p:cNvPicPr preferRelativeResize="0"/>
          <p:nvPr/>
        </p:nvPicPr>
        <p:blipFill rotWithShape="1">
          <a:blip r:embed="rId6">
            <a:alphaModFix/>
          </a:blip>
          <a:srcRect b="0" l="0" r="0" t="0"/>
          <a:stretch/>
        </p:blipFill>
        <p:spPr>
          <a:xfrm>
            <a:off x="2502213" y="2489200"/>
            <a:ext cx="994433" cy="1016000"/>
          </a:xfrm>
          <a:prstGeom prst="rect">
            <a:avLst/>
          </a:prstGeom>
          <a:noFill/>
          <a:ln>
            <a:noFill/>
          </a:ln>
        </p:spPr>
      </p:pic>
      <p:sp>
        <p:nvSpPr>
          <p:cNvPr id="101" name="Google Shape;101;g2c1f2987f8f_0_75"/>
          <p:cNvSpPr/>
          <p:nvPr/>
        </p:nvSpPr>
        <p:spPr>
          <a:xfrm>
            <a:off x="2502213" y="3810000"/>
            <a:ext cx="78750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c1f2987f8f_0_75"/>
          <p:cNvSpPr/>
          <p:nvPr/>
        </p:nvSpPr>
        <p:spPr>
          <a:xfrm>
            <a:off x="2502213" y="3810000"/>
            <a:ext cx="8078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Unicorn Sightings</a:t>
            </a:r>
            <a:endParaRPr b="0" i="0" sz="4800" u="none" cap="none" strike="noStrike">
              <a:solidFill>
                <a:schemeClr val="dk1"/>
              </a:solidFill>
              <a:latin typeface="Calibri"/>
              <a:ea typeface="Calibri"/>
              <a:cs typeface="Calibri"/>
              <a:sym typeface="Calibri"/>
            </a:endParaRPr>
          </a:p>
        </p:txBody>
      </p:sp>
      <p:sp>
        <p:nvSpPr>
          <p:cNvPr id="103" name="Google Shape;103;g2c1f2987f8f_0_75"/>
          <p:cNvSpPr/>
          <p:nvPr/>
        </p:nvSpPr>
        <p:spPr>
          <a:xfrm>
            <a:off x="2502213" y="47752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4" name="Google Shape;104;g2c1f2987f8f_0_75"/>
          <p:cNvSpPr/>
          <p:nvPr/>
        </p:nvSpPr>
        <p:spPr>
          <a:xfrm>
            <a:off x="2502213" y="8001000"/>
            <a:ext cx="7875000" cy="472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5" name="Google Shape;105;g2c1f2987f8f_0_75"/>
          <p:cNvPicPr preferRelativeResize="0"/>
          <p:nvPr/>
        </p:nvPicPr>
        <p:blipFill rotWithShape="1">
          <a:blip r:embed="rId7">
            <a:alphaModFix/>
          </a:blip>
          <a:srcRect b="0" l="0" r="0" t="0"/>
          <a:stretch/>
        </p:blipFill>
        <p:spPr>
          <a:xfrm>
            <a:off x="2502213" y="8001000"/>
            <a:ext cx="1016273" cy="1016000"/>
          </a:xfrm>
          <a:prstGeom prst="rect">
            <a:avLst/>
          </a:prstGeom>
          <a:noFill/>
          <a:ln>
            <a:noFill/>
          </a:ln>
        </p:spPr>
      </p:pic>
      <p:sp>
        <p:nvSpPr>
          <p:cNvPr id="106" name="Google Shape;106;g2c1f2987f8f_0_75"/>
          <p:cNvSpPr/>
          <p:nvPr/>
        </p:nvSpPr>
        <p:spPr>
          <a:xfrm>
            <a:off x="2502213" y="9321800"/>
            <a:ext cx="78750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c1f2987f8f_0_75"/>
          <p:cNvSpPr/>
          <p:nvPr/>
        </p:nvSpPr>
        <p:spPr>
          <a:xfrm>
            <a:off x="2502213" y="9321800"/>
            <a:ext cx="8078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Dragon Taming</a:t>
            </a:r>
            <a:endParaRPr b="0" i="0" sz="4800" u="none" cap="none" strike="noStrike">
              <a:solidFill>
                <a:schemeClr val="dk1"/>
              </a:solidFill>
              <a:latin typeface="Calibri"/>
              <a:ea typeface="Calibri"/>
              <a:cs typeface="Calibri"/>
              <a:sym typeface="Calibri"/>
            </a:endParaRPr>
          </a:p>
        </p:txBody>
      </p:sp>
      <p:sp>
        <p:nvSpPr>
          <p:cNvPr id="108" name="Google Shape;108;g2c1f2987f8f_0_75"/>
          <p:cNvSpPr/>
          <p:nvPr/>
        </p:nvSpPr>
        <p:spPr>
          <a:xfrm>
            <a:off x="2502213" y="102870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pic>
        <p:nvPicPr>
          <p:cNvPr descr=" " id="109" name="Google Shape;109;g2c1f2987f8f_0_75"/>
          <p:cNvPicPr preferRelativeResize="0"/>
          <p:nvPr/>
        </p:nvPicPr>
        <p:blipFill rotWithShape="1">
          <a:blip r:embed="rId8">
            <a:alphaModFix/>
          </a:blip>
          <a:srcRect b="0" l="0" r="0" t="0"/>
          <a:stretch/>
        </p:blipFill>
        <p:spPr>
          <a:xfrm>
            <a:off x="12866708" y="2768600"/>
            <a:ext cx="8027403" cy="918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114" name="Shape 114"/>
        <p:cNvGrpSpPr/>
        <p:nvPr/>
      </p:nvGrpSpPr>
      <p:grpSpPr>
        <a:xfrm>
          <a:off x="0" y="0"/>
          <a:ext cx="0" cy="0"/>
          <a:chOff x="0" y="0"/>
          <a:chExt cx="0" cy="0"/>
        </a:xfrm>
      </p:grpSpPr>
      <p:pic>
        <p:nvPicPr>
          <p:cNvPr descr=" " id="115" name="Google Shape;115;g2c1f2987f8f_0_94"/>
          <p:cNvPicPr preferRelativeResize="0"/>
          <p:nvPr/>
        </p:nvPicPr>
        <p:blipFill rotWithShape="1">
          <a:blip r:embed="rId3">
            <a:alphaModFix/>
          </a:blip>
          <a:srcRect b="0" l="0" r="0" t="0"/>
          <a:stretch/>
        </p:blipFill>
        <p:spPr>
          <a:xfrm>
            <a:off x="0" y="673100"/>
            <a:ext cx="17070934" cy="13042900"/>
          </a:xfrm>
          <a:prstGeom prst="rect">
            <a:avLst/>
          </a:prstGeom>
          <a:noFill/>
          <a:ln>
            <a:noFill/>
          </a:ln>
        </p:spPr>
      </p:pic>
      <p:pic>
        <p:nvPicPr>
          <p:cNvPr descr=" " id="116" name="Google Shape;116;g2c1f2987f8f_0_94"/>
          <p:cNvPicPr preferRelativeResize="0"/>
          <p:nvPr/>
        </p:nvPicPr>
        <p:blipFill rotWithShape="1">
          <a:blip r:embed="rId4">
            <a:alphaModFix/>
          </a:blip>
          <a:srcRect b="0" l="0" r="0" t="0"/>
          <a:stretch/>
        </p:blipFill>
        <p:spPr>
          <a:xfrm>
            <a:off x="16809264" y="0"/>
            <a:ext cx="7577784" cy="4542303"/>
          </a:xfrm>
          <a:prstGeom prst="rect">
            <a:avLst/>
          </a:prstGeom>
          <a:noFill/>
          <a:ln>
            <a:noFill/>
          </a:ln>
        </p:spPr>
      </p:pic>
      <p:sp>
        <p:nvSpPr>
          <p:cNvPr id="117" name="Google Shape;117;g2c1f2987f8f_0_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8" name="Google Shape;118;g2c1f2987f8f_0_9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19" name="Google Shape;119;g2c1f2987f8f_0_94"/>
          <p:cNvSpPr/>
          <p:nvPr/>
        </p:nvSpPr>
        <p:spPr>
          <a:xfrm>
            <a:off x="800200"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g2c1f2987f8f_0_94"/>
          <p:cNvPicPr preferRelativeResize="0"/>
          <p:nvPr/>
        </p:nvPicPr>
        <p:blipFill rotWithShape="1">
          <a:blip r:embed="rId6">
            <a:alphaModFix/>
          </a:blip>
          <a:srcRect b="0" l="0" r="0" t="0"/>
          <a:stretch/>
        </p:blipFill>
        <p:spPr>
          <a:xfrm>
            <a:off x="800200" y="1181100"/>
            <a:ext cx="7049381" cy="5422900"/>
          </a:xfrm>
          <a:prstGeom prst="rect">
            <a:avLst/>
          </a:prstGeom>
          <a:noFill/>
          <a:ln>
            <a:noFill/>
          </a:ln>
        </p:spPr>
      </p:pic>
      <p:sp>
        <p:nvSpPr>
          <p:cNvPr id="121" name="Google Shape;121;g2c1f2987f8f_0_94"/>
          <p:cNvSpPr/>
          <p:nvPr/>
        </p:nvSpPr>
        <p:spPr>
          <a:xfrm>
            <a:off x="1359070" y="7213600"/>
            <a:ext cx="5931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c1f2987f8f_0_94"/>
          <p:cNvSpPr/>
          <p:nvPr/>
        </p:nvSpPr>
        <p:spPr>
          <a:xfrm>
            <a:off x="1359070" y="72136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Unicorn Sightings</a:t>
            </a:r>
            <a:endParaRPr b="0" i="0" sz="4800" u="none" cap="none" strike="noStrike">
              <a:solidFill>
                <a:schemeClr val="dk1"/>
              </a:solidFill>
              <a:latin typeface="Calibri"/>
              <a:ea typeface="Calibri"/>
              <a:cs typeface="Calibri"/>
              <a:sym typeface="Calibri"/>
            </a:endParaRPr>
          </a:p>
        </p:txBody>
      </p:sp>
      <p:sp>
        <p:nvSpPr>
          <p:cNvPr id="123" name="Google Shape;123;g2c1f2987f8f_0_94"/>
          <p:cNvSpPr/>
          <p:nvPr/>
        </p:nvSpPr>
        <p:spPr>
          <a:xfrm>
            <a:off x="800200" y="85852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c1f2987f8f_0_94"/>
          <p:cNvSpPr/>
          <p:nvPr/>
        </p:nvSpPr>
        <p:spPr>
          <a:xfrm>
            <a:off x="732458" y="85852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5" name="Google Shape;125;g2c1f2987f8f_0_94"/>
          <p:cNvSpPr/>
          <p:nvPr/>
        </p:nvSpPr>
        <p:spPr>
          <a:xfrm>
            <a:off x="3696162" y="11633200"/>
            <a:ext cx="1257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c1f2987f8f_0_94"/>
          <p:cNvSpPr/>
          <p:nvPr/>
        </p:nvSpPr>
        <p:spPr>
          <a:xfrm>
            <a:off x="3696162" y="11633200"/>
            <a:ext cx="14607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45%</a:t>
            </a:r>
            <a:endParaRPr b="0" i="0" sz="4800" u="none" cap="none" strike="noStrike">
              <a:solidFill>
                <a:schemeClr val="dk1"/>
              </a:solidFill>
              <a:latin typeface="Calibri"/>
              <a:ea typeface="Calibri"/>
              <a:cs typeface="Calibri"/>
              <a:sym typeface="Calibri"/>
            </a:endParaRPr>
          </a:p>
        </p:txBody>
      </p:sp>
      <p:sp>
        <p:nvSpPr>
          <p:cNvPr id="127" name="Google Shape;127;g2c1f2987f8f_0_94"/>
          <p:cNvSpPr/>
          <p:nvPr/>
        </p:nvSpPr>
        <p:spPr>
          <a:xfrm>
            <a:off x="16016702"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8" name="Google Shape;128;g2c1f2987f8f_0_94"/>
          <p:cNvPicPr preferRelativeResize="0"/>
          <p:nvPr/>
        </p:nvPicPr>
        <p:blipFill rotWithShape="1">
          <a:blip r:embed="rId7">
            <a:alphaModFix/>
          </a:blip>
          <a:srcRect b="0" l="0" r="0" t="0"/>
          <a:stretch/>
        </p:blipFill>
        <p:spPr>
          <a:xfrm>
            <a:off x="16016702" y="1181100"/>
            <a:ext cx="7049381" cy="5422900"/>
          </a:xfrm>
          <a:prstGeom prst="rect">
            <a:avLst/>
          </a:prstGeom>
          <a:noFill/>
          <a:ln>
            <a:noFill/>
          </a:ln>
        </p:spPr>
      </p:pic>
      <p:sp>
        <p:nvSpPr>
          <p:cNvPr id="129" name="Google Shape;129;g2c1f2987f8f_0_94"/>
          <p:cNvSpPr/>
          <p:nvPr/>
        </p:nvSpPr>
        <p:spPr>
          <a:xfrm>
            <a:off x="16575572" y="7213600"/>
            <a:ext cx="5931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c1f2987f8f_0_94"/>
          <p:cNvSpPr/>
          <p:nvPr/>
        </p:nvSpPr>
        <p:spPr>
          <a:xfrm>
            <a:off x="16575572" y="72136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Unicorn Sightings</a:t>
            </a:r>
            <a:endParaRPr b="0" i="0" sz="4800" u="none" cap="none" strike="noStrike">
              <a:solidFill>
                <a:schemeClr val="dk1"/>
              </a:solidFill>
              <a:latin typeface="Calibri"/>
              <a:ea typeface="Calibri"/>
              <a:cs typeface="Calibri"/>
              <a:sym typeface="Calibri"/>
            </a:endParaRPr>
          </a:p>
        </p:txBody>
      </p:sp>
      <p:sp>
        <p:nvSpPr>
          <p:cNvPr id="131" name="Google Shape;131;g2c1f2987f8f_0_94"/>
          <p:cNvSpPr/>
          <p:nvPr/>
        </p:nvSpPr>
        <p:spPr>
          <a:xfrm>
            <a:off x="16016702" y="85852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c1f2987f8f_0_94"/>
          <p:cNvSpPr/>
          <p:nvPr/>
        </p:nvSpPr>
        <p:spPr>
          <a:xfrm>
            <a:off x="15948960" y="85852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33" name="Google Shape;133;g2c1f2987f8f_0_94"/>
          <p:cNvSpPr/>
          <p:nvPr/>
        </p:nvSpPr>
        <p:spPr>
          <a:xfrm>
            <a:off x="18912664" y="11633200"/>
            <a:ext cx="1257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c1f2987f8f_0_94"/>
          <p:cNvSpPr/>
          <p:nvPr/>
        </p:nvSpPr>
        <p:spPr>
          <a:xfrm>
            <a:off x="18912664" y="11633200"/>
            <a:ext cx="14607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45%</a:t>
            </a:r>
            <a:endParaRPr b="0" i="0" sz="4800" u="none" cap="none" strike="noStrike">
              <a:solidFill>
                <a:schemeClr val="dk1"/>
              </a:solidFill>
              <a:latin typeface="Calibri"/>
              <a:ea typeface="Calibri"/>
              <a:cs typeface="Calibri"/>
              <a:sym typeface="Calibri"/>
            </a:endParaRPr>
          </a:p>
        </p:txBody>
      </p:sp>
      <p:sp>
        <p:nvSpPr>
          <p:cNvPr id="135" name="Google Shape;135;g2c1f2987f8f_0_94"/>
          <p:cNvSpPr/>
          <p:nvPr/>
        </p:nvSpPr>
        <p:spPr>
          <a:xfrm>
            <a:off x="8408451"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c1f2987f8f_0_94"/>
          <p:cNvSpPr/>
          <p:nvPr/>
        </p:nvSpPr>
        <p:spPr>
          <a:xfrm>
            <a:off x="9405526" y="1181100"/>
            <a:ext cx="50553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c1f2987f8f_0_94"/>
          <p:cNvSpPr/>
          <p:nvPr/>
        </p:nvSpPr>
        <p:spPr>
          <a:xfrm>
            <a:off x="9405526" y="1181100"/>
            <a:ext cx="5258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Dragon Taming</a:t>
            </a:r>
            <a:endParaRPr b="0" i="0" sz="4800" u="none" cap="none" strike="noStrike">
              <a:solidFill>
                <a:schemeClr val="dk1"/>
              </a:solidFill>
              <a:latin typeface="Calibri"/>
              <a:ea typeface="Calibri"/>
              <a:cs typeface="Calibri"/>
              <a:sym typeface="Calibri"/>
            </a:endParaRPr>
          </a:p>
        </p:txBody>
      </p:sp>
      <p:sp>
        <p:nvSpPr>
          <p:cNvPr id="138" name="Google Shape;138;g2c1f2987f8f_0_94"/>
          <p:cNvSpPr/>
          <p:nvPr/>
        </p:nvSpPr>
        <p:spPr>
          <a:xfrm>
            <a:off x="8408451" y="25527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c1f2987f8f_0_94"/>
          <p:cNvSpPr/>
          <p:nvPr/>
        </p:nvSpPr>
        <p:spPr>
          <a:xfrm>
            <a:off x="8340709" y="25527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40" name="Google Shape;140;g2c1f2987f8f_0_94"/>
          <p:cNvPicPr preferRelativeResize="0"/>
          <p:nvPr/>
        </p:nvPicPr>
        <p:blipFill rotWithShape="1">
          <a:blip r:embed="rId8">
            <a:alphaModFix/>
          </a:blip>
          <a:srcRect b="0" l="0" r="0" t="0"/>
          <a:stretch/>
        </p:blipFill>
        <p:spPr>
          <a:xfrm>
            <a:off x="8408451" y="5600700"/>
            <a:ext cx="7049381" cy="5422900"/>
          </a:xfrm>
          <a:prstGeom prst="rect">
            <a:avLst/>
          </a:prstGeom>
          <a:noFill/>
          <a:ln>
            <a:noFill/>
          </a:ln>
        </p:spPr>
      </p:pic>
      <p:sp>
        <p:nvSpPr>
          <p:cNvPr id="141" name="Google Shape;141;g2c1f2987f8f_0_94"/>
          <p:cNvSpPr/>
          <p:nvPr/>
        </p:nvSpPr>
        <p:spPr>
          <a:xfrm>
            <a:off x="11304413" y="11633200"/>
            <a:ext cx="1257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c1f2987f8f_0_94"/>
          <p:cNvSpPr/>
          <p:nvPr/>
        </p:nvSpPr>
        <p:spPr>
          <a:xfrm>
            <a:off x="11304413" y="11633200"/>
            <a:ext cx="14607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67%</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147" name="Shape 147"/>
        <p:cNvGrpSpPr/>
        <p:nvPr/>
      </p:nvGrpSpPr>
      <p:grpSpPr>
        <a:xfrm>
          <a:off x="0" y="0"/>
          <a:ext cx="0" cy="0"/>
          <a:chOff x="0" y="0"/>
          <a:chExt cx="0" cy="0"/>
        </a:xfrm>
      </p:grpSpPr>
      <p:pic>
        <p:nvPicPr>
          <p:cNvPr descr=" " id="148" name="Google Shape;148;g2c1f2987f8f_0_126"/>
          <p:cNvPicPr preferRelativeResize="0"/>
          <p:nvPr/>
        </p:nvPicPr>
        <p:blipFill rotWithShape="1">
          <a:blip r:embed="rId3">
            <a:alphaModFix/>
          </a:blip>
          <a:srcRect b="0" l="0" r="0" t="0"/>
          <a:stretch/>
        </p:blipFill>
        <p:spPr>
          <a:xfrm>
            <a:off x="7074784" y="2565400"/>
            <a:ext cx="16791499" cy="11150600"/>
          </a:xfrm>
          <a:prstGeom prst="rect">
            <a:avLst/>
          </a:prstGeom>
          <a:noFill/>
          <a:ln>
            <a:noFill/>
          </a:ln>
        </p:spPr>
      </p:pic>
      <p:pic>
        <p:nvPicPr>
          <p:cNvPr descr=" " id="149" name="Google Shape;149;g2c1f2987f8f_0_126"/>
          <p:cNvPicPr preferRelativeResize="0"/>
          <p:nvPr/>
        </p:nvPicPr>
        <p:blipFill rotWithShape="1">
          <a:blip r:embed="rId4">
            <a:alphaModFix/>
          </a:blip>
          <a:srcRect b="0" l="0" r="0" t="0"/>
          <a:stretch/>
        </p:blipFill>
        <p:spPr>
          <a:xfrm>
            <a:off x="19055513" y="0"/>
            <a:ext cx="5331535" cy="6243557"/>
          </a:xfrm>
          <a:prstGeom prst="rect">
            <a:avLst/>
          </a:prstGeom>
          <a:noFill/>
          <a:ln>
            <a:noFill/>
          </a:ln>
        </p:spPr>
      </p:pic>
      <p:pic>
        <p:nvPicPr>
          <p:cNvPr descr=" " id="150" name="Google Shape;150;g2c1f2987f8f_0_126"/>
          <p:cNvPicPr preferRelativeResize="0"/>
          <p:nvPr/>
        </p:nvPicPr>
        <p:blipFill rotWithShape="1">
          <a:blip r:embed="rId5">
            <a:alphaModFix/>
          </a:blip>
          <a:srcRect b="0" l="0" r="0" t="0"/>
          <a:stretch/>
        </p:blipFill>
        <p:spPr>
          <a:xfrm>
            <a:off x="0" y="9582820"/>
            <a:ext cx="4480150" cy="4133180"/>
          </a:xfrm>
          <a:prstGeom prst="rect">
            <a:avLst/>
          </a:prstGeom>
          <a:noFill/>
          <a:ln>
            <a:noFill/>
          </a:ln>
        </p:spPr>
      </p:pic>
      <p:sp>
        <p:nvSpPr>
          <p:cNvPr id="151" name="Google Shape;151;g2c1f2987f8f_0_12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2" name="Google Shape;152;g2c1f2987f8f_0_12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53" name="Google Shape;153;g2c1f2987f8f_0_126"/>
          <p:cNvPicPr preferRelativeResize="0"/>
          <p:nvPr/>
        </p:nvPicPr>
        <p:blipFill rotWithShape="1">
          <a:blip r:embed="rId7">
            <a:alphaModFix/>
          </a:blip>
          <a:srcRect b="0" l="0" r="0" t="0"/>
          <a:stretch/>
        </p:blipFill>
        <p:spPr>
          <a:xfrm>
            <a:off x="0" y="1498600"/>
            <a:ext cx="5966698" cy="4437887"/>
          </a:xfrm>
          <a:prstGeom prst="rect">
            <a:avLst/>
          </a:prstGeom>
          <a:noFill/>
          <a:ln>
            <a:noFill/>
          </a:ln>
        </p:spPr>
      </p:pic>
      <p:sp>
        <p:nvSpPr>
          <p:cNvPr id="154" name="Google Shape;154;g2c1f2987f8f_0_126"/>
          <p:cNvSpPr/>
          <p:nvPr/>
        </p:nvSpPr>
        <p:spPr>
          <a:xfrm>
            <a:off x="5398175" y="3759200"/>
            <a:ext cx="13603500" cy="621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c1f2987f8f_0_126"/>
          <p:cNvSpPr/>
          <p:nvPr/>
        </p:nvSpPr>
        <p:spPr>
          <a:xfrm>
            <a:off x="5398175" y="3759200"/>
            <a:ext cx="13806600" cy="553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6" name="Google Shape;156;g2c1f2987f8f_0_126"/>
          <p:cNvSpPr/>
          <p:nvPr/>
        </p:nvSpPr>
        <p:spPr>
          <a:xfrm>
            <a:off x="14289286" y="9398000"/>
            <a:ext cx="48648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Han Sans"/>
              <a:buNone/>
            </a:pPr>
            <a:r>
              <a:rPr b="0" i="0" lang="en-US" sz="3600" u="none" cap="none" strike="noStrike">
                <a:solidFill>
                  <a:srgbClr val="0E0E0E"/>
                </a:solidFill>
                <a:latin typeface="Black Han Sans"/>
                <a:ea typeface="Black Han Sans"/>
                <a:cs typeface="Black Han Sans"/>
                <a:sym typeface="Black Han San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161" name="Shape 161"/>
        <p:cNvGrpSpPr/>
        <p:nvPr/>
      </p:nvGrpSpPr>
      <p:grpSpPr>
        <a:xfrm>
          <a:off x="0" y="0"/>
          <a:ext cx="0" cy="0"/>
          <a:chOff x="0" y="0"/>
          <a:chExt cx="0" cy="0"/>
        </a:xfrm>
      </p:grpSpPr>
      <p:pic>
        <p:nvPicPr>
          <p:cNvPr descr=" " id="162" name="Google Shape;162;g2c1f2987f8f_0_139"/>
          <p:cNvPicPr preferRelativeResize="0"/>
          <p:nvPr/>
        </p:nvPicPr>
        <p:blipFill rotWithShape="1">
          <a:blip r:embed="rId3">
            <a:alphaModFix/>
          </a:blip>
          <a:srcRect b="0" l="0" r="0" t="0"/>
          <a:stretch/>
        </p:blipFill>
        <p:spPr>
          <a:xfrm>
            <a:off x="12079210" y="0"/>
            <a:ext cx="12307838" cy="13716000"/>
          </a:xfrm>
          <a:prstGeom prst="rect">
            <a:avLst/>
          </a:prstGeom>
          <a:noFill/>
          <a:ln>
            <a:noFill/>
          </a:ln>
        </p:spPr>
      </p:pic>
      <p:pic>
        <p:nvPicPr>
          <p:cNvPr descr=" " id="163" name="Google Shape;163;g2c1f2987f8f_0_139"/>
          <p:cNvPicPr preferRelativeResize="0"/>
          <p:nvPr/>
        </p:nvPicPr>
        <p:blipFill rotWithShape="1">
          <a:blip r:embed="rId4">
            <a:alphaModFix/>
          </a:blip>
          <a:srcRect b="0" l="0" r="0" t="0"/>
          <a:stretch/>
        </p:blipFill>
        <p:spPr>
          <a:xfrm>
            <a:off x="0" y="6726461"/>
            <a:ext cx="9636926" cy="6989538"/>
          </a:xfrm>
          <a:prstGeom prst="rect">
            <a:avLst/>
          </a:prstGeom>
          <a:noFill/>
          <a:ln>
            <a:noFill/>
          </a:ln>
        </p:spPr>
      </p:pic>
      <p:sp>
        <p:nvSpPr>
          <p:cNvPr id="164" name="Google Shape;164;g2c1f2987f8f_0_139"/>
          <p:cNvSpPr/>
          <p:nvPr/>
        </p:nvSpPr>
        <p:spPr>
          <a:xfrm>
            <a:off x="1621569" y="1422400"/>
            <a:ext cx="20216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The Magic of Dragons: A Research</a:t>
            </a:r>
            <a:endParaRPr b="0" i="0" sz="8000" u="none" cap="none" strike="noStrike">
              <a:solidFill>
                <a:schemeClr val="dk1"/>
              </a:solidFill>
              <a:latin typeface="Calibri"/>
              <a:ea typeface="Calibri"/>
              <a:cs typeface="Calibri"/>
              <a:sym typeface="Calibri"/>
            </a:endParaRPr>
          </a:p>
        </p:txBody>
      </p:sp>
      <p:sp>
        <p:nvSpPr>
          <p:cNvPr id="165" name="Google Shape;165;g2c1f2987f8f_0_1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6" name="Google Shape;166;g2c1f2987f8f_0_13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67" name="Google Shape;167;g2c1f2987f8f_0_139"/>
          <p:cNvSpPr/>
          <p:nvPr/>
        </p:nvSpPr>
        <p:spPr>
          <a:xfrm>
            <a:off x="2121165" y="3695700"/>
            <a:ext cx="6096900" cy="6096000"/>
          </a:xfrm>
          <a:prstGeom prst="roundRect">
            <a:avLst>
              <a:gd fmla="val 2083350" name="adj"/>
            </a:avLst>
          </a:prstGeom>
          <a:noFill/>
          <a:ln cap="flat" cmpd="sng" w="38100">
            <a:solidFill>
              <a:srgbClr val="FF2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8" name="Google Shape;168;g2c1f2987f8f_0_139"/>
          <p:cNvPicPr preferRelativeResize="0"/>
          <p:nvPr/>
        </p:nvPicPr>
        <p:blipFill rotWithShape="1">
          <a:blip r:embed="rId6">
            <a:alphaModFix/>
          </a:blip>
          <a:srcRect b="0" l="0" r="0" t="0"/>
          <a:stretch/>
        </p:blipFill>
        <p:spPr>
          <a:xfrm>
            <a:off x="4196783" y="5016500"/>
            <a:ext cx="1945529" cy="1625600"/>
          </a:xfrm>
          <a:prstGeom prst="rect">
            <a:avLst/>
          </a:prstGeom>
          <a:noFill/>
          <a:ln>
            <a:noFill/>
          </a:ln>
        </p:spPr>
      </p:pic>
      <p:sp>
        <p:nvSpPr>
          <p:cNvPr id="169" name="Google Shape;169;g2c1f2987f8f_0_139"/>
          <p:cNvSpPr/>
          <p:nvPr/>
        </p:nvSpPr>
        <p:spPr>
          <a:xfrm>
            <a:off x="2273584" y="6946900"/>
            <a:ext cx="5791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c1f2987f8f_0_139"/>
          <p:cNvSpPr/>
          <p:nvPr/>
        </p:nvSpPr>
        <p:spPr>
          <a:xfrm>
            <a:off x="2171971" y="6946900"/>
            <a:ext cx="5995200" cy="172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Sighting</a:t>
            </a:r>
            <a:endParaRPr b="0" i="0" sz="4800" u="none" cap="none" strike="noStrike">
              <a:solidFill>
                <a:schemeClr val="dk1"/>
              </a:solidFill>
              <a:latin typeface="Calibri"/>
              <a:ea typeface="Calibri"/>
              <a:cs typeface="Calibri"/>
              <a:sym typeface="Calibri"/>
            </a:endParaRPr>
          </a:p>
        </p:txBody>
      </p:sp>
      <p:sp>
        <p:nvSpPr>
          <p:cNvPr id="171" name="Google Shape;171;g2c1f2987f8f_0_139"/>
          <p:cNvSpPr/>
          <p:nvPr/>
        </p:nvSpPr>
        <p:spPr>
          <a:xfrm>
            <a:off x="9145143" y="3695700"/>
            <a:ext cx="6096900" cy="6096000"/>
          </a:xfrm>
          <a:prstGeom prst="roundRect">
            <a:avLst>
              <a:gd fmla="val 2083350" name="adj"/>
            </a:avLst>
          </a:prstGeom>
          <a:noFill/>
          <a:ln cap="flat" cmpd="sng" w="38100">
            <a:solidFill>
              <a:srgbClr val="FF2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2" name="Google Shape;172;g2c1f2987f8f_0_139"/>
          <p:cNvPicPr preferRelativeResize="0"/>
          <p:nvPr/>
        </p:nvPicPr>
        <p:blipFill rotWithShape="1">
          <a:blip r:embed="rId7">
            <a:alphaModFix/>
          </a:blip>
          <a:srcRect b="0" l="0" r="0" t="0"/>
          <a:stretch/>
        </p:blipFill>
        <p:spPr>
          <a:xfrm>
            <a:off x="11222361" y="5016500"/>
            <a:ext cx="1942329" cy="1625600"/>
          </a:xfrm>
          <a:prstGeom prst="rect">
            <a:avLst/>
          </a:prstGeom>
          <a:noFill/>
          <a:ln>
            <a:noFill/>
          </a:ln>
        </p:spPr>
      </p:pic>
      <p:sp>
        <p:nvSpPr>
          <p:cNvPr id="173" name="Google Shape;173;g2c1f2987f8f_0_139"/>
          <p:cNvSpPr/>
          <p:nvPr/>
        </p:nvSpPr>
        <p:spPr>
          <a:xfrm>
            <a:off x="9297562" y="6946900"/>
            <a:ext cx="5791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c1f2987f8f_0_139"/>
          <p:cNvSpPr/>
          <p:nvPr/>
        </p:nvSpPr>
        <p:spPr>
          <a:xfrm>
            <a:off x="9195949" y="6946900"/>
            <a:ext cx="5995200" cy="172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Taming</a:t>
            </a:r>
            <a:endParaRPr b="0" i="0" sz="4800" u="none" cap="none" strike="noStrike">
              <a:solidFill>
                <a:schemeClr val="dk1"/>
              </a:solidFill>
              <a:latin typeface="Calibri"/>
              <a:ea typeface="Calibri"/>
              <a:cs typeface="Calibri"/>
              <a:sym typeface="Calibri"/>
            </a:endParaRPr>
          </a:p>
        </p:txBody>
      </p:sp>
      <p:sp>
        <p:nvSpPr>
          <p:cNvPr id="175" name="Google Shape;175;g2c1f2987f8f_0_139"/>
          <p:cNvSpPr/>
          <p:nvPr/>
        </p:nvSpPr>
        <p:spPr>
          <a:xfrm>
            <a:off x="16169121" y="3695700"/>
            <a:ext cx="6096900" cy="6096000"/>
          </a:xfrm>
          <a:prstGeom prst="roundRect">
            <a:avLst>
              <a:gd fmla="val 2083350" name="adj"/>
            </a:avLst>
          </a:prstGeom>
          <a:noFill/>
          <a:ln cap="flat" cmpd="sng" w="38100">
            <a:solidFill>
              <a:srgbClr val="FF2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6" name="Google Shape;176;g2c1f2987f8f_0_139"/>
          <p:cNvPicPr preferRelativeResize="0"/>
          <p:nvPr/>
        </p:nvPicPr>
        <p:blipFill rotWithShape="1">
          <a:blip r:embed="rId8">
            <a:alphaModFix/>
          </a:blip>
          <a:srcRect b="0" l="0" r="0" t="0"/>
          <a:stretch/>
        </p:blipFill>
        <p:spPr>
          <a:xfrm>
            <a:off x="18495598" y="5016500"/>
            <a:ext cx="1443807" cy="1625600"/>
          </a:xfrm>
          <a:prstGeom prst="rect">
            <a:avLst/>
          </a:prstGeom>
          <a:noFill/>
          <a:ln>
            <a:noFill/>
          </a:ln>
        </p:spPr>
      </p:pic>
      <p:sp>
        <p:nvSpPr>
          <p:cNvPr id="177" name="Google Shape;177;g2c1f2987f8f_0_139"/>
          <p:cNvSpPr/>
          <p:nvPr/>
        </p:nvSpPr>
        <p:spPr>
          <a:xfrm>
            <a:off x="16321540" y="6946900"/>
            <a:ext cx="5791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c1f2987f8f_0_139"/>
          <p:cNvSpPr/>
          <p:nvPr/>
        </p:nvSpPr>
        <p:spPr>
          <a:xfrm>
            <a:off x="16219927" y="6946900"/>
            <a:ext cx="5995200" cy="172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Seeing</a:t>
            </a:r>
            <a:endParaRPr b="0" i="0" sz="4800" u="none" cap="none" strike="noStrike">
              <a:solidFill>
                <a:schemeClr val="dk1"/>
              </a:solidFill>
              <a:latin typeface="Calibri"/>
              <a:ea typeface="Calibri"/>
              <a:cs typeface="Calibri"/>
              <a:sym typeface="Calibri"/>
            </a:endParaRPr>
          </a:p>
        </p:txBody>
      </p:sp>
      <p:sp>
        <p:nvSpPr>
          <p:cNvPr id="179" name="Google Shape;179;g2c1f2987f8f_0_139"/>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c1f2987f8f_0_139"/>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c1f2987f8f_0_139"/>
          <p:cNvSpPr/>
          <p:nvPr/>
        </p:nvSpPr>
        <p:spPr>
          <a:xfrm>
            <a:off x="2146568" y="10401300"/>
            <a:ext cx="6232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2" name="Google Shape;182;g2c1f2987f8f_0_139"/>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c1f2987f8f_0_139"/>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c1f2987f8f_0_139"/>
          <p:cNvSpPr/>
          <p:nvPr/>
        </p:nvSpPr>
        <p:spPr>
          <a:xfrm>
            <a:off x="9145143" y="10401300"/>
            <a:ext cx="6232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85" name="Google Shape;185;g2c1f2987f8f_0_139"/>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c1f2987f8f_0_139"/>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c1f2987f8f_0_139"/>
          <p:cNvSpPr/>
          <p:nvPr/>
        </p:nvSpPr>
        <p:spPr>
          <a:xfrm>
            <a:off x="16169121" y="10401300"/>
            <a:ext cx="6232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CDA"/>
        </a:solidFill>
      </p:bgPr>
    </p:bg>
    <p:spTree>
      <p:nvGrpSpPr>
        <p:cNvPr id="192" name="Shape 192"/>
        <p:cNvGrpSpPr/>
        <p:nvPr/>
      </p:nvGrpSpPr>
      <p:grpSpPr>
        <a:xfrm>
          <a:off x="0" y="0"/>
          <a:ext cx="0" cy="0"/>
          <a:chOff x="0" y="0"/>
          <a:chExt cx="0" cy="0"/>
        </a:xfrm>
      </p:grpSpPr>
      <p:pic>
        <p:nvPicPr>
          <p:cNvPr descr=" " id="193" name="Google Shape;193;g2c1f2987f8f_0_169"/>
          <p:cNvPicPr preferRelativeResize="0"/>
          <p:nvPr/>
        </p:nvPicPr>
        <p:blipFill rotWithShape="1">
          <a:blip r:embed="rId3">
            <a:alphaModFix/>
          </a:blip>
          <a:srcRect b="0" l="0" r="0" t="0"/>
          <a:stretch/>
        </p:blipFill>
        <p:spPr>
          <a:xfrm>
            <a:off x="0" y="673100"/>
            <a:ext cx="17070934" cy="13042900"/>
          </a:xfrm>
          <a:prstGeom prst="rect">
            <a:avLst/>
          </a:prstGeom>
          <a:noFill/>
          <a:ln>
            <a:noFill/>
          </a:ln>
        </p:spPr>
      </p:pic>
      <p:pic>
        <p:nvPicPr>
          <p:cNvPr descr=" " id="194" name="Google Shape;194;g2c1f2987f8f_0_169"/>
          <p:cNvPicPr preferRelativeResize="0"/>
          <p:nvPr/>
        </p:nvPicPr>
        <p:blipFill rotWithShape="1">
          <a:blip r:embed="rId4">
            <a:alphaModFix/>
          </a:blip>
          <a:srcRect b="0" l="0" r="0" t="0"/>
          <a:stretch/>
        </p:blipFill>
        <p:spPr>
          <a:xfrm>
            <a:off x="16809264" y="0"/>
            <a:ext cx="7577784" cy="4542309"/>
          </a:xfrm>
          <a:prstGeom prst="rect">
            <a:avLst/>
          </a:prstGeom>
          <a:noFill/>
          <a:ln>
            <a:noFill/>
          </a:ln>
        </p:spPr>
      </p:pic>
      <p:sp>
        <p:nvSpPr>
          <p:cNvPr id="195" name="Google Shape;195;g2c1f2987f8f_0_16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6" name="Google Shape;196;g2c1f2987f8f_0_16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97" name="Google Shape;197;g2c1f2987f8f_0_169"/>
          <p:cNvSpPr/>
          <p:nvPr/>
        </p:nvSpPr>
        <p:spPr>
          <a:xfrm>
            <a:off x="1778222" y="469900"/>
            <a:ext cx="7007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327F"/>
              </a:buClr>
              <a:buSzPts val="8000"/>
              <a:buFont typeface="Black Han Sans"/>
              <a:buNone/>
            </a:pPr>
            <a:r>
              <a:rPr b="0" i="0" lang="en-US" sz="8000" u="none" cap="none" strike="noStrike">
                <a:solidFill>
                  <a:srgbClr val="00327F"/>
                </a:solidFill>
                <a:latin typeface="Black Han Sans"/>
                <a:ea typeface="Black Han Sans"/>
                <a:cs typeface="Black Han Sans"/>
                <a:sym typeface="Black Han Sans"/>
              </a:rPr>
              <a:t>Pricing Plan</a:t>
            </a:r>
            <a:endParaRPr b="0" i="0" sz="8000" u="none" cap="none" strike="noStrike">
              <a:solidFill>
                <a:schemeClr val="dk1"/>
              </a:solidFill>
              <a:latin typeface="Calibri"/>
              <a:ea typeface="Calibri"/>
              <a:cs typeface="Calibri"/>
              <a:sym typeface="Calibri"/>
            </a:endParaRPr>
          </a:p>
        </p:txBody>
      </p:sp>
      <p:sp>
        <p:nvSpPr>
          <p:cNvPr id="198" name="Google Shape;198;g2c1f2987f8f_0_169"/>
          <p:cNvSpPr/>
          <p:nvPr/>
        </p:nvSpPr>
        <p:spPr>
          <a:xfrm>
            <a:off x="1778222" y="2286000"/>
            <a:ext cx="20843400" cy="1026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c1f2987f8f_0_169"/>
          <p:cNvSpPr/>
          <p:nvPr/>
        </p:nvSpPr>
        <p:spPr>
          <a:xfrm>
            <a:off x="1778222" y="2286000"/>
            <a:ext cx="6439800" cy="10261500"/>
          </a:xfrm>
          <a:prstGeom prst="roundRect">
            <a:avLst>
              <a:gd fmla="val 3124"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2c1f2987f8f_0_169"/>
          <p:cNvPicPr preferRelativeResize="0"/>
          <p:nvPr/>
        </p:nvPicPr>
        <p:blipFill rotWithShape="1">
          <a:blip r:embed="rId6">
            <a:alphaModFix/>
          </a:blip>
          <a:srcRect b="0" l="0" r="0" t="0"/>
          <a:stretch/>
        </p:blipFill>
        <p:spPr>
          <a:xfrm>
            <a:off x="4058691" y="2743200"/>
            <a:ext cx="1878765" cy="1625600"/>
          </a:xfrm>
          <a:prstGeom prst="rect">
            <a:avLst/>
          </a:prstGeom>
          <a:noFill/>
          <a:ln>
            <a:noFill/>
          </a:ln>
        </p:spPr>
      </p:pic>
      <p:sp>
        <p:nvSpPr>
          <p:cNvPr id="201" name="Google Shape;201;g2c1f2987f8f_0_169"/>
          <p:cNvSpPr/>
          <p:nvPr/>
        </p:nvSpPr>
        <p:spPr>
          <a:xfrm>
            <a:off x="4001000" y="4673600"/>
            <a:ext cx="1994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Basic</a:t>
            </a:r>
            <a:endParaRPr b="0" i="0" sz="4800" u="none" cap="none" strike="noStrike">
              <a:solidFill>
                <a:schemeClr val="dk1"/>
              </a:solidFill>
              <a:latin typeface="Calibri"/>
              <a:ea typeface="Calibri"/>
              <a:cs typeface="Calibri"/>
              <a:sym typeface="Calibri"/>
            </a:endParaRPr>
          </a:p>
        </p:txBody>
      </p:sp>
      <p:sp>
        <p:nvSpPr>
          <p:cNvPr id="202" name="Google Shape;202;g2c1f2987f8f_0_169"/>
          <p:cNvSpPr/>
          <p:nvPr/>
        </p:nvSpPr>
        <p:spPr>
          <a:xfrm>
            <a:off x="2235479" y="57404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3" name="Google Shape;203;g2c1f2987f8f_0_169"/>
          <p:cNvSpPr/>
          <p:nvPr/>
        </p:nvSpPr>
        <p:spPr>
          <a:xfrm>
            <a:off x="3105538" y="11328400"/>
            <a:ext cx="3785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$10/month</a:t>
            </a:r>
            <a:endParaRPr b="0" i="0" sz="4800" u="none" cap="none" strike="noStrike">
              <a:solidFill>
                <a:schemeClr val="dk1"/>
              </a:solidFill>
              <a:latin typeface="Calibri"/>
              <a:ea typeface="Calibri"/>
              <a:cs typeface="Calibri"/>
              <a:sym typeface="Calibri"/>
            </a:endParaRPr>
          </a:p>
        </p:txBody>
      </p:sp>
      <p:sp>
        <p:nvSpPr>
          <p:cNvPr id="204" name="Google Shape;204;g2c1f2987f8f_0_169"/>
          <p:cNvSpPr/>
          <p:nvPr/>
        </p:nvSpPr>
        <p:spPr>
          <a:xfrm>
            <a:off x="8980022" y="2286000"/>
            <a:ext cx="6439800" cy="10261500"/>
          </a:xfrm>
          <a:prstGeom prst="roundRect">
            <a:avLst>
              <a:gd fmla="val 3124"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5" name="Google Shape;205;g2c1f2987f8f_0_169"/>
          <p:cNvPicPr preferRelativeResize="0"/>
          <p:nvPr/>
        </p:nvPicPr>
        <p:blipFill rotWithShape="1">
          <a:blip r:embed="rId7">
            <a:alphaModFix/>
          </a:blip>
          <a:srcRect b="0" l="0" r="0" t="0"/>
          <a:stretch/>
        </p:blipFill>
        <p:spPr>
          <a:xfrm>
            <a:off x="11139410" y="2743200"/>
            <a:ext cx="2120929" cy="1625600"/>
          </a:xfrm>
          <a:prstGeom prst="rect">
            <a:avLst/>
          </a:prstGeom>
          <a:noFill/>
          <a:ln>
            <a:noFill/>
          </a:ln>
        </p:spPr>
      </p:pic>
      <p:sp>
        <p:nvSpPr>
          <p:cNvPr id="206" name="Google Shape;206;g2c1f2987f8f_0_169"/>
          <p:cNvSpPr/>
          <p:nvPr/>
        </p:nvSpPr>
        <p:spPr>
          <a:xfrm>
            <a:off x="11336167" y="4673600"/>
            <a:ext cx="1727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Elite</a:t>
            </a:r>
            <a:endParaRPr b="0" i="0" sz="4800" u="none" cap="none" strike="noStrike">
              <a:solidFill>
                <a:schemeClr val="dk1"/>
              </a:solidFill>
              <a:latin typeface="Calibri"/>
              <a:ea typeface="Calibri"/>
              <a:cs typeface="Calibri"/>
              <a:sym typeface="Calibri"/>
            </a:endParaRPr>
          </a:p>
        </p:txBody>
      </p:sp>
      <p:sp>
        <p:nvSpPr>
          <p:cNvPr id="207" name="Google Shape;207;g2c1f2987f8f_0_169"/>
          <p:cNvSpPr/>
          <p:nvPr/>
        </p:nvSpPr>
        <p:spPr>
          <a:xfrm>
            <a:off x="9437280" y="57404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08" name="Google Shape;208;g2c1f2987f8f_0_169"/>
          <p:cNvSpPr/>
          <p:nvPr/>
        </p:nvSpPr>
        <p:spPr>
          <a:xfrm>
            <a:off x="10307338" y="11328400"/>
            <a:ext cx="3785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$50/month</a:t>
            </a:r>
            <a:endParaRPr b="0" i="0" sz="4800" u="none" cap="none" strike="noStrike">
              <a:solidFill>
                <a:schemeClr val="dk1"/>
              </a:solidFill>
              <a:latin typeface="Calibri"/>
              <a:ea typeface="Calibri"/>
              <a:cs typeface="Calibri"/>
              <a:sym typeface="Calibri"/>
            </a:endParaRPr>
          </a:p>
        </p:txBody>
      </p:sp>
      <p:sp>
        <p:nvSpPr>
          <p:cNvPr id="209" name="Google Shape;209;g2c1f2987f8f_0_169"/>
          <p:cNvSpPr/>
          <p:nvPr/>
        </p:nvSpPr>
        <p:spPr>
          <a:xfrm>
            <a:off x="16181822" y="2286000"/>
            <a:ext cx="6439800" cy="10261500"/>
          </a:xfrm>
          <a:prstGeom prst="roundRect">
            <a:avLst>
              <a:gd fmla="val 3124"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0" name="Google Shape;210;g2c1f2987f8f_0_169"/>
          <p:cNvPicPr preferRelativeResize="0"/>
          <p:nvPr/>
        </p:nvPicPr>
        <p:blipFill rotWithShape="1">
          <a:blip r:embed="rId8">
            <a:alphaModFix/>
          </a:blip>
          <a:srcRect b="0" l="0" r="0" t="0"/>
          <a:stretch/>
        </p:blipFill>
        <p:spPr>
          <a:xfrm>
            <a:off x="18678354" y="2743200"/>
            <a:ext cx="1446641" cy="1625600"/>
          </a:xfrm>
          <a:prstGeom prst="rect">
            <a:avLst/>
          </a:prstGeom>
          <a:noFill/>
          <a:ln>
            <a:noFill/>
          </a:ln>
        </p:spPr>
      </p:pic>
      <p:sp>
        <p:nvSpPr>
          <p:cNvPr id="211" name="Google Shape;211;g2c1f2987f8f_0_169"/>
          <p:cNvSpPr/>
          <p:nvPr/>
        </p:nvSpPr>
        <p:spPr>
          <a:xfrm>
            <a:off x="17553594" y="4673600"/>
            <a:ext cx="36963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2A42"/>
              </a:buClr>
              <a:buSzPts val="4800"/>
              <a:buFont typeface="Black Han Sans"/>
              <a:buNone/>
            </a:pPr>
            <a:r>
              <a:rPr b="0" i="0" lang="en-US" sz="4800" u="none" cap="none" strike="noStrike">
                <a:solidFill>
                  <a:srgbClr val="FF2A42"/>
                </a:solidFill>
                <a:latin typeface="Black Han Sans"/>
                <a:ea typeface="Black Han Sans"/>
                <a:cs typeface="Black Han Sans"/>
                <a:sym typeface="Black Han Sans"/>
              </a:rPr>
              <a:t>Legendary</a:t>
            </a:r>
            <a:endParaRPr b="0" i="0" sz="4800" u="none" cap="none" strike="noStrike">
              <a:solidFill>
                <a:schemeClr val="dk1"/>
              </a:solidFill>
              <a:latin typeface="Calibri"/>
              <a:ea typeface="Calibri"/>
              <a:cs typeface="Calibri"/>
              <a:sym typeface="Calibri"/>
            </a:endParaRPr>
          </a:p>
        </p:txBody>
      </p:sp>
      <p:sp>
        <p:nvSpPr>
          <p:cNvPr id="212" name="Google Shape;212;g2c1f2987f8f_0_169"/>
          <p:cNvSpPr/>
          <p:nvPr/>
        </p:nvSpPr>
        <p:spPr>
          <a:xfrm>
            <a:off x="16639080" y="57404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3" name="Google Shape;213;g2c1f2987f8f_0_169"/>
          <p:cNvSpPr/>
          <p:nvPr/>
        </p:nvSpPr>
        <p:spPr>
          <a:xfrm>
            <a:off x="17331316" y="11328400"/>
            <a:ext cx="41406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Han Sans"/>
              <a:buNone/>
            </a:pPr>
            <a:r>
              <a:rPr b="0" i="0" lang="en-US" sz="4800" u="none" cap="none" strike="noStrike">
                <a:solidFill>
                  <a:srgbClr val="0E0E0E"/>
                </a:solidFill>
                <a:latin typeface="Black Han Sans"/>
                <a:ea typeface="Black Han Sans"/>
                <a:cs typeface="Black Han Sans"/>
                <a:sym typeface="Black Han San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2024-03-12T07:05:02Z</dcterms:created>
  <dc:creator>PptxGenJS</dc:creator>
</cp:coreProperties>
</file>