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Lato"/>
      <p:regular r:id="rId28"/>
      <p:bold r:id="rId29"/>
      <p:italic r:id="rId30"/>
      <p:boldItalic r:id="rId31"/>
    </p:embeddedFont>
    <p:embeddedFont>
      <p:font typeface="Inter"/>
      <p:regular r:id="rId32"/>
      <p:bold r:id="rId33"/>
    </p:embeddedFont>
    <p:embeddedFont>
      <p:font typeface="Mogra"/>
      <p:regular r:id="rId34"/>
    </p:embeddedFont>
    <p:embeddedFont>
      <p:font typeface="DM Sans"/>
      <p:bold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7" roundtripDataSignature="AMtx7mh71uiPTSbyLm0rG4d7k5XR6qi+x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Lato-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7.xml"/><Relationship Id="rId33" Type="http://schemas.openxmlformats.org/officeDocument/2006/relationships/font" Target="fonts/Inter-bold.fntdata"/><Relationship Id="rId10" Type="http://schemas.openxmlformats.org/officeDocument/2006/relationships/slide" Target="slides/slide6.xml"/><Relationship Id="rId32" Type="http://schemas.openxmlformats.org/officeDocument/2006/relationships/font" Target="fonts/Inter-regular.fntdata"/><Relationship Id="rId13" Type="http://schemas.openxmlformats.org/officeDocument/2006/relationships/slide" Target="slides/slide9.xml"/><Relationship Id="rId35" Type="http://schemas.openxmlformats.org/officeDocument/2006/relationships/font" Target="fonts/DMSans-bold.fntdata"/><Relationship Id="rId12" Type="http://schemas.openxmlformats.org/officeDocument/2006/relationships/slide" Target="slides/slide8.xml"/><Relationship Id="rId34" Type="http://schemas.openxmlformats.org/officeDocument/2006/relationships/font" Target="fonts/Mogra-regular.fntdata"/><Relationship Id="rId15" Type="http://schemas.openxmlformats.org/officeDocument/2006/relationships/slide" Target="slides/slide11.xml"/><Relationship Id="rId37" Type="http://customschemas.google.com/relationships/presentationmetadata" Target="metadata"/><Relationship Id="rId14" Type="http://schemas.openxmlformats.org/officeDocument/2006/relationships/slide" Target="slides/slide10.xml"/><Relationship Id="rId36" Type="http://schemas.openxmlformats.org/officeDocument/2006/relationships/font" Target="fonts/DMSans-bold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6b4cea357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6b4cea357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6b4cea357b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6b4cea357b_0_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g26b4cea357b_0_1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g26b4cea357b_0_1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6b4cea357b_0_2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g26b4cea357b_0_2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 name="Google Shape;243;g26b4cea357b_0_2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6b4cea357b_0_2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g26b4cea357b_0_2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g26b4cea357b_0_2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6b4cea357b_0_3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g26b4cea357b_0_3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g26b4cea357b_0_3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6b4cea357b_0_3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g26b4cea357b_0_3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 name="Google Shape;350;g26b4cea357b_0_3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6b4cea357b_0_3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g26b4cea357b_0_3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g26b4cea357b_0_3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6b4cea357b_0_4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g26b4cea357b_0_4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g26b4cea357b_0_4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6b4cea357b_0_4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g26b4cea357b_0_4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2" name="Google Shape;462;g26b4cea357b_0_4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6b4cea357b_0_4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g26b4cea357b_0_4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g26b4cea357b_0_4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6b4cea357b_0_4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g26b4cea357b_0_4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6" name="Google Shape;496;g26b4cea357b_0_4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g26b4cea357b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g26b4cea357b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g26b4cea357b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6b4cea357b_0_4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g26b4cea357b_0_4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g26b4cea357b_0_4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6b4cea357b_0_4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g26b4cea357b_0_4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8" name="Google Shape;528;g26b4cea357b_0_4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26b4cea357b_0_5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4" name="Google Shape;564;g26b4cea357b_0_5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5" name="Google Shape;565;g26b4cea357b_0_5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26b4cea357b_0_5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2" name="Google Shape;592;g26b4cea357b_0_5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3" name="Google Shape;593;g26b4cea357b_0_5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 name="Shape 33"/>
        <p:cNvGrpSpPr/>
        <p:nvPr/>
      </p:nvGrpSpPr>
      <p:grpSpPr>
        <a:xfrm>
          <a:off x="0" y="0"/>
          <a:ext cx="0" cy="0"/>
          <a:chOff x="0" y="0"/>
          <a:chExt cx="0" cy="0"/>
        </a:xfrm>
      </p:grpSpPr>
      <p:sp>
        <p:nvSpPr>
          <p:cNvPr id="34" name="Google Shape;34;g26b4cea357b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 name="Google Shape;35;g26b4cea357b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 name="Google Shape;36;g26b4cea357b_0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6b4cea357b_0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 name="Google Shape;87;g26b4cea357b_0_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 name="Google Shape;88;g26b4cea357b_0_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6b4cea357b_0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g26b4cea357b_0_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g26b4cea357b_0_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6b4cea357b_0_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g26b4cea357b_0_1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g26b4cea357b_0_1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6b4cea357b_0_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g26b4cea357b_0_1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g26b4cea357b_0_1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6b4cea357b_0_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g26b4cea357b_0_1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g26b4cea357b_0_1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6b4cea357b_0_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g26b4cea357b_0_1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g26b4cea357b_0_1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8.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84.png"/><Relationship Id="rId5" Type="http://schemas.openxmlformats.org/officeDocument/2006/relationships/image" Target="../media/image24.png"/><Relationship Id="rId6" Type="http://schemas.openxmlformats.org/officeDocument/2006/relationships/image" Target="../media/image71.png"/><Relationship Id="rId7" Type="http://schemas.openxmlformats.org/officeDocument/2006/relationships/image" Target="../media/image65.png"/><Relationship Id="rId8" Type="http://schemas.openxmlformats.org/officeDocument/2006/relationships/image" Target="../media/image5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1.png"/><Relationship Id="rId11" Type="http://schemas.openxmlformats.org/officeDocument/2006/relationships/image" Target="../media/image76.png"/><Relationship Id="rId10" Type="http://schemas.openxmlformats.org/officeDocument/2006/relationships/image" Target="../media/image73.png"/><Relationship Id="rId12" Type="http://schemas.openxmlformats.org/officeDocument/2006/relationships/image" Target="../media/image93.png"/><Relationship Id="rId9" Type="http://schemas.openxmlformats.org/officeDocument/2006/relationships/image" Target="../media/image8.png"/><Relationship Id="rId5" Type="http://schemas.openxmlformats.org/officeDocument/2006/relationships/image" Target="../media/image24.png"/><Relationship Id="rId6" Type="http://schemas.openxmlformats.org/officeDocument/2006/relationships/image" Target="../media/image74.png"/><Relationship Id="rId7" Type="http://schemas.openxmlformats.org/officeDocument/2006/relationships/image" Target="../media/image58.png"/><Relationship Id="rId8" Type="http://schemas.openxmlformats.org/officeDocument/2006/relationships/image" Target="../media/image5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6.png"/><Relationship Id="rId5" Type="http://schemas.openxmlformats.org/officeDocument/2006/relationships/image" Target="../media/image24.png"/><Relationship Id="rId6" Type="http://schemas.openxmlformats.org/officeDocument/2006/relationships/image" Target="../media/image81.png"/><Relationship Id="rId7" Type="http://schemas.openxmlformats.org/officeDocument/2006/relationships/image" Target="../media/image80.png"/><Relationship Id="rId8" Type="http://schemas.openxmlformats.org/officeDocument/2006/relationships/image" Target="../media/image9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56.png"/><Relationship Id="rId5"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1.png"/><Relationship Id="rId5" Type="http://schemas.openxmlformats.org/officeDocument/2006/relationships/image" Target="../media/image24.png"/></Relationships>
</file>

<file path=ppt/slides/_rels/slide15.xml.rels><?xml version="1.0" encoding="UTF-8" standalone="yes"?><Relationships xmlns="http://schemas.openxmlformats.org/package/2006/relationships"><Relationship Id="rId20" Type="http://schemas.openxmlformats.org/officeDocument/2006/relationships/image" Target="../media/image122.png"/><Relationship Id="rId22" Type="http://schemas.openxmlformats.org/officeDocument/2006/relationships/image" Target="../media/image90.png"/><Relationship Id="rId21" Type="http://schemas.openxmlformats.org/officeDocument/2006/relationships/image" Target="../media/image103.png"/><Relationship Id="rId24" Type="http://schemas.openxmlformats.org/officeDocument/2006/relationships/image" Target="../media/image99.png"/><Relationship Id="rId23" Type="http://schemas.openxmlformats.org/officeDocument/2006/relationships/image" Target="../media/image111.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82.png"/><Relationship Id="rId26" Type="http://schemas.openxmlformats.org/officeDocument/2006/relationships/image" Target="../media/image97.png"/><Relationship Id="rId25" Type="http://schemas.openxmlformats.org/officeDocument/2006/relationships/image" Target="../media/image116.png"/><Relationship Id="rId28" Type="http://schemas.openxmlformats.org/officeDocument/2006/relationships/image" Target="../media/image94.png"/><Relationship Id="rId27" Type="http://schemas.openxmlformats.org/officeDocument/2006/relationships/image" Target="../media/image102.png"/><Relationship Id="rId5" Type="http://schemas.openxmlformats.org/officeDocument/2006/relationships/image" Target="../media/image24.png"/><Relationship Id="rId6" Type="http://schemas.openxmlformats.org/officeDocument/2006/relationships/image" Target="../media/image83.png"/><Relationship Id="rId29" Type="http://schemas.openxmlformats.org/officeDocument/2006/relationships/image" Target="../media/image96.png"/><Relationship Id="rId7" Type="http://schemas.openxmlformats.org/officeDocument/2006/relationships/image" Target="../media/image98.png"/><Relationship Id="rId8" Type="http://schemas.openxmlformats.org/officeDocument/2006/relationships/image" Target="../media/image114.png"/><Relationship Id="rId11" Type="http://schemas.openxmlformats.org/officeDocument/2006/relationships/image" Target="../media/image130.png"/><Relationship Id="rId10" Type="http://schemas.openxmlformats.org/officeDocument/2006/relationships/image" Target="../media/image132.png"/><Relationship Id="rId13" Type="http://schemas.openxmlformats.org/officeDocument/2006/relationships/image" Target="../media/image115.png"/><Relationship Id="rId12" Type="http://schemas.openxmlformats.org/officeDocument/2006/relationships/image" Target="../media/image85.png"/><Relationship Id="rId15" Type="http://schemas.openxmlformats.org/officeDocument/2006/relationships/image" Target="../media/image88.png"/><Relationship Id="rId14" Type="http://schemas.openxmlformats.org/officeDocument/2006/relationships/image" Target="../media/image86.png"/><Relationship Id="rId17" Type="http://schemas.openxmlformats.org/officeDocument/2006/relationships/image" Target="../media/image95.png"/><Relationship Id="rId16" Type="http://schemas.openxmlformats.org/officeDocument/2006/relationships/image" Target="../media/image89.png"/><Relationship Id="rId19" Type="http://schemas.openxmlformats.org/officeDocument/2006/relationships/image" Target="../media/image87.png"/><Relationship Id="rId18" Type="http://schemas.openxmlformats.org/officeDocument/2006/relationships/image" Target="../media/image1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8.png"/><Relationship Id="rId4" Type="http://schemas.openxmlformats.org/officeDocument/2006/relationships/image" Target="../media/image3.png"/><Relationship Id="rId5" Type="http://schemas.openxmlformats.org/officeDocument/2006/relationships/image" Target="../media/image24.png"/><Relationship Id="rId6" Type="http://schemas.openxmlformats.org/officeDocument/2006/relationships/image" Target="../media/image112.png"/><Relationship Id="rId7" Type="http://schemas.openxmlformats.org/officeDocument/2006/relationships/image" Target="../media/image1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1.png"/><Relationship Id="rId5" Type="http://schemas.openxmlformats.org/officeDocument/2006/relationships/image" Target="../media/image24.png"/><Relationship Id="rId6" Type="http://schemas.openxmlformats.org/officeDocument/2006/relationships/image" Target="../media/image144.png"/><Relationship Id="rId7" Type="http://schemas.openxmlformats.org/officeDocument/2006/relationships/image" Target="../media/image1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image" Target="../media/image6.png"/><Relationship Id="rId5" Type="http://schemas.openxmlformats.org/officeDocument/2006/relationships/image" Target="../media/image24.png"/><Relationship Id="rId6" Type="http://schemas.openxmlformats.org/officeDocument/2006/relationships/image" Target="../media/image140.png"/><Relationship Id="rId7" Type="http://schemas.openxmlformats.org/officeDocument/2006/relationships/image" Target="../media/image1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49.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56.png"/><Relationship Id="rId5" Type="http://schemas.openxmlformats.org/officeDocument/2006/relationships/image" Target="../media/image2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1.png"/><Relationship Id="rId4" Type="http://schemas.openxmlformats.org/officeDocument/2006/relationships/image" Target="../media/image1.png"/><Relationship Id="rId5" Type="http://schemas.openxmlformats.org/officeDocument/2006/relationships/image" Target="../media/image24.png"/><Relationship Id="rId6" Type="http://schemas.openxmlformats.org/officeDocument/2006/relationships/image" Target="../media/image1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126.png"/><Relationship Id="rId5" Type="http://schemas.openxmlformats.org/officeDocument/2006/relationships/image" Target="../media/image24.png"/><Relationship Id="rId6" Type="http://schemas.openxmlformats.org/officeDocument/2006/relationships/image" Target="../media/image139.png"/><Relationship Id="rId7" Type="http://schemas.openxmlformats.org/officeDocument/2006/relationships/image" Target="../media/image147.png"/><Relationship Id="rId8" Type="http://schemas.openxmlformats.org/officeDocument/2006/relationships/image" Target="../media/image138.png"/><Relationship Id="rId10" Type="http://schemas.openxmlformats.org/officeDocument/2006/relationships/image" Target="../media/image1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8.png"/><Relationship Id="rId4" Type="http://schemas.openxmlformats.org/officeDocument/2006/relationships/image" Target="../media/image3.png"/><Relationship Id="rId5" Type="http://schemas.openxmlformats.org/officeDocument/2006/relationships/image" Target="../media/image24.png"/><Relationship Id="rId6" Type="http://schemas.openxmlformats.org/officeDocument/2006/relationships/image" Target="../media/image146.png"/><Relationship Id="rId7" Type="http://schemas.openxmlformats.org/officeDocument/2006/relationships/image" Target="../media/image143.png"/><Relationship Id="rId8" Type="http://schemas.openxmlformats.org/officeDocument/2006/relationships/image" Target="../media/image1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56.png"/><Relationship Id="rId5" Type="http://schemas.openxmlformats.org/officeDocument/2006/relationships/image" Target="../media/image24.png"/><Relationship Id="rId6" Type="http://schemas.openxmlformats.org/officeDocument/2006/relationships/hyperlink" Target="https://unsplash.com/" TargetMode="External"/><Relationship Id="rId7" Type="http://schemas.openxmlformats.org/officeDocument/2006/relationships/image" Target="../media/image1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1.png"/><Relationship Id="rId4" Type="http://schemas.openxmlformats.org/officeDocument/2006/relationships/image" Target="../media/image1.png"/><Relationship Id="rId5" Type="http://schemas.openxmlformats.org/officeDocument/2006/relationships/image" Target="../media/image24.png"/><Relationship Id="rId6"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5.png"/><Relationship Id="rId4" Type="http://schemas.openxmlformats.org/officeDocument/2006/relationships/image" Target="../media/image6.png"/><Relationship Id="rId5"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3.png"/><Relationship Id="rId4" Type="http://schemas.openxmlformats.org/officeDocument/2006/relationships/image" Target="../media/image23.png"/><Relationship Id="rId9" Type="http://schemas.openxmlformats.org/officeDocument/2006/relationships/image" Target="../media/image19.png"/><Relationship Id="rId5" Type="http://schemas.openxmlformats.org/officeDocument/2006/relationships/image" Target="../media/image24.png"/><Relationship Id="rId6" Type="http://schemas.openxmlformats.org/officeDocument/2006/relationships/image" Target="../media/image69.png"/><Relationship Id="rId7" Type="http://schemas.openxmlformats.org/officeDocument/2006/relationships/image" Target="../media/image8.png"/><Relationship Id="rId8"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image" Target="../media/image1.png"/><Relationship Id="rId5" Type="http://schemas.openxmlformats.org/officeDocument/2006/relationships/image" Target="../media/image24.png"/><Relationship Id="rId6" Type="http://schemas.openxmlformats.org/officeDocument/2006/relationships/image" Target="../media/image39.png"/><Relationship Id="rId7" Type="http://schemas.openxmlformats.org/officeDocument/2006/relationships/image" Target="../media/image4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56.png"/><Relationship Id="rId5" Type="http://schemas.openxmlformats.org/officeDocument/2006/relationships/image" Target="../media/image24.png"/><Relationship Id="rId6"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6.png"/><Relationship Id="rId5" Type="http://schemas.openxmlformats.org/officeDocument/2006/relationships/image" Target="../media/image24.png"/><Relationship Id="rId6"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3.png"/><Relationship Id="rId4" Type="http://schemas.openxmlformats.org/officeDocument/2006/relationships/image" Target="../media/image23.png"/><Relationship Id="rId9" Type="http://schemas.openxmlformats.org/officeDocument/2006/relationships/image" Target="../media/image24.png"/><Relationship Id="rId5" Type="http://schemas.openxmlformats.org/officeDocument/2006/relationships/image" Target="../media/image45.png"/><Relationship Id="rId6" Type="http://schemas.openxmlformats.org/officeDocument/2006/relationships/image" Target="../media/image40.png"/><Relationship Id="rId7" Type="http://schemas.openxmlformats.org/officeDocument/2006/relationships/image" Target="../media/image8.png"/><Relationship Id="rId8"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000B"/>
        </a:solidFill>
      </p:bgPr>
    </p:bg>
    <p:spTree>
      <p:nvGrpSpPr>
        <p:cNvPr id="15" name="Shape 15"/>
        <p:cNvGrpSpPr/>
        <p:nvPr/>
      </p:nvGrpSpPr>
      <p:grpSpPr>
        <a:xfrm>
          <a:off x="0" y="0"/>
          <a:ext cx="0" cy="0"/>
          <a:chOff x="0" y="0"/>
          <a:chExt cx="0" cy="0"/>
        </a:xfrm>
      </p:grpSpPr>
      <p:pic>
        <p:nvPicPr>
          <p:cNvPr descr=" " id="16" name="Google Shape;16;g26b4cea357b_0_0"/>
          <p:cNvPicPr preferRelativeResize="0"/>
          <p:nvPr/>
        </p:nvPicPr>
        <p:blipFill rotWithShape="1">
          <a:blip r:embed="rId3">
            <a:alphaModFix/>
          </a:blip>
          <a:srcRect b="0" l="0" r="0" t="0"/>
          <a:stretch/>
        </p:blipFill>
        <p:spPr>
          <a:xfrm>
            <a:off x="0" y="5181600"/>
            <a:ext cx="4496362" cy="8534400"/>
          </a:xfrm>
          <a:prstGeom prst="rect">
            <a:avLst/>
          </a:prstGeom>
          <a:noFill/>
          <a:ln>
            <a:noFill/>
          </a:ln>
        </p:spPr>
      </p:pic>
      <p:pic>
        <p:nvPicPr>
          <p:cNvPr descr=" " id="17" name="Google Shape;17;g26b4cea357b_0_0"/>
          <p:cNvPicPr preferRelativeResize="0"/>
          <p:nvPr/>
        </p:nvPicPr>
        <p:blipFill rotWithShape="1">
          <a:blip r:embed="rId4">
            <a:alphaModFix/>
          </a:blip>
          <a:srcRect b="0" l="0" r="0" t="0"/>
          <a:stretch/>
        </p:blipFill>
        <p:spPr>
          <a:xfrm>
            <a:off x="19585848" y="0"/>
            <a:ext cx="4801200" cy="5181600"/>
          </a:xfrm>
          <a:prstGeom prst="rect">
            <a:avLst/>
          </a:prstGeom>
          <a:noFill/>
          <a:ln>
            <a:noFill/>
          </a:ln>
        </p:spPr>
      </p:pic>
      <p:sp>
        <p:nvSpPr>
          <p:cNvPr id="18" name="Google Shape;18;g26b4cea357b_0_0"/>
          <p:cNvSpPr/>
          <p:nvPr/>
        </p:nvSpPr>
        <p:spPr>
          <a:xfrm>
            <a:off x="3251606" y="977900"/>
            <a:ext cx="18154800" cy="132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E7C0"/>
              </a:buClr>
              <a:buSzPts val="6400"/>
              <a:buFont typeface="DM Sans"/>
              <a:buNone/>
            </a:pPr>
            <a:r>
              <a:rPr b="1" i="0" lang="en-US" sz="6400" u="none" cap="none" strike="noStrike">
                <a:solidFill>
                  <a:srgbClr val="FBE7C0"/>
                </a:solidFill>
                <a:latin typeface="DM Sans"/>
                <a:ea typeface="DM Sans"/>
                <a:cs typeface="DM Sans"/>
                <a:sym typeface="DM Sans"/>
              </a:rPr>
              <a:t>FREE PRESENTATION TEMPLATE BY EATEMP</a:t>
            </a:r>
            <a:endParaRPr b="0" i="0" sz="6400" u="none" cap="none" strike="noStrike">
              <a:solidFill>
                <a:schemeClr val="dk1"/>
              </a:solidFill>
              <a:latin typeface="Calibri"/>
              <a:ea typeface="Calibri"/>
              <a:cs typeface="Calibri"/>
              <a:sym typeface="Calibri"/>
            </a:endParaRPr>
          </a:p>
        </p:txBody>
      </p:sp>
      <p:sp>
        <p:nvSpPr>
          <p:cNvPr id="19" name="Google Shape;19;g26b4cea357b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g26b4cea357b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1" name="Google Shape;21;g26b4cea357b_0_0"/>
          <p:cNvPicPr preferRelativeResize="0"/>
          <p:nvPr/>
        </p:nvPicPr>
        <p:blipFill rotWithShape="1">
          <a:blip r:embed="rId6">
            <a:alphaModFix/>
          </a:blip>
          <a:srcRect b="0" l="0" r="0" t="0"/>
          <a:stretch/>
        </p:blipFill>
        <p:spPr>
          <a:xfrm>
            <a:off x="5321965" y="2730500"/>
            <a:ext cx="13730416" cy="7785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7C0"/>
        </a:solidFill>
      </p:bgPr>
    </p:bg>
    <p:spTree>
      <p:nvGrpSpPr>
        <p:cNvPr id="212" name="Shape 212"/>
        <p:cNvGrpSpPr/>
        <p:nvPr/>
      </p:nvGrpSpPr>
      <p:grpSpPr>
        <a:xfrm>
          <a:off x="0" y="0"/>
          <a:ext cx="0" cy="0"/>
          <a:chOff x="0" y="0"/>
          <a:chExt cx="0" cy="0"/>
        </a:xfrm>
      </p:grpSpPr>
      <p:pic>
        <p:nvPicPr>
          <p:cNvPr descr=" " id="213" name="Google Shape;213;g26b4cea357b_0_188"/>
          <p:cNvPicPr preferRelativeResize="0"/>
          <p:nvPr/>
        </p:nvPicPr>
        <p:blipFill rotWithShape="1">
          <a:blip r:embed="rId3">
            <a:alphaModFix/>
          </a:blip>
          <a:srcRect b="0" l="0" r="0" t="0"/>
          <a:stretch/>
        </p:blipFill>
        <p:spPr>
          <a:xfrm>
            <a:off x="0" y="9131300"/>
            <a:ext cx="8662483" cy="4584700"/>
          </a:xfrm>
          <a:prstGeom prst="rect">
            <a:avLst/>
          </a:prstGeom>
          <a:noFill/>
          <a:ln>
            <a:noFill/>
          </a:ln>
        </p:spPr>
      </p:pic>
      <p:pic>
        <p:nvPicPr>
          <p:cNvPr descr=" " id="214" name="Google Shape;214;g26b4cea357b_0_188"/>
          <p:cNvPicPr preferRelativeResize="0"/>
          <p:nvPr/>
        </p:nvPicPr>
        <p:blipFill rotWithShape="1">
          <a:blip r:embed="rId4">
            <a:alphaModFix/>
          </a:blip>
          <a:srcRect b="0" l="0" r="0" t="0"/>
          <a:stretch/>
        </p:blipFill>
        <p:spPr>
          <a:xfrm>
            <a:off x="21313264" y="0"/>
            <a:ext cx="3073784" cy="7391400"/>
          </a:xfrm>
          <a:prstGeom prst="rect">
            <a:avLst/>
          </a:prstGeom>
          <a:noFill/>
          <a:ln>
            <a:noFill/>
          </a:ln>
        </p:spPr>
      </p:pic>
      <p:sp>
        <p:nvSpPr>
          <p:cNvPr id="215" name="Google Shape;215;g26b4cea357b_0_18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6" name="Google Shape;216;g26b4cea357b_0_18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17" name="Google Shape;217;g26b4cea357b_0_188"/>
          <p:cNvSpPr/>
          <p:nvPr/>
        </p:nvSpPr>
        <p:spPr>
          <a:xfrm>
            <a:off x="9107038" y="469900"/>
            <a:ext cx="64737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3000B"/>
              </a:buClr>
              <a:buSzPts val="8000"/>
              <a:buFont typeface="Mogra"/>
              <a:buNone/>
            </a:pPr>
            <a:r>
              <a:rPr b="0" i="0" lang="en-US" sz="8000" u="none" cap="none" strike="noStrike">
                <a:solidFill>
                  <a:srgbClr val="E3000B"/>
                </a:solidFill>
                <a:latin typeface="Mogra"/>
                <a:ea typeface="Mogra"/>
                <a:cs typeface="Mogra"/>
                <a:sym typeface="Mogra"/>
              </a:rPr>
              <a:t>PRICING PLAN</a:t>
            </a:r>
            <a:endParaRPr b="0" i="0" sz="8000" u="none" cap="none" strike="noStrike">
              <a:solidFill>
                <a:schemeClr val="dk1"/>
              </a:solidFill>
              <a:latin typeface="Calibri"/>
              <a:ea typeface="Calibri"/>
              <a:cs typeface="Calibri"/>
              <a:sym typeface="Calibri"/>
            </a:endParaRPr>
          </a:p>
        </p:txBody>
      </p:sp>
      <p:sp>
        <p:nvSpPr>
          <p:cNvPr id="218" name="Google Shape;218;g26b4cea357b_0_188"/>
          <p:cNvSpPr/>
          <p:nvPr/>
        </p:nvSpPr>
        <p:spPr>
          <a:xfrm>
            <a:off x="1778222" y="2489200"/>
            <a:ext cx="20843400" cy="960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26b4cea357b_0_188"/>
          <p:cNvSpPr/>
          <p:nvPr/>
        </p:nvSpPr>
        <p:spPr>
          <a:xfrm>
            <a:off x="1778222" y="2489200"/>
            <a:ext cx="6439800" cy="9601200"/>
          </a:xfrm>
          <a:prstGeom prst="roundRect">
            <a:avLst>
              <a:gd fmla="val 3124" name="adj"/>
            </a:avLst>
          </a:prstGeom>
          <a:noFill/>
          <a:ln cap="flat" cmpd="sng" w="12700">
            <a:solidFill>
              <a:srgbClr val="E3000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g26b4cea357b_0_188"/>
          <p:cNvSpPr/>
          <p:nvPr/>
        </p:nvSpPr>
        <p:spPr>
          <a:xfrm>
            <a:off x="4185173" y="2946400"/>
            <a:ext cx="1625700" cy="1625700"/>
          </a:xfrm>
          <a:prstGeom prst="roundRect">
            <a:avLst>
              <a:gd fmla="val 78188" name="adj"/>
            </a:avLst>
          </a:prstGeom>
          <a:solidFill>
            <a:srgbClr val="E3000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1" name="Google Shape;221;g26b4cea357b_0_188"/>
          <p:cNvPicPr preferRelativeResize="0"/>
          <p:nvPr/>
        </p:nvPicPr>
        <p:blipFill rotWithShape="1">
          <a:blip r:embed="rId6">
            <a:alphaModFix/>
          </a:blip>
          <a:srcRect b="0" l="0" r="0" t="0"/>
          <a:stretch/>
        </p:blipFill>
        <p:spPr>
          <a:xfrm>
            <a:off x="4490011" y="3251200"/>
            <a:ext cx="1016127" cy="1016000"/>
          </a:xfrm>
          <a:prstGeom prst="rect">
            <a:avLst/>
          </a:prstGeom>
          <a:noFill/>
          <a:ln>
            <a:noFill/>
          </a:ln>
        </p:spPr>
      </p:pic>
      <p:pic>
        <p:nvPicPr>
          <p:cNvPr descr=" " id="222" name="Google Shape;222;g26b4cea357b_0_188"/>
          <p:cNvPicPr preferRelativeResize="0"/>
          <p:nvPr/>
        </p:nvPicPr>
        <p:blipFill rotWithShape="1">
          <a:blip r:embed="rId7">
            <a:alphaModFix/>
          </a:blip>
          <a:srcRect b="0" l="0" r="0" t="0"/>
          <a:stretch/>
        </p:blipFill>
        <p:spPr>
          <a:xfrm>
            <a:off x="4670612" y="3314700"/>
            <a:ext cx="654926" cy="889000"/>
          </a:xfrm>
          <a:prstGeom prst="rect">
            <a:avLst/>
          </a:prstGeom>
          <a:noFill/>
          <a:ln>
            <a:noFill/>
          </a:ln>
        </p:spPr>
      </p:pic>
      <p:sp>
        <p:nvSpPr>
          <p:cNvPr id="223" name="Google Shape;223;g26b4cea357b_0_188"/>
          <p:cNvSpPr/>
          <p:nvPr/>
        </p:nvSpPr>
        <p:spPr>
          <a:xfrm>
            <a:off x="4134367" y="4876800"/>
            <a:ext cx="17274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3000B"/>
              </a:buClr>
              <a:buSzPts val="4800"/>
              <a:buFont typeface="Mogra"/>
              <a:buNone/>
            </a:pPr>
            <a:r>
              <a:rPr b="0" i="0" lang="en-US" sz="4800" u="none" cap="none" strike="noStrike">
                <a:solidFill>
                  <a:srgbClr val="E3000B"/>
                </a:solidFill>
                <a:latin typeface="Mogra"/>
                <a:ea typeface="Mogra"/>
                <a:cs typeface="Mogra"/>
                <a:sym typeface="Mogra"/>
              </a:rPr>
              <a:t>BASIC</a:t>
            </a:r>
            <a:endParaRPr b="0" i="0" sz="4800" u="none" cap="none" strike="noStrike">
              <a:solidFill>
                <a:schemeClr val="dk1"/>
              </a:solidFill>
              <a:latin typeface="Calibri"/>
              <a:ea typeface="Calibri"/>
              <a:cs typeface="Calibri"/>
              <a:sym typeface="Calibri"/>
            </a:endParaRPr>
          </a:p>
        </p:txBody>
      </p:sp>
      <p:sp>
        <p:nvSpPr>
          <p:cNvPr id="224" name="Google Shape;224;g26b4cea357b_0_188"/>
          <p:cNvSpPr/>
          <p:nvPr/>
        </p:nvSpPr>
        <p:spPr>
          <a:xfrm>
            <a:off x="2235479" y="59182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25" name="Google Shape;225;g26b4cea357b_0_188"/>
          <p:cNvSpPr/>
          <p:nvPr/>
        </p:nvSpPr>
        <p:spPr>
          <a:xfrm>
            <a:off x="3391324" y="10896600"/>
            <a:ext cx="32136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gra"/>
              <a:buNone/>
            </a:pPr>
            <a:r>
              <a:rPr b="0" i="0" lang="en-US" sz="4800" u="none" cap="none" strike="noStrike">
                <a:solidFill>
                  <a:srgbClr val="0E0E0E"/>
                </a:solidFill>
                <a:latin typeface="Mogra"/>
                <a:ea typeface="Mogra"/>
                <a:cs typeface="Mogra"/>
                <a:sym typeface="Mogra"/>
              </a:rPr>
              <a:t>$10/MONTH</a:t>
            </a:r>
            <a:endParaRPr b="0" i="0" sz="4800" u="none" cap="none" strike="noStrike">
              <a:solidFill>
                <a:schemeClr val="dk1"/>
              </a:solidFill>
              <a:latin typeface="Calibri"/>
              <a:ea typeface="Calibri"/>
              <a:cs typeface="Calibri"/>
              <a:sym typeface="Calibri"/>
            </a:endParaRPr>
          </a:p>
        </p:txBody>
      </p:sp>
      <p:sp>
        <p:nvSpPr>
          <p:cNvPr id="226" name="Google Shape;226;g26b4cea357b_0_188"/>
          <p:cNvSpPr/>
          <p:nvPr/>
        </p:nvSpPr>
        <p:spPr>
          <a:xfrm>
            <a:off x="8980022" y="2489200"/>
            <a:ext cx="6439800" cy="9601200"/>
          </a:xfrm>
          <a:prstGeom prst="roundRect">
            <a:avLst>
              <a:gd fmla="val 3124" name="adj"/>
            </a:avLst>
          </a:prstGeom>
          <a:noFill/>
          <a:ln cap="flat" cmpd="sng" w="12700">
            <a:solidFill>
              <a:srgbClr val="E3000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6b4cea357b_0_188"/>
          <p:cNvSpPr/>
          <p:nvPr/>
        </p:nvSpPr>
        <p:spPr>
          <a:xfrm>
            <a:off x="11386973" y="2946400"/>
            <a:ext cx="1625700" cy="1625700"/>
          </a:xfrm>
          <a:prstGeom prst="roundRect">
            <a:avLst>
              <a:gd fmla="val 78188" name="adj"/>
            </a:avLst>
          </a:prstGeom>
          <a:solidFill>
            <a:srgbClr val="E3000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8" name="Google Shape;228;g26b4cea357b_0_188"/>
          <p:cNvPicPr preferRelativeResize="0"/>
          <p:nvPr/>
        </p:nvPicPr>
        <p:blipFill rotWithShape="1">
          <a:blip r:embed="rId6">
            <a:alphaModFix/>
          </a:blip>
          <a:srcRect b="0" l="0" r="0" t="0"/>
          <a:stretch/>
        </p:blipFill>
        <p:spPr>
          <a:xfrm>
            <a:off x="11691811" y="3251200"/>
            <a:ext cx="1016127" cy="1016000"/>
          </a:xfrm>
          <a:prstGeom prst="rect">
            <a:avLst/>
          </a:prstGeom>
          <a:noFill/>
          <a:ln>
            <a:noFill/>
          </a:ln>
        </p:spPr>
      </p:pic>
      <p:pic>
        <p:nvPicPr>
          <p:cNvPr descr=" " id="229" name="Google Shape;229;g26b4cea357b_0_188"/>
          <p:cNvPicPr preferRelativeResize="0"/>
          <p:nvPr/>
        </p:nvPicPr>
        <p:blipFill rotWithShape="1">
          <a:blip r:embed="rId8">
            <a:alphaModFix/>
          </a:blip>
          <a:srcRect b="0" l="0" r="0" t="0"/>
          <a:stretch/>
        </p:blipFill>
        <p:spPr>
          <a:xfrm>
            <a:off x="11789092" y="3370312"/>
            <a:ext cx="821569" cy="777825"/>
          </a:xfrm>
          <a:prstGeom prst="rect">
            <a:avLst/>
          </a:prstGeom>
          <a:noFill/>
          <a:ln>
            <a:noFill/>
          </a:ln>
        </p:spPr>
      </p:pic>
      <p:sp>
        <p:nvSpPr>
          <p:cNvPr id="230" name="Google Shape;230;g26b4cea357b_0_188"/>
          <p:cNvSpPr/>
          <p:nvPr/>
        </p:nvSpPr>
        <p:spPr>
          <a:xfrm>
            <a:off x="11342518" y="4876800"/>
            <a:ext cx="17148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3000B"/>
              </a:buClr>
              <a:buSzPts val="4800"/>
              <a:buFont typeface="Mogra"/>
              <a:buNone/>
            </a:pPr>
            <a:r>
              <a:rPr b="0" i="0" lang="en-US" sz="4800" u="none" cap="none" strike="noStrike">
                <a:solidFill>
                  <a:srgbClr val="E3000B"/>
                </a:solidFill>
                <a:latin typeface="Mogra"/>
                <a:ea typeface="Mogra"/>
                <a:cs typeface="Mogra"/>
                <a:sym typeface="Mogra"/>
              </a:rPr>
              <a:t>ELITE</a:t>
            </a:r>
            <a:endParaRPr b="0" i="0" sz="4800" u="none" cap="none" strike="noStrike">
              <a:solidFill>
                <a:schemeClr val="dk1"/>
              </a:solidFill>
              <a:latin typeface="Calibri"/>
              <a:ea typeface="Calibri"/>
              <a:cs typeface="Calibri"/>
              <a:sym typeface="Calibri"/>
            </a:endParaRPr>
          </a:p>
        </p:txBody>
      </p:sp>
      <p:sp>
        <p:nvSpPr>
          <p:cNvPr id="231" name="Google Shape;231;g26b4cea357b_0_188"/>
          <p:cNvSpPr/>
          <p:nvPr/>
        </p:nvSpPr>
        <p:spPr>
          <a:xfrm>
            <a:off x="9437280" y="59182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32" name="Google Shape;232;g26b4cea357b_0_188"/>
          <p:cNvSpPr/>
          <p:nvPr/>
        </p:nvSpPr>
        <p:spPr>
          <a:xfrm>
            <a:off x="10555019" y="10896600"/>
            <a:ext cx="32898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gra"/>
              <a:buNone/>
            </a:pPr>
            <a:r>
              <a:rPr b="0" i="0" lang="en-US" sz="4800" u="none" cap="none" strike="noStrike">
                <a:solidFill>
                  <a:srgbClr val="0E0E0E"/>
                </a:solidFill>
                <a:latin typeface="Mogra"/>
                <a:ea typeface="Mogra"/>
                <a:cs typeface="Mogra"/>
                <a:sym typeface="Mogra"/>
              </a:rPr>
              <a:t>$50/MONTH</a:t>
            </a:r>
            <a:endParaRPr b="0" i="0" sz="4800" u="none" cap="none" strike="noStrike">
              <a:solidFill>
                <a:schemeClr val="dk1"/>
              </a:solidFill>
              <a:latin typeface="Calibri"/>
              <a:ea typeface="Calibri"/>
              <a:cs typeface="Calibri"/>
              <a:sym typeface="Calibri"/>
            </a:endParaRPr>
          </a:p>
        </p:txBody>
      </p:sp>
      <p:sp>
        <p:nvSpPr>
          <p:cNvPr id="233" name="Google Shape;233;g26b4cea357b_0_188"/>
          <p:cNvSpPr/>
          <p:nvPr/>
        </p:nvSpPr>
        <p:spPr>
          <a:xfrm>
            <a:off x="16181822" y="2489200"/>
            <a:ext cx="6439800" cy="9601200"/>
          </a:xfrm>
          <a:prstGeom prst="roundRect">
            <a:avLst>
              <a:gd fmla="val 3124" name="adj"/>
            </a:avLst>
          </a:prstGeom>
          <a:noFill/>
          <a:ln cap="flat" cmpd="sng" w="12700">
            <a:solidFill>
              <a:srgbClr val="E3000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26b4cea357b_0_188"/>
          <p:cNvSpPr/>
          <p:nvPr/>
        </p:nvSpPr>
        <p:spPr>
          <a:xfrm>
            <a:off x="18588773" y="2946400"/>
            <a:ext cx="1625700" cy="1625700"/>
          </a:xfrm>
          <a:prstGeom prst="roundRect">
            <a:avLst>
              <a:gd fmla="val 78188" name="adj"/>
            </a:avLst>
          </a:prstGeom>
          <a:solidFill>
            <a:srgbClr val="E3000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5" name="Google Shape;235;g26b4cea357b_0_188"/>
          <p:cNvPicPr preferRelativeResize="0"/>
          <p:nvPr/>
        </p:nvPicPr>
        <p:blipFill rotWithShape="1">
          <a:blip r:embed="rId6">
            <a:alphaModFix/>
          </a:blip>
          <a:srcRect b="0" l="0" r="0" t="0"/>
          <a:stretch/>
        </p:blipFill>
        <p:spPr>
          <a:xfrm>
            <a:off x="18893611" y="3251200"/>
            <a:ext cx="1016127" cy="1016000"/>
          </a:xfrm>
          <a:prstGeom prst="rect">
            <a:avLst/>
          </a:prstGeom>
          <a:noFill/>
          <a:ln>
            <a:noFill/>
          </a:ln>
        </p:spPr>
      </p:pic>
      <p:pic>
        <p:nvPicPr>
          <p:cNvPr descr=" " id="236" name="Google Shape;236;g26b4cea357b_0_188"/>
          <p:cNvPicPr preferRelativeResize="0"/>
          <p:nvPr/>
        </p:nvPicPr>
        <p:blipFill rotWithShape="1">
          <a:blip r:embed="rId9">
            <a:alphaModFix/>
          </a:blip>
          <a:srcRect b="0" l="0" r="0" t="0"/>
          <a:stretch/>
        </p:blipFill>
        <p:spPr>
          <a:xfrm>
            <a:off x="19020627" y="3409950"/>
            <a:ext cx="762095" cy="698500"/>
          </a:xfrm>
          <a:prstGeom prst="rect">
            <a:avLst/>
          </a:prstGeom>
          <a:noFill/>
          <a:ln>
            <a:noFill/>
          </a:ln>
        </p:spPr>
      </p:pic>
      <p:sp>
        <p:nvSpPr>
          <p:cNvPr id="237" name="Google Shape;237;g26b4cea357b_0_188"/>
          <p:cNvSpPr/>
          <p:nvPr/>
        </p:nvSpPr>
        <p:spPr>
          <a:xfrm>
            <a:off x="17775872" y="4876800"/>
            <a:ext cx="32517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3000B"/>
              </a:buClr>
              <a:buSzPts val="4800"/>
              <a:buFont typeface="Mogra"/>
              <a:buNone/>
            </a:pPr>
            <a:r>
              <a:rPr b="0" i="0" lang="en-US" sz="4800" u="none" cap="none" strike="noStrike">
                <a:solidFill>
                  <a:srgbClr val="E3000B"/>
                </a:solidFill>
                <a:latin typeface="Mogra"/>
                <a:ea typeface="Mogra"/>
                <a:cs typeface="Mogra"/>
                <a:sym typeface="Mogra"/>
              </a:rPr>
              <a:t>LEGENDARY</a:t>
            </a:r>
            <a:endParaRPr b="0" i="0" sz="4800" u="none" cap="none" strike="noStrike">
              <a:solidFill>
                <a:schemeClr val="dk1"/>
              </a:solidFill>
              <a:latin typeface="Calibri"/>
              <a:ea typeface="Calibri"/>
              <a:cs typeface="Calibri"/>
              <a:sym typeface="Calibri"/>
            </a:endParaRPr>
          </a:p>
        </p:txBody>
      </p:sp>
      <p:sp>
        <p:nvSpPr>
          <p:cNvPr id="238" name="Google Shape;238;g26b4cea357b_0_188"/>
          <p:cNvSpPr/>
          <p:nvPr/>
        </p:nvSpPr>
        <p:spPr>
          <a:xfrm>
            <a:off x="16639080" y="59182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39" name="Google Shape;239;g26b4cea357b_0_188"/>
          <p:cNvSpPr/>
          <p:nvPr/>
        </p:nvSpPr>
        <p:spPr>
          <a:xfrm>
            <a:off x="17623453" y="10896600"/>
            <a:ext cx="35565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gra"/>
              <a:buNone/>
            </a:pPr>
            <a:r>
              <a:rPr b="0" i="0" lang="en-US" sz="4800" u="none" cap="none" strike="noStrike">
                <a:solidFill>
                  <a:srgbClr val="0E0E0E"/>
                </a:solidFill>
                <a:latin typeface="Mogra"/>
                <a:ea typeface="Mogra"/>
                <a:cs typeface="Mogra"/>
                <a:sym typeface="Mogra"/>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7C0"/>
        </a:solidFill>
      </p:bgPr>
    </p:bg>
    <p:spTree>
      <p:nvGrpSpPr>
        <p:cNvPr id="244" name="Shape 244"/>
        <p:cNvGrpSpPr/>
        <p:nvPr/>
      </p:nvGrpSpPr>
      <p:grpSpPr>
        <a:xfrm>
          <a:off x="0" y="0"/>
          <a:ext cx="0" cy="0"/>
          <a:chOff x="0" y="0"/>
          <a:chExt cx="0" cy="0"/>
        </a:xfrm>
      </p:grpSpPr>
      <p:pic>
        <p:nvPicPr>
          <p:cNvPr descr=" " id="245" name="Google Shape;245;g26b4cea357b_0_219"/>
          <p:cNvPicPr preferRelativeResize="0"/>
          <p:nvPr/>
        </p:nvPicPr>
        <p:blipFill rotWithShape="1">
          <a:blip r:embed="rId3">
            <a:alphaModFix/>
          </a:blip>
          <a:srcRect b="0" l="0" r="0" t="0"/>
          <a:stretch/>
        </p:blipFill>
        <p:spPr>
          <a:xfrm>
            <a:off x="0" y="0"/>
            <a:ext cx="2616527" cy="6858000"/>
          </a:xfrm>
          <a:prstGeom prst="rect">
            <a:avLst/>
          </a:prstGeom>
          <a:noFill/>
          <a:ln>
            <a:noFill/>
          </a:ln>
        </p:spPr>
      </p:pic>
      <p:pic>
        <p:nvPicPr>
          <p:cNvPr descr=" " id="246" name="Google Shape;246;g26b4cea357b_0_219"/>
          <p:cNvPicPr preferRelativeResize="0"/>
          <p:nvPr/>
        </p:nvPicPr>
        <p:blipFill rotWithShape="1">
          <a:blip r:embed="rId4">
            <a:alphaModFix/>
          </a:blip>
          <a:srcRect b="0" l="0" r="0" t="0"/>
          <a:stretch/>
        </p:blipFill>
        <p:spPr>
          <a:xfrm>
            <a:off x="19623953" y="8686800"/>
            <a:ext cx="4763095" cy="5029200"/>
          </a:xfrm>
          <a:prstGeom prst="rect">
            <a:avLst/>
          </a:prstGeom>
          <a:noFill/>
          <a:ln>
            <a:noFill/>
          </a:ln>
        </p:spPr>
      </p:pic>
      <p:sp>
        <p:nvSpPr>
          <p:cNvPr id="247" name="Google Shape;247;g26b4cea357b_0_2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8" name="Google Shape;248;g26b4cea357b_0_21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49" name="Google Shape;249;g26b4cea357b_0_219"/>
          <p:cNvPicPr preferRelativeResize="0"/>
          <p:nvPr/>
        </p:nvPicPr>
        <p:blipFill rotWithShape="1">
          <a:blip r:embed="rId6">
            <a:alphaModFix/>
          </a:blip>
          <a:srcRect b="0" l="0" r="0" t="0"/>
          <a:stretch/>
        </p:blipFill>
        <p:spPr>
          <a:xfrm>
            <a:off x="990724" y="1574800"/>
            <a:ext cx="22418302" cy="10579100"/>
          </a:xfrm>
          <a:prstGeom prst="rect">
            <a:avLst/>
          </a:prstGeom>
          <a:noFill/>
          <a:ln>
            <a:noFill/>
          </a:ln>
        </p:spPr>
      </p:pic>
      <p:sp>
        <p:nvSpPr>
          <p:cNvPr id="250" name="Google Shape;250;g26b4cea357b_0_219"/>
          <p:cNvSpPr/>
          <p:nvPr/>
        </p:nvSpPr>
        <p:spPr>
          <a:xfrm>
            <a:off x="1270159" y="1574800"/>
            <a:ext cx="221388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1" name="Google Shape;251;g26b4cea357b_0_219"/>
          <p:cNvPicPr preferRelativeResize="0"/>
          <p:nvPr/>
        </p:nvPicPr>
        <p:blipFill rotWithShape="1">
          <a:blip r:embed="rId7">
            <a:alphaModFix/>
          </a:blip>
          <a:srcRect b="0" l="0" r="0" t="0"/>
          <a:stretch/>
        </p:blipFill>
        <p:spPr>
          <a:xfrm>
            <a:off x="1270159" y="1574800"/>
            <a:ext cx="5639505" cy="5638800"/>
          </a:xfrm>
          <a:prstGeom prst="rect">
            <a:avLst/>
          </a:prstGeom>
          <a:noFill/>
          <a:ln>
            <a:noFill/>
          </a:ln>
        </p:spPr>
      </p:pic>
      <p:pic>
        <p:nvPicPr>
          <p:cNvPr descr=" " id="252" name="Google Shape;252;g26b4cea357b_0_219"/>
          <p:cNvPicPr preferRelativeResize="0"/>
          <p:nvPr/>
        </p:nvPicPr>
        <p:blipFill rotWithShape="1">
          <a:blip r:embed="rId8">
            <a:alphaModFix/>
          </a:blip>
          <a:srcRect b="0" l="0" r="0" t="0"/>
          <a:stretch/>
        </p:blipFill>
        <p:spPr>
          <a:xfrm>
            <a:off x="3361700" y="3666083"/>
            <a:ext cx="1456422" cy="1456246"/>
          </a:xfrm>
          <a:prstGeom prst="rect">
            <a:avLst/>
          </a:prstGeom>
          <a:noFill/>
          <a:ln>
            <a:noFill/>
          </a:ln>
        </p:spPr>
      </p:pic>
      <p:pic>
        <p:nvPicPr>
          <p:cNvPr descr=" " id="253" name="Google Shape;253;g26b4cea357b_0_219"/>
          <p:cNvPicPr preferRelativeResize="0"/>
          <p:nvPr/>
        </p:nvPicPr>
        <p:blipFill rotWithShape="1">
          <a:blip r:embed="rId7">
            <a:alphaModFix/>
          </a:blip>
          <a:srcRect b="0" l="0" r="0" t="0"/>
          <a:stretch/>
        </p:blipFill>
        <p:spPr>
          <a:xfrm>
            <a:off x="6769946" y="1574800"/>
            <a:ext cx="5639505" cy="5638800"/>
          </a:xfrm>
          <a:prstGeom prst="rect">
            <a:avLst/>
          </a:prstGeom>
          <a:noFill/>
          <a:ln>
            <a:noFill/>
          </a:ln>
        </p:spPr>
      </p:pic>
      <p:pic>
        <p:nvPicPr>
          <p:cNvPr descr=" " id="254" name="Google Shape;254;g26b4cea357b_0_219"/>
          <p:cNvPicPr preferRelativeResize="0"/>
          <p:nvPr/>
        </p:nvPicPr>
        <p:blipFill rotWithShape="1">
          <a:blip r:embed="rId9">
            <a:alphaModFix/>
          </a:blip>
          <a:srcRect b="0" l="0" r="0" t="0"/>
          <a:stretch/>
        </p:blipFill>
        <p:spPr>
          <a:xfrm>
            <a:off x="8776797" y="3581400"/>
            <a:ext cx="1625803" cy="1625600"/>
          </a:xfrm>
          <a:prstGeom prst="rect">
            <a:avLst/>
          </a:prstGeom>
          <a:noFill/>
          <a:ln>
            <a:noFill/>
          </a:ln>
        </p:spPr>
      </p:pic>
      <p:pic>
        <p:nvPicPr>
          <p:cNvPr descr=" " id="255" name="Google Shape;255;g26b4cea357b_0_219"/>
          <p:cNvPicPr preferRelativeResize="0"/>
          <p:nvPr/>
        </p:nvPicPr>
        <p:blipFill rotWithShape="1">
          <a:blip r:embed="rId10">
            <a:alphaModFix/>
          </a:blip>
          <a:srcRect b="0" l="0" r="0" t="0"/>
          <a:stretch/>
        </p:blipFill>
        <p:spPr>
          <a:xfrm>
            <a:off x="8980022" y="3784600"/>
            <a:ext cx="1192256" cy="1190414"/>
          </a:xfrm>
          <a:prstGeom prst="rect">
            <a:avLst/>
          </a:prstGeom>
          <a:noFill/>
          <a:ln>
            <a:noFill/>
          </a:ln>
        </p:spPr>
      </p:pic>
      <p:pic>
        <p:nvPicPr>
          <p:cNvPr descr=" " id="256" name="Google Shape;256;g26b4cea357b_0_219"/>
          <p:cNvPicPr preferRelativeResize="0"/>
          <p:nvPr/>
        </p:nvPicPr>
        <p:blipFill rotWithShape="1">
          <a:blip r:embed="rId7">
            <a:alphaModFix/>
          </a:blip>
          <a:srcRect b="0" l="0" r="0" t="0"/>
          <a:stretch/>
        </p:blipFill>
        <p:spPr>
          <a:xfrm>
            <a:off x="12269734" y="1574800"/>
            <a:ext cx="5639505" cy="5638800"/>
          </a:xfrm>
          <a:prstGeom prst="rect">
            <a:avLst/>
          </a:prstGeom>
          <a:noFill/>
          <a:ln>
            <a:noFill/>
          </a:ln>
        </p:spPr>
      </p:pic>
      <p:pic>
        <p:nvPicPr>
          <p:cNvPr descr=" " id="257" name="Google Shape;257;g26b4cea357b_0_219"/>
          <p:cNvPicPr preferRelativeResize="0"/>
          <p:nvPr/>
        </p:nvPicPr>
        <p:blipFill rotWithShape="1">
          <a:blip r:embed="rId9">
            <a:alphaModFix/>
          </a:blip>
          <a:srcRect b="0" l="0" r="0" t="0"/>
          <a:stretch/>
        </p:blipFill>
        <p:spPr>
          <a:xfrm>
            <a:off x="14276584" y="3581400"/>
            <a:ext cx="1625803" cy="1625600"/>
          </a:xfrm>
          <a:prstGeom prst="rect">
            <a:avLst/>
          </a:prstGeom>
          <a:noFill/>
          <a:ln>
            <a:noFill/>
          </a:ln>
        </p:spPr>
      </p:pic>
      <p:pic>
        <p:nvPicPr>
          <p:cNvPr descr=" " id="258" name="Google Shape;258;g26b4cea357b_0_219"/>
          <p:cNvPicPr preferRelativeResize="0"/>
          <p:nvPr/>
        </p:nvPicPr>
        <p:blipFill rotWithShape="1">
          <a:blip r:embed="rId11">
            <a:alphaModFix/>
          </a:blip>
          <a:srcRect b="0" l="0" r="0" t="0"/>
          <a:stretch/>
        </p:blipFill>
        <p:spPr>
          <a:xfrm>
            <a:off x="14378172" y="3586163"/>
            <a:ext cx="1519452" cy="1519262"/>
          </a:xfrm>
          <a:prstGeom prst="rect">
            <a:avLst/>
          </a:prstGeom>
          <a:noFill/>
          <a:ln>
            <a:noFill/>
          </a:ln>
        </p:spPr>
      </p:pic>
      <p:pic>
        <p:nvPicPr>
          <p:cNvPr descr=" " id="259" name="Google Shape;259;g26b4cea357b_0_219"/>
          <p:cNvPicPr preferRelativeResize="0"/>
          <p:nvPr/>
        </p:nvPicPr>
        <p:blipFill rotWithShape="1">
          <a:blip r:embed="rId7">
            <a:alphaModFix/>
          </a:blip>
          <a:srcRect b="0" l="0" r="0" t="0"/>
          <a:stretch/>
        </p:blipFill>
        <p:spPr>
          <a:xfrm>
            <a:off x="17769521" y="1574800"/>
            <a:ext cx="5639505" cy="5638800"/>
          </a:xfrm>
          <a:prstGeom prst="rect">
            <a:avLst/>
          </a:prstGeom>
          <a:noFill/>
          <a:ln>
            <a:noFill/>
          </a:ln>
        </p:spPr>
      </p:pic>
      <p:pic>
        <p:nvPicPr>
          <p:cNvPr descr=" " id="260" name="Google Shape;260;g26b4cea357b_0_219"/>
          <p:cNvPicPr preferRelativeResize="0"/>
          <p:nvPr/>
        </p:nvPicPr>
        <p:blipFill rotWithShape="1">
          <a:blip r:embed="rId9">
            <a:alphaModFix/>
          </a:blip>
          <a:srcRect b="0" l="0" r="0" t="0"/>
          <a:stretch/>
        </p:blipFill>
        <p:spPr>
          <a:xfrm>
            <a:off x="19776372" y="3581400"/>
            <a:ext cx="1625803" cy="1625600"/>
          </a:xfrm>
          <a:prstGeom prst="rect">
            <a:avLst/>
          </a:prstGeom>
          <a:noFill/>
          <a:ln>
            <a:noFill/>
          </a:ln>
        </p:spPr>
      </p:pic>
      <p:pic>
        <p:nvPicPr>
          <p:cNvPr descr=" " id="261" name="Google Shape;261;g26b4cea357b_0_219"/>
          <p:cNvPicPr preferRelativeResize="0"/>
          <p:nvPr/>
        </p:nvPicPr>
        <p:blipFill rotWithShape="1">
          <a:blip r:embed="rId12">
            <a:alphaModFix/>
          </a:blip>
          <a:srcRect b="0" l="0" r="0" t="0"/>
          <a:stretch/>
        </p:blipFill>
        <p:spPr>
          <a:xfrm>
            <a:off x="19844116" y="3581400"/>
            <a:ext cx="1490319" cy="1625600"/>
          </a:xfrm>
          <a:prstGeom prst="rect">
            <a:avLst/>
          </a:prstGeom>
          <a:noFill/>
          <a:ln>
            <a:noFill/>
          </a:ln>
        </p:spPr>
      </p:pic>
      <p:sp>
        <p:nvSpPr>
          <p:cNvPr id="262" name="Google Shape;262;g26b4cea357b_0_219"/>
          <p:cNvSpPr/>
          <p:nvPr/>
        </p:nvSpPr>
        <p:spPr>
          <a:xfrm>
            <a:off x="990724" y="3835400"/>
            <a:ext cx="17426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6b4cea357b_0_219"/>
          <p:cNvSpPr/>
          <p:nvPr/>
        </p:nvSpPr>
        <p:spPr>
          <a:xfrm>
            <a:off x="990724" y="3835400"/>
            <a:ext cx="1117800" cy="1117500"/>
          </a:xfrm>
          <a:prstGeom prst="roundRect">
            <a:avLst>
              <a:gd fmla="val 378818" name="adj"/>
            </a:avLst>
          </a:prstGeom>
          <a:solidFill>
            <a:srgbClr val="E3000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6b4cea357b_0_219"/>
          <p:cNvSpPr/>
          <p:nvPr/>
        </p:nvSpPr>
        <p:spPr>
          <a:xfrm>
            <a:off x="1295562" y="3784600"/>
            <a:ext cx="8469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ogra"/>
              <a:buNone/>
            </a:pPr>
            <a:r>
              <a:rPr b="0" i="0" lang="en-US" sz="8000" u="none" cap="none" strike="noStrike">
                <a:solidFill>
                  <a:srgbClr val="FFFFFF"/>
                </a:solidFill>
                <a:latin typeface="Mogra"/>
                <a:ea typeface="Mogra"/>
                <a:cs typeface="Mogra"/>
                <a:sym typeface="Mogra"/>
              </a:rPr>
              <a:t>S</a:t>
            </a:r>
            <a:endParaRPr b="0" i="0" sz="8000" u="none" cap="none" strike="noStrike">
              <a:solidFill>
                <a:schemeClr val="dk1"/>
              </a:solidFill>
              <a:latin typeface="Calibri"/>
              <a:ea typeface="Calibri"/>
              <a:cs typeface="Calibri"/>
              <a:sym typeface="Calibri"/>
            </a:endParaRPr>
          </a:p>
        </p:txBody>
      </p:sp>
      <p:sp>
        <p:nvSpPr>
          <p:cNvPr id="265" name="Google Shape;265;g26b4cea357b_0_219"/>
          <p:cNvSpPr/>
          <p:nvPr/>
        </p:nvSpPr>
        <p:spPr>
          <a:xfrm>
            <a:off x="6427003" y="3835400"/>
            <a:ext cx="1117800" cy="1117500"/>
          </a:xfrm>
          <a:prstGeom prst="roundRect">
            <a:avLst>
              <a:gd fmla="val 378818" name="adj"/>
            </a:avLst>
          </a:prstGeom>
          <a:solidFill>
            <a:srgbClr val="E3000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6b4cea357b_0_219"/>
          <p:cNvSpPr/>
          <p:nvPr/>
        </p:nvSpPr>
        <p:spPr>
          <a:xfrm>
            <a:off x="6617527" y="3784600"/>
            <a:ext cx="10755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ogra"/>
              <a:buNone/>
            </a:pPr>
            <a:r>
              <a:rPr b="0" i="0" lang="en-US" sz="8000" u="none" cap="none" strike="noStrike">
                <a:solidFill>
                  <a:srgbClr val="FFFFFF"/>
                </a:solidFill>
                <a:latin typeface="Mogra"/>
                <a:ea typeface="Mogra"/>
                <a:cs typeface="Mogra"/>
                <a:sym typeface="Mogra"/>
              </a:rPr>
              <a:t>W</a:t>
            </a:r>
            <a:endParaRPr b="0" i="0" sz="8000" u="none" cap="none" strike="noStrike">
              <a:solidFill>
                <a:schemeClr val="dk1"/>
              </a:solidFill>
              <a:latin typeface="Calibri"/>
              <a:ea typeface="Calibri"/>
              <a:cs typeface="Calibri"/>
              <a:sym typeface="Calibri"/>
            </a:endParaRPr>
          </a:p>
        </p:txBody>
      </p:sp>
      <p:sp>
        <p:nvSpPr>
          <p:cNvPr id="267" name="Google Shape;267;g26b4cea357b_0_219"/>
          <p:cNvSpPr/>
          <p:nvPr/>
        </p:nvSpPr>
        <p:spPr>
          <a:xfrm>
            <a:off x="11863283" y="3835400"/>
            <a:ext cx="1117800" cy="1117500"/>
          </a:xfrm>
          <a:prstGeom prst="roundRect">
            <a:avLst>
              <a:gd fmla="val 378818" name="adj"/>
            </a:avLst>
          </a:prstGeom>
          <a:solidFill>
            <a:srgbClr val="E3000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6b4cea357b_0_219"/>
          <p:cNvSpPr/>
          <p:nvPr/>
        </p:nvSpPr>
        <p:spPr>
          <a:xfrm>
            <a:off x="12130016" y="3784600"/>
            <a:ext cx="9231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ogra"/>
              <a:buNone/>
            </a:pPr>
            <a:r>
              <a:rPr b="0" i="0" lang="en-US" sz="8000" u="none" cap="none" strike="noStrike">
                <a:solidFill>
                  <a:srgbClr val="FFFFFF"/>
                </a:solidFill>
                <a:latin typeface="Mogra"/>
                <a:ea typeface="Mogra"/>
                <a:cs typeface="Mogra"/>
                <a:sym typeface="Mogra"/>
              </a:rPr>
              <a:t>O</a:t>
            </a:r>
            <a:endParaRPr b="0" i="0" sz="8000" u="none" cap="none" strike="noStrike">
              <a:solidFill>
                <a:schemeClr val="dk1"/>
              </a:solidFill>
              <a:latin typeface="Calibri"/>
              <a:ea typeface="Calibri"/>
              <a:cs typeface="Calibri"/>
              <a:sym typeface="Calibri"/>
            </a:endParaRPr>
          </a:p>
        </p:txBody>
      </p:sp>
      <p:sp>
        <p:nvSpPr>
          <p:cNvPr id="269" name="Google Shape;269;g26b4cea357b_0_219"/>
          <p:cNvSpPr/>
          <p:nvPr/>
        </p:nvSpPr>
        <p:spPr>
          <a:xfrm>
            <a:off x="17299562" y="3835400"/>
            <a:ext cx="1117800" cy="1117500"/>
          </a:xfrm>
          <a:prstGeom prst="roundRect">
            <a:avLst>
              <a:gd fmla="val 378818" name="adj"/>
            </a:avLst>
          </a:prstGeom>
          <a:solidFill>
            <a:srgbClr val="E3000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6b4cea357b_0_219"/>
          <p:cNvSpPr/>
          <p:nvPr/>
        </p:nvSpPr>
        <p:spPr>
          <a:xfrm>
            <a:off x="17566296" y="3784600"/>
            <a:ext cx="9231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ogra"/>
              <a:buNone/>
            </a:pPr>
            <a:r>
              <a:rPr b="0" i="0" lang="en-US" sz="8000" u="none" cap="none" strike="noStrike">
                <a:solidFill>
                  <a:srgbClr val="FFFFFF"/>
                </a:solidFill>
                <a:latin typeface="Mogra"/>
                <a:ea typeface="Mogra"/>
                <a:cs typeface="Mogra"/>
                <a:sym typeface="Mogra"/>
              </a:rPr>
              <a:t>T</a:t>
            </a:r>
            <a:endParaRPr b="0" i="0" sz="8000" u="none" cap="none" strike="noStrike">
              <a:solidFill>
                <a:schemeClr val="dk1"/>
              </a:solidFill>
              <a:latin typeface="Calibri"/>
              <a:ea typeface="Calibri"/>
              <a:cs typeface="Calibri"/>
              <a:sym typeface="Calibri"/>
            </a:endParaRPr>
          </a:p>
        </p:txBody>
      </p:sp>
      <p:sp>
        <p:nvSpPr>
          <p:cNvPr id="271" name="Google Shape;271;g26b4cea357b_0_219"/>
          <p:cNvSpPr/>
          <p:nvPr/>
        </p:nvSpPr>
        <p:spPr>
          <a:xfrm>
            <a:off x="1270159"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6b4cea357b_0_219"/>
          <p:cNvSpPr/>
          <p:nvPr/>
        </p:nvSpPr>
        <p:spPr>
          <a:xfrm>
            <a:off x="1270159"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6b4cea357b_0_219"/>
          <p:cNvSpPr/>
          <p:nvPr/>
        </p:nvSpPr>
        <p:spPr>
          <a:xfrm>
            <a:off x="1270159"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6b4cea357b_0_219"/>
          <p:cNvSpPr/>
          <p:nvPr/>
        </p:nvSpPr>
        <p:spPr>
          <a:xfrm>
            <a:off x="1270159"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gra"/>
              <a:buNone/>
            </a:pPr>
            <a:r>
              <a:rPr b="0" i="0" lang="en-US" sz="3600" u="none" cap="none" strike="noStrike">
                <a:solidFill>
                  <a:srgbClr val="0E0E0E"/>
                </a:solidFill>
                <a:latin typeface="Mogra"/>
                <a:ea typeface="Mogra"/>
                <a:cs typeface="Mogra"/>
                <a:sym typeface="Mogra"/>
              </a:rPr>
              <a:t>eclipse</a:t>
            </a:r>
            <a:endParaRPr b="0" i="0" sz="3600" u="none" cap="none" strike="noStrike">
              <a:solidFill>
                <a:schemeClr val="dk1"/>
              </a:solidFill>
              <a:latin typeface="Calibri"/>
              <a:ea typeface="Calibri"/>
              <a:cs typeface="Calibri"/>
              <a:sym typeface="Calibri"/>
            </a:endParaRPr>
          </a:p>
        </p:txBody>
      </p:sp>
      <p:sp>
        <p:nvSpPr>
          <p:cNvPr id="275" name="Google Shape;275;g26b4cea357b_0_219"/>
          <p:cNvSpPr/>
          <p:nvPr/>
        </p:nvSpPr>
        <p:spPr>
          <a:xfrm>
            <a:off x="1270159"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6" name="Google Shape;276;g26b4cea357b_0_219"/>
          <p:cNvSpPr/>
          <p:nvPr/>
        </p:nvSpPr>
        <p:spPr>
          <a:xfrm>
            <a:off x="1270159"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6b4cea357b_0_219"/>
          <p:cNvSpPr/>
          <p:nvPr/>
        </p:nvSpPr>
        <p:spPr>
          <a:xfrm>
            <a:off x="1270159"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6b4cea357b_0_219"/>
          <p:cNvSpPr/>
          <p:nvPr/>
        </p:nvSpPr>
        <p:spPr>
          <a:xfrm>
            <a:off x="1270159"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gra"/>
              <a:buNone/>
            </a:pPr>
            <a:r>
              <a:rPr b="0" i="0" lang="en-US" sz="3600" u="none" cap="none" strike="noStrike">
                <a:solidFill>
                  <a:srgbClr val="0E0E0E"/>
                </a:solidFill>
                <a:latin typeface="Mogra"/>
                <a:ea typeface="Mogra"/>
                <a:cs typeface="Mogra"/>
                <a:sym typeface="Mogra"/>
              </a:rPr>
              <a:t>quest</a:t>
            </a:r>
            <a:endParaRPr b="0" i="0" sz="3600" u="none" cap="none" strike="noStrike">
              <a:solidFill>
                <a:schemeClr val="dk1"/>
              </a:solidFill>
              <a:latin typeface="Calibri"/>
              <a:ea typeface="Calibri"/>
              <a:cs typeface="Calibri"/>
              <a:sym typeface="Calibri"/>
            </a:endParaRPr>
          </a:p>
        </p:txBody>
      </p:sp>
      <p:sp>
        <p:nvSpPr>
          <p:cNvPr id="279" name="Google Shape;279;g26b4cea357b_0_219"/>
          <p:cNvSpPr/>
          <p:nvPr/>
        </p:nvSpPr>
        <p:spPr>
          <a:xfrm>
            <a:off x="1270159"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80" name="Google Shape;280;g26b4cea357b_0_219"/>
          <p:cNvSpPr/>
          <p:nvPr/>
        </p:nvSpPr>
        <p:spPr>
          <a:xfrm>
            <a:off x="6769946"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6b4cea357b_0_219"/>
          <p:cNvSpPr/>
          <p:nvPr/>
        </p:nvSpPr>
        <p:spPr>
          <a:xfrm>
            <a:off x="6769946"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6b4cea357b_0_219"/>
          <p:cNvSpPr/>
          <p:nvPr/>
        </p:nvSpPr>
        <p:spPr>
          <a:xfrm>
            <a:off x="6769946"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6b4cea357b_0_219"/>
          <p:cNvSpPr/>
          <p:nvPr/>
        </p:nvSpPr>
        <p:spPr>
          <a:xfrm>
            <a:off x="6769946"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gra"/>
              <a:buNone/>
            </a:pPr>
            <a:r>
              <a:rPr b="0" i="0" lang="en-US" sz="3600" u="none" cap="none" strike="noStrike">
                <a:solidFill>
                  <a:srgbClr val="0E0E0E"/>
                </a:solidFill>
                <a:latin typeface="Mogra"/>
                <a:ea typeface="Mogra"/>
                <a:cs typeface="Mogra"/>
                <a:sym typeface="Mogra"/>
              </a:rPr>
              <a:t>eclipse</a:t>
            </a:r>
            <a:endParaRPr b="0" i="0" sz="3600" u="none" cap="none" strike="noStrike">
              <a:solidFill>
                <a:schemeClr val="dk1"/>
              </a:solidFill>
              <a:latin typeface="Calibri"/>
              <a:ea typeface="Calibri"/>
              <a:cs typeface="Calibri"/>
              <a:sym typeface="Calibri"/>
            </a:endParaRPr>
          </a:p>
        </p:txBody>
      </p:sp>
      <p:sp>
        <p:nvSpPr>
          <p:cNvPr id="284" name="Google Shape;284;g26b4cea357b_0_219"/>
          <p:cNvSpPr/>
          <p:nvPr/>
        </p:nvSpPr>
        <p:spPr>
          <a:xfrm>
            <a:off x="6769946"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5" name="Google Shape;285;g26b4cea357b_0_219"/>
          <p:cNvSpPr/>
          <p:nvPr/>
        </p:nvSpPr>
        <p:spPr>
          <a:xfrm>
            <a:off x="6769946"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6b4cea357b_0_219"/>
          <p:cNvSpPr/>
          <p:nvPr/>
        </p:nvSpPr>
        <p:spPr>
          <a:xfrm>
            <a:off x="6769946"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6b4cea357b_0_219"/>
          <p:cNvSpPr/>
          <p:nvPr/>
        </p:nvSpPr>
        <p:spPr>
          <a:xfrm>
            <a:off x="6769946"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gra"/>
              <a:buNone/>
            </a:pPr>
            <a:r>
              <a:rPr b="0" i="0" lang="en-US" sz="3600" u="none" cap="none" strike="noStrike">
                <a:solidFill>
                  <a:srgbClr val="0E0E0E"/>
                </a:solidFill>
                <a:latin typeface="Mogra"/>
                <a:ea typeface="Mogra"/>
                <a:cs typeface="Mogra"/>
                <a:sym typeface="Mogra"/>
              </a:rPr>
              <a:t>quest</a:t>
            </a:r>
            <a:endParaRPr b="0" i="0" sz="3600" u="none" cap="none" strike="noStrike">
              <a:solidFill>
                <a:schemeClr val="dk1"/>
              </a:solidFill>
              <a:latin typeface="Calibri"/>
              <a:ea typeface="Calibri"/>
              <a:cs typeface="Calibri"/>
              <a:sym typeface="Calibri"/>
            </a:endParaRPr>
          </a:p>
        </p:txBody>
      </p:sp>
      <p:sp>
        <p:nvSpPr>
          <p:cNvPr id="288" name="Google Shape;288;g26b4cea357b_0_219"/>
          <p:cNvSpPr/>
          <p:nvPr/>
        </p:nvSpPr>
        <p:spPr>
          <a:xfrm>
            <a:off x="6769946"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89" name="Google Shape;289;g26b4cea357b_0_219"/>
          <p:cNvSpPr/>
          <p:nvPr/>
        </p:nvSpPr>
        <p:spPr>
          <a:xfrm>
            <a:off x="12269734"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6b4cea357b_0_219"/>
          <p:cNvSpPr/>
          <p:nvPr/>
        </p:nvSpPr>
        <p:spPr>
          <a:xfrm>
            <a:off x="12269734"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6b4cea357b_0_219"/>
          <p:cNvSpPr/>
          <p:nvPr/>
        </p:nvSpPr>
        <p:spPr>
          <a:xfrm>
            <a:off x="12269734"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6b4cea357b_0_219"/>
          <p:cNvSpPr/>
          <p:nvPr/>
        </p:nvSpPr>
        <p:spPr>
          <a:xfrm>
            <a:off x="12269734"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gra"/>
              <a:buNone/>
            </a:pPr>
            <a:r>
              <a:rPr b="0" i="0" lang="en-US" sz="3600" u="none" cap="none" strike="noStrike">
                <a:solidFill>
                  <a:srgbClr val="0E0E0E"/>
                </a:solidFill>
                <a:latin typeface="Mogra"/>
                <a:ea typeface="Mogra"/>
                <a:cs typeface="Mogra"/>
                <a:sym typeface="Mogra"/>
              </a:rPr>
              <a:t>eclipse</a:t>
            </a:r>
            <a:endParaRPr b="0" i="0" sz="3600" u="none" cap="none" strike="noStrike">
              <a:solidFill>
                <a:schemeClr val="dk1"/>
              </a:solidFill>
              <a:latin typeface="Calibri"/>
              <a:ea typeface="Calibri"/>
              <a:cs typeface="Calibri"/>
              <a:sym typeface="Calibri"/>
            </a:endParaRPr>
          </a:p>
        </p:txBody>
      </p:sp>
      <p:sp>
        <p:nvSpPr>
          <p:cNvPr id="293" name="Google Shape;293;g26b4cea357b_0_219"/>
          <p:cNvSpPr/>
          <p:nvPr/>
        </p:nvSpPr>
        <p:spPr>
          <a:xfrm>
            <a:off x="12269734"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94" name="Google Shape;294;g26b4cea357b_0_219"/>
          <p:cNvSpPr/>
          <p:nvPr/>
        </p:nvSpPr>
        <p:spPr>
          <a:xfrm>
            <a:off x="12269734"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6b4cea357b_0_219"/>
          <p:cNvSpPr/>
          <p:nvPr/>
        </p:nvSpPr>
        <p:spPr>
          <a:xfrm>
            <a:off x="12269734"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6b4cea357b_0_219"/>
          <p:cNvSpPr/>
          <p:nvPr/>
        </p:nvSpPr>
        <p:spPr>
          <a:xfrm>
            <a:off x="12269734"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gra"/>
              <a:buNone/>
            </a:pPr>
            <a:r>
              <a:rPr b="0" i="0" lang="en-US" sz="3600" u="none" cap="none" strike="noStrike">
                <a:solidFill>
                  <a:srgbClr val="0E0E0E"/>
                </a:solidFill>
                <a:latin typeface="Mogra"/>
                <a:ea typeface="Mogra"/>
                <a:cs typeface="Mogra"/>
                <a:sym typeface="Mogra"/>
              </a:rPr>
              <a:t>quest</a:t>
            </a:r>
            <a:endParaRPr b="0" i="0" sz="3600" u="none" cap="none" strike="noStrike">
              <a:solidFill>
                <a:schemeClr val="dk1"/>
              </a:solidFill>
              <a:latin typeface="Calibri"/>
              <a:ea typeface="Calibri"/>
              <a:cs typeface="Calibri"/>
              <a:sym typeface="Calibri"/>
            </a:endParaRPr>
          </a:p>
        </p:txBody>
      </p:sp>
      <p:sp>
        <p:nvSpPr>
          <p:cNvPr id="297" name="Google Shape;297;g26b4cea357b_0_219"/>
          <p:cNvSpPr/>
          <p:nvPr/>
        </p:nvSpPr>
        <p:spPr>
          <a:xfrm>
            <a:off x="12269734"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98" name="Google Shape;298;g26b4cea357b_0_219"/>
          <p:cNvSpPr/>
          <p:nvPr/>
        </p:nvSpPr>
        <p:spPr>
          <a:xfrm>
            <a:off x="17769521"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6b4cea357b_0_219"/>
          <p:cNvSpPr/>
          <p:nvPr/>
        </p:nvSpPr>
        <p:spPr>
          <a:xfrm>
            <a:off x="17769521"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6b4cea357b_0_219"/>
          <p:cNvSpPr/>
          <p:nvPr/>
        </p:nvSpPr>
        <p:spPr>
          <a:xfrm>
            <a:off x="17769521"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6b4cea357b_0_219"/>
          <p:cNvSpPr/>
          <p:nvPr/>
        </p:nvSpPr>
        <p:spPr>
          <a:xfrm>
            <a:off x="17769521"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gra"/>
              <a:buNone/>
            </a:pPr>
            <a:r>
              <a:rPr b="0" i="0" lang="en-US" sz="3600" u="none" cap="none" strike="noStrike">
                <a:solidFill>
                  <a:srgbClr val="0E0E0E"/>
                </a:solidFill>
                <a:latin typeface="Mogra"/>
                <a:ea typeface="Mogra"/>
                <a:cs typeface="Mogra"/>
                <a:sym typeface="Mogra"/>
              </a:rPr>
              <a:t>eclipse</a:t>
            </a:r>
            <a:endParaRPr b="0" i="0" sz="3600" u="none" cap="none" strike="noStrike">
              <a:solidFill>
                <a:schemeClr val="dk1"/>
              </a:solidFill>
              <a:latin typeface="Calibri"/>
              <a:ea typeface="Calibri"/>
              <a:cs typeface="Calibri"/>
              <a:sym typeface="Calibri"/>
            </a:endParaRPr>
          </a:p>
        </p:txBody>
      </p:sp>
      <p:sp>
        <p:nvSpPr>
          <p:cNvPr id="302" name="Google Shape;302;g26b4cea357b_0_219"/>
          <p:cNvSpPr/>
          <p:nvPr/>
        </p:nvSpPr>
        <p:spPr>
          <a:xfrm>
            <a:off x="17769521"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03" name="Google Shape;303;g26b4cea357b_0_219"/>
          <p:cNvSpPr/>
          <p:nvPr/>
        </p:nvSpPr>
        <p:spPr>
          <a:xfrm>
            <a:off x="17769521"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6b4cea357b_0_219"/>
          <p:cNvSpPr/>
          <p:nvPr/>
        </p:nvSpPr>
        <p:spPr>
          <a:xfrm>
            <a:off x="17769521"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6b4cea357b_0_219"/>
          <p:cNvSpPr/>
          <p:nvPr/>
        </p:nvSpPr>
        <p:spPr>
          <a:xfrm>
            <a:off x="17769521"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gra"/>
              <a:buNone/>
            </a:pPr>
            <a:r>
              <a:rPr b="0" i="0" lang="en-US" sz="3600" u="none" cap="none" strike="noStrike">
                <a:solidFill>
                  <a:srgbClr val="0E0E0E"/>
                </a:solidFill>
                <a:latin typeface="Mogra"/>
                <a:ea typeface="Mogra"/>
                <a:cs typeface="Mogra"/>
                <a:sym typeface="Mogra"/>
              </a:rPr>
              <a:t>quest</a:t>
            </a:r>
            <a:endParaRPr b="0" i="0" sz="3600" u="none" cap="none" strike="noStrike">
              <a:solidFill>
                <a:schemeClr val="dk1"/>
              </a:solidFill>
              <a:latin typeface="Calibri"/>
              <a:ea typeface="Calibri"/>
              <a:cs typeface="Calibri"/>
              <a:sym typeface="Calibri"/>
            </a:endParaRPr>
          </a:p>
        </p:txBody>
      </p:sp>
      <p:sp>
        <p:nvSpPr>
          <p:cNvPr id="306" name="Google Shape;306;g26b4cea357b_0_219"/>
          <p:cNvSpPr/>
          <p:nvPr/>
        </p:nvSpPr>
        <p:spPr>
          <a:xfrm>
            <a:off x="17769521"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7C0"/>
        </a:solidFill>
      </p:bgPr>
    </p:bg>
    <p:spTree>
      <p:nvGrpSpPr>
        <p:cNvPr id="311" name="Shape 311"/>
        <p:cNvGrpSpPr/>
        <p:nvPr/>
      </p:nvGrpSpPr>
      <p:grpSpPr>
        <a:xfrm>
          <a:off x="0" y="0"/>
          <a:ext cx="0" cy="0"/>
          <a:chOff x="0" y="0"/>
          <a:chExt cx="0" cy="0"/>
        </a:xfrm>
      </p:grpSpPr>
      <p:pic>
        <p:nvPicPr>
          <p:cNvPr descr=" " id="312" name="Google Shape;312;g26b4cea357b_0_285"/>
          <p:cNvPicPr preferRelativeResize="0"/>
          <p:nvPr/>
        </p:nvPicPr>
        <p:blipFill rotWithShape="1">
          <a:blip r:embed="rId3">
            <a:alphaModFix/>
          </a:blip>
          <a:srcRect b="0" l="0" r="0" t="0"/>
          <a:stretch/>
        </p:blipFill>
        <p:spPr>
          <a:xfrm>
            <a:off x="0" y="9131300"/>
            <a:ext cx="8662483" cy="4584700"/>
          </a:xfrm>
          <a:prstGeom prst="rect">
            <a:avLst/>
          </a:prstGeom>
          <a:noFill/>
          <a:ln>
            <a:noFill/>
          </a:ln>
        </p:spPr>
      </p:pic>
      <p:pic>
        <p:nvPicPr>
          <p:cNvPr descr=" " id="313" name="Google Shape;313;g26b4cea357b_0_285"/>
          <p:cNvPicPr preferRelativeResize="0"/>
          <p:nvPr/>
        </p:nvPicPr>
        <p:blipFill rotWithShape="1">
          <a:blip r:embed="rId4">
            <a:alphaModFix/>
          </a:blip>
          <a:srcRect b="0" l="0" r="0" t="0"/>
          <a:stretch/>
        </p:blipFill>
        <p:spPr>
          <a:xfrm>
            <a:off x="21313264" y="0"/>
            <a:ext cx="3073784" cy="7391400"/>
          </a:xfrm>
          <a:prstGeom prst="rect">
            <a:avLst/>
          </a:prstGeom>
          <a:noFill/>
          <a:ln>
            <a:noFill/>
          </a:ln>
        </p:spPr>
      </p:pic>
      <p:sp>
        <p:nvSpPr>
          <p:cNvPr id="314" name="Google Shape;314;g26b4cea357b_0_2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5" name="Google Shape;315;g26b4cea357b_0_28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316" name="Google Shape;316;g26b4cea357b_0_285"/>
          <p:cNvPicPr preferRelativeResize="0"/>
          <p:nvPr/>
        </p:nvPicPr>
        <p:blipFill rotWithShape="1">
          <a:blip r:embed="rId6">
            <a:alphaModFix/>
          </a:blip>
          <a:srcRect b="0" l="0" r="0" t="0"/>
          <a:stretch/>
        </p:blipFill>
        <p:spPr>
          <a:xfrm>
            <a:off x="7481235" y="673100"/>
            <a:ext cx="6084060" cy="12369800"/>
          </a:xfrm>
          <a:prstGeom prst="rect">
            <a:avLst/>
          </a:prstGeom>
          <a:noFill/>
          <a:ln>
            <a:noFill/>
          </a:ln>
        </p:spPr>
      </p:pic>
      <p:pic>
        <p:nvPicPr>
          <p:cNvPr descr=" " id="317" name="Google Shape;317;g26b4cea357b_0_285"/>
          <p:cNvPicPr preferRelativeResize="0"/>
          <p:nvPr/>
        </p:nvPicPr>
        <p:blipFill rotWithShape="1">
          <a:blip r:embed="rId7">
            <a:alphaModFix/>
          </a:blip>
          <a:srcRect b="0" l="0" r="0" t="0"/>
          <a:stretch/>
        </p:blipFill>
        <p:spPr>
          <a:xfrm>
            <a:off x="990724" y="673100"/>
            <a:ext cx="6084060" cy="4737100"/>
          </a:xfrm>
          <a:prstGeom prst="rect">
            <a:avLst/>
          </a:prstGeom>
          <a:noFill/>
          <a:ln>
            <a:noFill/>
          </a:ln>
        </p:spPr>
      </p:pic>
      <p:pic>
        <p:nvPicPr>
          <p:cNvPr descr=" " id="318" name="Google Shape;318;g26b4cea357b_0_285"/>
          <p:cNvPicPr preferRelativeResize="0"/>
          <p:nvPr/>
        </p:nvPicPr>
        <p:blipFill rotWithShape="1">
          <a:blip r:embed="rId8">
            <a:alphaModFix/>
          </a:blip>
          <a:srcRect b="0" l="0" r="0" t="0"/>
          <a:stretch/>
        </p:blipFill>
        <p:spPr>
          <a:xfrm>
            <a:off x="990724" y="5880100"/>
            <a:ext cx="6084060" cy="7162800"/>
          </a:xfrm>
          <a:prstGeom prst="rect">
            <a:avLst/>
          </a:prstGeom>
          <a:noFill/>
          <a:ln>
            <a:noFill/>
          </a:ln>
        </p:spPr>
      </p:pic>
      <p:sp>
        <p:nvSpPr>
          <p:cNvPr id="319" name="Google Shape;319;g26b4cea357b_0_285"/>
          <p:cNvSpPr/>
          <p:nvPr/>
        </p:nvSpPr>
        <p:spPr>
          <a:xfrm>
            <a:off x="14543318" y="1651000"/>
            <a:ext cx="75660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Mogra"/>
              <a:buNone/>
            </a:pPr>
            <a:r>
              <a:rPr b="0" i="0" lang="en-US" sz="8000" u="none" cap="none" strike="noStrike">
                <a:solidFill>
                  <a:srgbClr val="0E0E0E"/>
                </a:solidFill>
                <a:latin typeface="Mogra"/>
                <a:ea typeface="Mogra"/>
                <a:cs typeface="Mogra"/>
                <a:sym typeface="Mogra"/>
              </a:rPr>
              <a:t>SOME DATA</a:t>
            </a:r>
            <a:endParaRPr b="0" i="0" sz="8000" u="none" cap="none" strike="noStrike">
              <a:solidFill>
                <a:schemeClr val="dk1"/>
              </a:solidFill>
              <a:latin typeface="Calibri"/>
              <a:ea typeface="Calibri"/>
              <a:cs typeface="Calibri"/>
              <a:sym typeface="Calibri"/>
            </a:endParaRPr>
          </a:p>
        </p:txBody>
      </p:sp>
      <p:sp>
        <p:nvSpPr>
          <p:cNvPr id="320" name="Google Shape;320;g26b4cea357b_0_285"/>
          <p:cNvSpPr/>
          <p:nvPr/>
        </p:nvSpPr>
        <p:spPr>
          <a:xfrm>
            <a:off x="14543318" y="3543300"/>
            <a:ext cx="7875000" cy="749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6b4cea357b_0_285"/>
          <p:cNvSpPr/>
          <p:nvPr/>
        </p:nvSpPr>
        <p:spPr>
          <a:xfrm>
            <a:off x="14543318" y="3543300"/>
            <a:ext cx="78750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6b4cea357b_0_285"/>
          <p:cNvSpPr/>
          <p:nvPr/>
        </p:nvSpPr>
        <p:spPr>
          <a:xfrm>
            <a:off x="14543318" y="3543300"/>
            <a:ext cx="30231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6b4cea357b_0_285"/>
          <p:cNvSpPr/>
          <p:nvPr/>
        </p:nvSpPr>
        <p:spPr>
          <a:xfrm>
            <a:off x="14543318" y="3543300"/>
            <a:ext cx="35649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3000B"/>
              </a:buClr>
              <a:buSzPts val="12800"/>
              <a:buFont typeface="Mogra"/>
              <a:buNone/>
            </a:pPr>
            <a:r>
              <a:rPr b="0" i="0" lang="en-US" sz="12800" u="none" cap="none" strike="noStrike">
                <a:solidFill>
                  <a:srgbClr val="E3000B"/>
                </a:solidFill>
                <a:latin typeface="Mogra"/>
                <a:ea typeface="Mogra"/>
                <a:cs typeface="Mogra"/>
                <a:sym typeface="Mogra"/>
              </a:rPr>
              <a:t>75%</a:t>
            </a:r>
            <a:endParaRPr b="0" i="0" sz="12800" u="none" cap="none" strike="noStrike">
              <a:solidFill>
                <a:schemeClr val="dk1"/>
              </a:solidFill>
              <a:latin typeface="Calibri"/>
              <a:ea typeface="Calibri"/>
              <a:cs typeface="Calibri"/>
              <a:sym typeface="Calibri"/>
            </a:endParaRPr>
          </a:p>
        </p:txBody>
      </p:sp>
      <p:sp>
        <p:nvSpPr>
          <p:cNvPr id="324" name="Google Shape;324;g26b4cea357b_0_285"/>
          <p:cNvSpPr/>
          <p:nvPr/>
        </p:nvSpPr>
        <p:spPr>
          <a:xfrm>
            <a:off x="14543318" y="5803900"/>
            <a:ext cx="7875000" cy="11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6b4cea357b_0_285"/>
          <p:cNvSpPr/>
          <p:nvPr/>
        </p:nvSpPr>
        <p:spPr>
          <a:xfrm>
            <a:off x="14543318" y="5803900"/>
            <a:ext cx="80274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gra"/>
              <a:buNone/>
            </a:pPr>
            <a:r>
              <a:rPr b="0" i="0" lang="en-US" sz="3600" u="none" cap="none" strike="noStrike">
                <a:solidFill>
                  <a:srgbClr val="0E0E0E"/>
                </a:solidFill>
                <a:latin typeface="Mogra"/>
                <a:ea typeface="Mogra"/>
                <a:cs typeface="Mogra"/>
                <a:sym typeface="Mogra"/>
              </a:rPr>
              <a:t>enchanted creatures</a:t>
            </a:r>
            <a:endParaRPr b="0" i="0" sz="3600" u="none" cap="none" strike="noStrike">
              <a:solidFill>
                <a:schemeClr val="dk1"/>
              </a:solidFill>
              <a:latin typeface="Calibri"/>
              <a:ea typeface="Calibri"/>
              <a:cs typeface="Calibri"/>
              <a:sym typeface="Calibri"/>
            </a:endParaRPr>
          </a:p>
        </p:txBody>
      </p:sp>
      <p:sp>
        <p:nvSpPr>
          <p:cNvPr id="326" name="Google Shape;326;g26b4cea357b_0_285"/>
          <p:cNvSpPr/>
          <p:nvPr/>
        </p:nvSpPr>
        <p:spPr>
          <a:xfrm>
            <a:off x="14543318" y="64516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27" name="Google Shape;327;g26b4cea357b_0_285"/>
          <p:cNvSpPr/>
          <p:nvPr/>
        </p:nvSpPr>
        <p:spPr>
          <a:xfrm>
            <a:off x="14543318" y="7594600"/>
            <a:ext cx="78750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6b4cea357b_0_285"/>
          <p:cNvSpPr/>
          <p:nvPr/>
        </p:nvSpPr>
        <p:spPr>
          <a:xfrm>
            <a:off x="14543318" y="7594600"/>
            <a:ext cx="31500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6b4cea357b_0_285"/>
          <p:cNvSpPr/>
          <p:nvPr/>
        </p:nvSpPr>
        <p:spPr>
          <a:xfrm>
            <a:off x="14543318" y="7594600"/>
            <a:ext cx="36918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3000B"/>
              </a:buClr>
              <a:buSzPts val="12800"/>
              <a:buFont typeface="Mogra"/>
              <a:buNone/>
            </a:pPr>
            <a:r>
              <a:rPr b="0" i="0" lang="en-US" sz="12800" u="none" cap="none" strike="noStrike">
                <a:solidFill>
                  <a:srgbClr val="E3000B"/>
                </a:solidFill>
                <a:latin typeface="Mogra"/>
                <a:ea typeface="Mogra"/>
                <a:cs typeface="Mogra"/>
                <a:sym typeface="Mogra"/>
              </a:rPr>
              <a:t>60%</a:t>
            </a:r>
            <a:endParaRPr b="0" i="0" sz="12800" u="none" cap="none" strike="noStrike">
              <a:solidFill>
                <a:schemeClr val="dk1"/>
              </a:solidFill>
              <a:latin typeface="Calibri"/>
              <a:ea typeface="Calibri"/>
              <a:cs typeface="Calibri"/>
              <a:sym typeface="Calibri"/>
            </a:endParaRPr>
          </a:p>
        </p:txBody>
      </p:sp>
      <p:sp>
        <p:nvSpPr>
          <p:cNvPr id="330" name="Google Shape;330;g26b4cea357b_0_285"/>
          <p:cNvSpPr/>
          <p:nvPr/>
        </p:nvSpPr>
        <p:spPr>
          <a:xfrm>
            <a:off x="14543318" y="9855200"/>
            <a:ext cx="7875000" cy="11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26b4cea357b_0_285"/>
          <p:cNvSpPr/>
          <p:nvPr/>
        </p:nvSpPr>
        <p:spPr>
          <a:xfrm>
            <a:off x="14543318" y="9855200"/>
            <a:ext cx="80274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gra"/>
              <a:buNone/>
            </a:pPr>
            <a:r>
              <a:rPr b="0" i="0" lang="en-US" sz="3600" u="none" cap="none" strike="noStrike">
                <a:solidFill>
                  <a:srgbClr val="0E0E0E"/>
                </a:solidFill>
                <a:latin typeface="Mogra"/>
                <a:ea typeface="Mogra"/>
                <a:cs typeface="Mogra"/>
                <a:sym typeface="Mogra"/>
              </a:rPr>
              <a:t>magic-wielding individuals</a:t>
            </a:r>
            <a:endParaRPr b="0" i="0" sz="3600" u="none" cap="none" strike="noStrike">
              <a:solidFill>
                <a:schemeClr val="dk1"/>
              </a:solidFill>
              <a:latin typeface="Calibri"/>
              <a:ea typeface="Calibri"/>
              <a:cs typeface="Calibri"/>
              <a:sym typeface="Calibri"/>
            </a:endParaRPr>
          </a:p>
        </p:txBody>
      </p:sp>
      <p:sp>
        <p:nvSpPr>
          <p:cNvPr id="332" name="Google Shape;332;g26b4cea357b_0_285"/>
          <p:cNvSpPr/>
          <p:nvPr/>
        </p:nvSpPr>
        <p:spPr>
          <a:xfrm>
            <a:off x="14543318" y="105029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7C0"/>
        </a:solidFill>
      </p:bgPr>
    </p:bg>
    <p:spTree>
      <p:nvGrpSpPr>
        <p:cNvPr id="337" name="Shape 337"/>
        <p:cNvGrpSpPr/>
        <p:nvPr/>
      </p:nvGrpSpPr>
      <p:grpSpPr>
        <a:xfrm>
          <a:off x="0" y="0"/>
          <a:ext cx="0" cy="0"/>
          <a:chOff x="0" y="0"/>
          <a:chExt cx="0" cy="0"/>
        </a:xfrm>
      </p:grpSpPr>
      <p:pic>
        <p:nvPicPr>
          <p:cNvPr descr=" " id="338" name="Google Shape;338;g26b4cea357b_0_310"/>
          <p:cNvPicPr preferRelativeResize="0"/>
          <p:nvPr/>
        </p:nvPicPr>
        <p:blipFill rotWithShape="1">
          <a:blip r:embed="rId3">
            <a:alphaModFix/>
          </a:blip>
          <a:srcRect b="0" l="0" r="0" t="0"/>
          <a:stretch/>
        </p:blipFill>
        <p:spPr>
          <a:xfrm>
            <a:off x="18315689" y="9385300"/>
            <a:ext cx="6071359" cy="4330700"/>
          </a:xfrm>
          <a:prstGeom prst="rect">
            <a:avLst/>
          </a:prstGeom>
          <a:noFill/>
          <a:ln>
            <a:noFill/>
          </a:ln>
        </p:spPr>
      </p:pic>
      <p:pic>
        <p:nvPicPr>
          <p:cNvPr descr=" " id="339" name="Google Shape;339;g26b4cea357b_0_310"/>
          <p:cNvPicPr preferRelativeResize="0"/>
          <p:nvPr/>
        </p:nvPicPr>
        <p:blipFill rotWithShape="1">
          <a:blip r:embed="rId4">
            <a:alphaModFix/>
          </a:blip>
          <a:srcRect b="0" l="0" r="0" t="0"/>
          <a:stretch/>
        </p:blipFill>
        <p:spPr>
          <a:xfrm>
            <a:off x="0" y="0"/>
            <a:ext cx="8624378" cy="3810000"/>
          </a:xfrm>
          <a:prstGeom prst="rect">
            <a:avLst/>
          </a:prstGeom>
          <a:noFill/>
          <a:ln>
            <a:noFill/>
          </a:ln>
        </p:spPr>
      </p:pic>
      <p:sp>
        <p:nvSpPr>
          <p:cNvPr id="340" name="Google Shape;340;g26b4cea357b_0_3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1" name="Google Shape;341;g26b4cea357b_0_31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42" name="Google Shape;342;g26b4cea357b_0_310"/>
          <p:cNvSpPr/>
          <p:nvPr/>
        </p:nvSpPr>
        <p:spPr>
          <a:xfrm>
            <a:off x="4305838" y="3403600"/>
            <a:ext cx="15762600" cy="638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6b4cea357b_0_310"/>
          <p:cNvSpPr/>
          <p:nvPr/>
        </p:nvSpPr>
        <p:spPr>
          <a:xfrm>
            <a:off x="4305838" y="3403600"/>
            <a:ext cx="15762600" cy="491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6b4cea357b_0_310"/>
          <p:cNvSpPr/>
          <p:nvPr/>
        </p:nvSpPr>
        <p:spPr>
          <a:xfrm>
            <a:off x="6325391" y="3403600"/>
            <a:ext cx="11723700" cy="467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3000B"/>
              </a:buClr>
              <a:buSzPts val="24000"/>
              <a:buFont typeface="Mogra"/>
              <a:buNone/>
            </a:pPr>
            <a:r>
              <a:rPr b="0" i="0" lang="en-US" sz="24000" u="none" cap="none" strike="noStrike">
                <a:solidFill>
                  <a:srgbClr val="E3000B"/>
                </a:solidFill>
                <a:latin typeface="Mogra"/>
                <a:ea typeface="Mogra"/>
                <a:cs typeface="Mogra"/>
                <a:sym typeface="Mogra"/>
              </a:rPr>
              <a:t>234,567</a:t>
            </a:r>
            <a:endParaRPr b="0" i="0" sz="24000" u="none" cap="none" strike="noStrike">
              <a:solidFill>
                <a:schemeClr val="dk1"/>
              </a:solidFill>
              <a:latin typeface="Calibri"/>
              <a:ea typeface="Calibri"/>
              <a:cs typeface="Calibri"/>
              <a:sym typeface="Calibri"/>
            </a:endParaRPr>
          </a:p>
        </p:txBody>
      </p:sp>
      <p:sp>
        <p:nvSpPr>
          <p:cNvPr id="345" name="Google Shape;345;g26b4cea357b_0_310"/>
          <p:cNvSpPr/>
          <p:nvPr/>
        </p:nvSpPr>
        <p:spPr>
          <a:xfrm>
            <a:off x="4170355" y="7264400"/>
            <a:ext cx="16033500" cy="132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46" name="Google Shape;346;g26b4cea357b_0_310"/>
          <p:cNvSpPr/>
          <p:nvPr/>
        </p:nvSpPr>
        <p:spPr>
          <a:xfrm>
            <a:off x="7483352" y="8724900"/>
            <a:ext cx="94077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7C0"/>
        </a:solidFill>
      </p:bgPr>
    </p:bg>
    <p:spTree>
      <p:nvGrpSpPr>
        <p:cNvPr id="351" name="Shape 351"/>
        <p:cNvGrpSpPr/>
        <p:nvPr/>
      </p:nvGrpSpPr>
      <p:grpSpPr>
        <a:xfrm>
          <a:off x="0" y="0"/>
          <a:ext cx="0" cy="0"/>
          <a:chOff x="0" y="0"/>
          <a:chExt cx="0" cy="0"/>
        </a:xfrm>
      </p:grpSpPr>
      <p:pic>
        <p:nvPicPr>
          <p:cNvPr descr=" " id="352" name="Google Shape;352;g26b4cea357b_0_323"/>
          <p:cNvPicPr preferRelativeResize="0"/>
          <p:nvPr/>
        </p:nvPicPr>
        <p:blipFill rotWithShape="1">
          <a:blip r:embed="rId3">
            <a:alphaModFix/>
          </a:blip>
          <a:srcRect b="0" l="0" r="0" t="0"/>
          <a:stretch/>
        </p:blipFill>
        <p:spPr>
          <a:xfrm>
            <a:off x="0" y="0"/>
            <a:ext cx="2616527" cy="6858000"/>
          </a:xfrm>
          <a:prstGeom prst="rect">
            <a:avLst/>
          </a:prstGeom>
          <a:noFill/>
          <a:ln>
            <a:noFill/>
          </a:ln>
        </p:spPr>
      </p:pic>
      <p:pic>
        <p:nvPicPr>
          <p:cNvPr descr=" " id="353" name="Google Shape;353;g26b4cea357b_0_323"/>
          <p:cNvPicPr preferRelativeResize="0"/>
          <p:nvPr/>
        </p:nvPicPr>
        <p:blipFill rotWithShape="1">
          <a:blip r:embed="rId4">
            <a:alphaModFix/>
          </a:blip>
          <a:srcRect b="0" l="0" r="0" t="0"/>
          <a:stretch/>
        </p:blipFill>
        <p:spPr>
          <a:xfrm>
            <a:off x="19623953" y="8686800"/>
            <a:ext cx="4763095" cy="5029200"/>
          </a:xfrm>
          <a:prstGeom prst="rect">
            <a:avLst/>
          </a:prstGeom>
          <a:noFill/>
          <a:ln>
            <a:noFill/>
          </a:ln>
        </p:spPr>
      </p:pic>
      <p:sp>
        <p:nvSpPr>
          <p:cNvPr id="354" name="Google Shape;354;g26b4cea357b_0_3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5" name="Google Shape;355;g26b4cea357b_0_32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56" name="Google Shape;356;g26b4cea357b_0_323"/>
          <p:cNvSpPr/>
          <p:nvPr/>
        </p:nvSpPr>
        <p:spPr>
          <a:xfrm>
            <a:off x="3391324" y="32639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6b4cea357b_0_323"/>
          <p:cNvSpPr/>
          <p:nvPr/>
        </p:nvSpPr>
        <p:spPr>
          <a:xfrm>
            <a:off x="3708864" y="3263900"/>
            <a:ext cx="72399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26b4cea357b_0_323"/>
          <p:cNvSpPr/>
          <p:nvPr/>
        </p:nvSpPr>
        <p:spPr>
          <a:xfrm>
            <a:off x="3708864" y="3263900"/>
            <a:ext cx="77817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3000B"/>
              </a:buClr>
              <a:buSzPts val="12800"/>
              <a:buFont typeface="Mogra"/>
              <a:buNone/>
            </a:pPr>
            <a:r>
              <a:rPr b="0" i="0" lang="en-US" sz="12800" u="none" cap="none" strike="noStrike">
                <a:solidFill>
                  <a:srgbClr val="E3000B"/>
                </a:solidFill>
                <a:latin typeface="Mogra"/>
                <a:ea typeface="Mogra"/>
                <a:cs typeface="Mogra"/>
                <a:sym typeface="Mogra"/>
              </a:rPr>
              <a:t>233 COINS</a:t>
            </a:r>
            <a:endParaRPr b="0" i="0" sz="12800" u="none" cap="none" strike="noStrike">
              <a:solidFill>
                <a:schemeClr val="dk1"/>
              </a:solidFill>
              <a:latin typeface="Calibri"/>
              <a:ea typeface="Calibri"/>
              <a:cs typeface="Calibri"/>
              <a:sym typeface="Calibri"/>
            </a:endParaRPr>
          </a:p>
        </p:txBody>
      </p:sp>
      <p:sp>
        <p:nvSpPr>
          <p:cNvPr id="359" name="Google Shape;359;g26b4cea357b_0_323"/>
          <p:cNvSpPr/>
          <p:nvPr/>
        </p:nvSpPr>
        <p:spPr>
          <a:xfrm>
            <a:off x="3391324" y="52197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6b4cea357b_0_323"/>
          <p:cNvSpPr/>
          <p:nvPr/>
        </p:nvSpPr>
        <p:spPr>
          <a:xfrm>
            <a:off x="3323582" y="52197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61" name="Google Shape;361;g26b4cea357b_0_323"/>
          <p:cNvSpPr/>
          <p:nvPr/>
        </p:nvSpPr>
        <p:spPr>
          <a:xfrm>
            <a:off x="3391324" y="69850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26b4cea357b_0_323"/>
          <p:cNvSpPr/>
          <p:nvPr/>
        </p:nvSpPr>
        <p:spPr>
          <a:xfrm>
            <a:off x="3429429" y="6985000"/>
            <a:ext cx="77988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26b4cea357b_0_323"/>
          <p:cNvSpPr/>
          <p:nvPr/>
        </p:nvSpPr>
        <p:spPr>
          <a:xfrm>
            <a:off x="3429429" y="6985000"/>
            <a:ext cx="83406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3000B"/>
              </a:buClr>
              <a:buSzPts val="12800"/>
              <a:buFont typeface="Mogra"/>
              <a:buNone/>
            </a:pPr>
            <a:r>
              <a:rPr b="0" i="0" lang="en-US" sz="12800" u="none" cap="none" strike="noStrike">
                <a:solidFill>
                  <a:srgbClr val="E3000B"/>
                </a:solidFill>
                <a:latin typeface="Mogra"/>
                <a:ea typeface="Mogra"/>
                <a:cs typeface="Mogra"/>
                <a:sym typeface="Mogra"/>
              </a:rPr>
              <a:t>456 HOURS</a:t>
            </a:r>
            <a:endParaRPr b="0" i="0" sz="12800" u="none" cap="none" strike="noStrike">
              <a:solidFill>
                <a:schemeClr val="dk1"/>
              </a:solidFill>
              <a:latin typeface="Calibri"/>
              <a:ea typeface="Calibri"/>
              <a:cs typeface="Calibri"/>
              <a:sym typeface="Calibri"/>
            </a:endParaRPr>
          </a:p>
        </p:txBody>
      </p:sp>
      <p:sp>
        <p:nvSpPr>
          <p:cNvPr id="364" name="Google Shape;364;g26b4cea357b_0_323"/>
          <p:cNvSpPr/>
          <p:nvPr/>
        </p:nvSpPr>
        <p:spPr>
          <a:xfrm>
            <a:off x="3391324" y="89408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6b4cea357b_0_323"/>
          <p:cNvSpPr/>
          <p:nvPr/>
        </p:nvSpPr>
        <p:spPr>
          <a:xfrm>
            <a:off x="3323582" y="89408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366" name="Google Shape;366;g26b4cea357b_0_323"/>
          <p:cNvSpPr/>
          <p:nvPr/>
        </p:nvSpPr>
        <p:spPr>
          <a:xfrm>
            <a:off x="13552594" y="32639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26b4cea357b_0_323"/>
          <p:cNvSpPr/>
          <p:nvPr/>
        </p:nvSpPr>
        <p:spPr>
          <a:xfrm>
            <a:off x="15883335" y="3263900"/>
            <a:ext cx="3213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26b4cea357b_0_323"/>
          <p:cNvSpPr/>
          <p:nvPr/>
        </p:nvSpPr>
        <p:spPr>
          <a:xfrm>
            <a:off x="15883335" y="3263900"/>
            <a:ext cx="37554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3000B"/>
              </a:buClr>
              <a:buSzPts val="12800"/>
              <a:buFont typeface="Mogra"/>
              <a:buNone/>
            </a:pPr>
            <a:r>
              <a:rPr b="0" i="0" lang="en-US" sz="12800" u="none" cap="none" strike="noStrike">
                <a:solidFill>
                  <a:srgbClr val="E3000B"/>
                </a:solidFill>
                <a:latin typeface="Mogra"/>
                <a:ea typeface="Mogra"/>
                <a:cs typeface="Mogra"/>
                <a:sym typeface="Mogra"/>
              </a:rPr>
              <a:t>85%</a:t>
            </a:r>
            <a:endParaRPr b="0" i="0" sz="12800" u="none" cap="none" strike="noStrike">
              <a:solidFill>
                <a:schemeClr val="dk1"/>
              </a:solidFill>
              <a:latin typeface="Calibri"/>
              <a:ea typeface="Calibri"/>
              <a:cs typeface="Calibri"/>
              <a:sym typeface="Calibri"/>
            </a:endParaRPr>
          </a:p>
        </p:txBody>
      </p:sp>
      <p:sp>
        <p:nvSpPr>
          <p:cNvPr id="369" name="Google Shape;369;g26b4cea357b_0_323"/>
          <p:cNvSpPr/>
          <p:nvPr/>
        </p:nvSpPr>
        <p:spPr>
          <a:xfrm>
            <a:off x="13552594" y="52197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6b4cea357b_0_323"/>
          <p:cNvSpPr/>
          <p:nvPr/>
        </p:nvSpPr>
        <p:spPr>
          <a:xfrm>
            <a:off x="13484852" y="52197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371" name="Google Shape;371;g26b4cea357b_0_323"/>
          <p:cNvSpPr/>
          <p:nvPr/>
        </p:nvSpPr>
        <p:spPr>
          <a:xfrm>
            <a:off x="13552594" y="69850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26b4cea357b_0_323"/>
          <p:cNvSpPr/>
          <p:nvPr/>
        </p:nvSpPr>
        <p:spPr>
          <a:xfrm>
            <a:off x="14867208" y="6985000"/>
            <a:ext cx="52458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26b4cea357b_0_323"/>
          <p:cNvSpPr/>
          <p:nvPr/>
        </p:nvSpPr>
        <p:spPr>
          <a:xfrm>
            <a:off x="14867208" y="6985000"/>
            <a:ext cx="57876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3000B"/>
              </a:buClr>
              <a:buSzPts val="12800"/>
              <a:buFont typeface="Mogra"/>
              <a:buNone/>
            </a:pPr>
            <a:r>
              <a:rPr b="0" i="0" lang="en-US" sz="12800" u="none" cap="none" strike="noStrike">
                <a:solidFill>
                  <a:srgbClr val="E3000B"/>
                </a:solidFill>
                <a:latin typeface="Mogra"/>
                <a:ea typeface="Mogra"/>
                <a:cs typeface="Mogra"/>
                <a:sym typeface="Mogra"/>
              </a:rPr>
              <a:t>323 KM</a:t>
            </a:r>
            <a:endParaRPr b="0" i="0" sz="12800" u="none" cap="none" strike="noStrike">
              <a:solidFill>
                <a:schemeClr val="dk1"/>
              </a:solidFill>
              <a:latin typeface="Calibri"/>
              <a:ea typeface="Calibri"/>
              <a:cs typeface="Calibri"/>
              <a:sym typeface="Calibri"/>
            </a:endParaRPr>
          </a:p>
        </p:txBody>
      </p:sp>
      <p:sp>
        <p:nvSpPr>
          <p:cNvPr id="374" name="Google Shape;374;g26b4cea357b_0_323"/>
          <p:cNvSpPr/>
          <p:nvPr/>
        </p:nvSpPr>
        <p:spPr>
          <a:xfrm>
            <a:off x="13552594" y="89408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g26b4cea357b_0_323"/>
          <p:cNvSpPr/>
          <p:nvPr/>
        </p:nvSpPr>
        <p:spPr>
          <a:xfrm>
            <a:off x="13484852" y="89408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7C0"/>
        </a:solidFill>
      </p:bgPr>
    </p:bg>
    <p:spTree>
      <p:nvGrpSpPr>
        <p:cNvPr id="380" name="Shape 380"/>
        <p:cNvGrpSpPr/>
        <p:nvPr/>
      </p:nvGrpSpPr>
      <p:grpSpPr>
        <a:xfrm>
          <a:off x="0" y="0"/>
          <a:ext cx="0" cy="0"/>
          <a:chOff x="0" y="0"/>
          <a:chExt cx="0" cy="0"/>
        </a:xfrm>
      </p:grpSpPr>
      <p:pic>
        <p:nvPicPr>
          <p:cNvPr descr=" " id="381" name="Google Shape;381;g26b4cea357b_0_351"/>
          <p:cNvPicPr preferRelativeResize="0"/>
          <p:nvPr/>
        </p:nvPicPr>
        <p:blipFill rotWithShape="1">
          <a:blip r:embed="rId3">
            <a:alphaModFix/>
          </a:blip>
          <a:srcRect b="0" l="0" r="0" t="0"/>
          <a:stretch/>
        </p:blipFill>
        <p:spPr>
          <a:xfrm>
            <a:off x="0" y="9131300"/>
            <a:ext cx="8662483" cy="4584700"/>
          </a:xfrm>
          <a:prstGeom prst="rect">
            <a:avLst/>
          </a:prstGeom>
          <a:noFill/>
          <a:ln>
            <a:noFill/>
          </a:ln>
        </p:spPr>
      </p:pic>
      <p:pic>
        <p:nvPicPr>
          <p:cNvPr descr=" " id="382" name="Google Shape;382;g26b4cea357b_0_351"/>
          <p:cNvPicPr preferRelativeResize="0"/>
          <p:nvPr/>
        </p:nvPicPr>
        <p:blipFill rotWithShape="1">
          <a:blip r:embed="rId4">
            <a:alphaModFix/>
          </a:blip>
          <a:srcRect b="0" l="0" r="0" t="0"/>
          <a:stretch/>
        </p:blipFill>
        <p:spPr>
          <a:xfrm>
            <a:off x="21313264" y="0"/>
            <a:ext cx="3073784" cy="7391400"/>
          </a:xfrm>
          <a:prstGeom prst="rect">
            <a:avLst/>
          </a:prstGeom>
          <a:noFill/>
          <a:ln>
            <a:noFill/>
          </a:ln>
        </p:spPr>
      </p:pic>
      <p:sp>
        <p:nvSpPr>
          <p:cNvPr id="383" name="Google Shape;383;g26b4cea357b_0_35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4" name="Google Shape;384;g26b4cea357b_0_35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85" name="Google Shape;385;g26b4cea357b_0_351"/>
          <p:cNvSpPr/>
          <p:nvPr/>
        </p:nvSpPr>
        <p:spPr>
          <a:xfrm>
            <a:off x="6841922" y="1143000"/>
            <a:ext cx="106905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3000B"/>
              </a:buClr>
              <a:buSzPts val="8000"/>
              <a:buFont typeface="Mogra"/>
              <a:buNone/>
            </a:pPr>
            <a:r>
              <a:rPr b="0" i="0" lang="en-US" sz="8000" u="none" cap="none" strike="noStrike">
                <a:solidFill>
                  <a:srgbClr val="E3000B"/>
                </a:solidFill>
                <a:latin typeface="Mogra"/>
                <a:ea typeface="Mogra"/>
                <a:cs typeface="Mogra"/>
                <a:sym typeface="Mogra"/>
              </a:rPr>
              <a:t>SOME GRAPH</a:t>
            </a:r>
            <a:endParaRPr b="0" i="0" sz="8000" u="none" cap="none" strike="noStrike">
              <a:solidFill>
                <a:schemeClr val="dk1"/>
              </a:solidFill>
              <a:latin typeface="Calibri"/>
              <a:ea typeface="Calibri"/>
              <a:cs typeface="Calibri"/>
              <a:sym typeface="Calibri"/>
            </a:endParaRPr>
          </a:p>
        </p:txBody>
      </p:sp>
      <p:sp>
        <p:nvSpPr>
          <p:cNvPr id="386" name="Google Shape;386;g26b4cea357b_0_351"/>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g26b4cea357b_0_351"/>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3000B"/>
              </a:buClr>
              <a:buSzPts val="1820"/>
              <a:buFont typeface="Lato"/>
              <a:buNone/>
            </a:pPr>
            <a:r>
              <a:rPr b="0" i="0" lang="en-US" sz="1820" u="none" cap="none" strike="noStrike">
                <a:solidFill>
                  <a:srgbClr val="E3000B"/>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88" name="Google Shape;388;g26b4cea357b_0_351"/>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3000B"/>
              </a:buClr>
              <a:buSzPts val="2185"/>
              <a:buFont typeface="Lato"/>
              <a:buNone/>
            </a:pPr>
            <a:r>
              <a:rPr b="0" i="0" lang="en-US" sz="2185" u="none" cap="none" strike="noStrike">
                <a:solidFill>
                  <a:srgbClr val="E3000B"/>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89" name="Google Shape;389;g26b4cea357b_0_351"/>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3000B"/>
              </a:buClr>
              <a:buSzPts val="2185"/>
              <a:buFont typeface="Lato"/>
              <a:buNone/>
            </a:pPr>
            <a:r>
              <a:rPr b="0" i="0" lang="en-US" sz="2185" u="none" cap="none" strike="noStrike">
                <a:solidFill>
                  <a:srgbClr val="E3000B"/>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90" name="Google Shape;390;g26b4cea357b_0_351"/>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3000B"/>
              </a:buClr>
              <a:buSzPts val="2185"/>
              <a:buFont typeface="Lato"/>
              <a:buNone/>
            </a:pPr>
            <a:r>
              <a:rPr b="0" i="0" lang="en-US" sz="2185" u="none" cap="none" strike="noStrike">
                <a:solidFill>
                  <a:srgbClr val="E3000B"/>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91" name="Google Shape;391;g26b4cea357b_0_351"/>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3000B"/>
              </a:buClr>
              <a:buSzPts val="2185"/>
              <a:buFont typeface="Lato"/>
              <a:buNone/>
            </a:pPr>
            <a:r>
              <a:rPr b="0" i="0" lang="en-US" sz="2185" u="none" cap="none" strike="noStrike">
                <a:solidFill>
                  <a:srgbClr val="E3000B"/>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92" name="Google Shape;392;g26b4cea357b_0_351"/>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3000B"/>
              </a:buClr>
              <a:buSzPts val="2185"/>
              <a:buFont typeface="Lato"/>
              <a:buNone/>
            </a:pPr>
            <a:r>
              <a:rPr b="0" i="0" lang="en-US" sz="2185" u="none" cap="none" strike="noStrike">
                <a:solidFill>
                  <a:srgbClr val="E3000B"/>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93" name="Google Shape;393;g26b4cea357b_0_351"/>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3000B"/>
              </a:buClr>
              <a:buSzPts val="2185"/>
              <a:buFont typeface="Lato"/>
              <a:buNone/>
            </a:pPr>
            <a:r>
              <a:rPr b="0" i="0" lang="en-US" sz="2185" u="none" cap="none" strike="noStrike">
                <a:solidFill>
                  <a:srgbClr val="E3000B"/>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94" name="Google Shape;394;g26b4cea357b_0_351"/>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3000B"/>
              </a:buClr>
              <a:buSzPts val="2185"/>
              <a:buFont typeface="Lato"/>
              <a:buNone/>
            </a:pPr>
            <a:r>
              <a:rPr b="0" i="0" lang="en-US" sz="2185" u="none" cap="none" strike="noStrike">
                <a:solidFill>
                  <a:srgbClr val="E3000B"/>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95" name="Google Shape;395;g26b4cea357b_0_351"/>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3000B"/>
              </a:buClr>
              <a:buSzPts val="2185"/>
              <a:buFont typeface="Lato"/>
              <a:buNone/>
            </a:pPr>
            <a:r>
              <a:rPr b="0" i="0" lang="en-US" sz="2185" u="none" cap="none" strike="noStrike">
                <a:solidFill>
                  <a:srgbClr val="E3000B"/>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96" name="Google Shape;396;g26b4cea357b_0_351"/>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3000B"/>
              </a:buClr>
              <a:buSzPts val="1820"/>
              <a:buFont typeface="Lato"/>
              <a:buNone/>
            </a:pPr>
            <a:r>
              <a:rPr b="0" i="0" lang="en-US" sz="1820" u="none" cap="none" strike="noStrike">
                <a:solidFill>
                  <a:srgbClr val="E3000B"/>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97" name="Google Shape;397;g26b4cea357b_0_351"/>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3000B"/>
              </a:buClr>
              <a:buSzPts val="1820"/>
              <a:buFont typeface="Lato"/>
              <a:buNone/>
            </a:pPr>
            <a:r>
              <a:rPr b="0" i="0" lang="en-US" sz="1820" u="none" cap="none" strike="noStrike">
                <a:solidFill>
                  <a:srgbClr val="E3000B"/>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98" name="Google Shape;398;g26b4cea357b_0_351"/>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3000B"/>
              </a:buClr>
              <a:buSzPts val="1820"/>
              <a:buFont typeface="Lato"/>
              <a:buNone/>
            </a:pPr>
            <a:r>
              <a:rPr b="0" i="0" lang="en-US" sz="1820" u="none" cap="none" strike="noStrike">
                <a:solidFill>
                  <a:srgbClr val="E3000B"/>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99" name="Google Shape;399;g26b4cea357b_0_351"/>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3000B"/>
              </a:buClr>
              <a:buSzPts val="1820"/>
              <a:buFont typeface="Lato"/>
              <a:buNone/>
            </a:pPr>
            <a:r>
              <a:rPr b="0" i="0" lang="en-US" sz="1820" u="none" cap="none" strike="noStrike">
                <a:solidFill>
                  <a:srgbClr val="E3000B"/>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00" name="Google Shape;400;g26b4cea357b_0_351"/>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3000B"/>
              </a:buClr>
              <a:buSzPts val="1820"/>
              <a:buFont typeface="Lato"/>
              <a:buNone/>
            </a:pPr>
            <a:r>
              <a:rPr b="0" i="0" lang="en-US" sz="1820" u="none" cap="none" strike="noStrike">
                <a:solidFill>
                  <a:srgbClr val="E3000B"/>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01" name="Google Shape;401;g26b4cea357b_0_351"/>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3000B"/>
              </a:buClr>
              <a:buSzPts val="1820"/>
              <a:buFont typeface="Lato"/>
              <a:buNone/>
            </a:pPr>
            <a:r>
              <a:rPr b="0" i="0" lang="en-US" sz="1820" u="none" cap="none" strike="noStrike">
                <a:solidFill>
                  <a:srgbClr val="E3000B"/>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02" name="Google Shape;402;g26b4cea357b_0_351"/>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3000B"/>
              </a:buClr>
              <a:buSzPts val="1820"/>
              <a:buFont typeface="Lato"/>
              <a:buNone/>
            </a:pPr>
            <a:r>
              <a:rPr b="0" i="0" lang="en-US" sz="1820" u="none" cap="none" strike="noStrike">
                <a:solidFill>
                  <a:srgbClr val="E3000B"/>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03" name="Google Shape;403;g26b4cea357b_0_351"/>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3000B"/>
              </a:buClr>
              <a:buSzPts val="1820"/>
              <a:buFont typeface="Lato"/>
              <a:buNone/>
            </a:pPr>
            <a:r>
              <a:rPr b="0" i="0" lang="en-US" sz="1820" u="none" cap="none" strike="noStrike">
                <a:solidFill>
                  <a:srgbClr val="E3000B"/>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04" name="Google Shape;404;g26b4cea357b_0_351"/>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3000B"/>
              </a:buClr>
              <a:buSzPts val="1820"/>
              <a:buFont typeface="Lato"/>
              <a:buNone/>
            </a:pPr>
            <a:r>
              <a:rPr b="0" i="0" lang="en-US" sz="1820" u="none" cap="none" strike="noStrike">
                <a:solidFill>
                  <a:srgbClr val="E3000B"/>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05" name="Google Shape;405;g26b4cea357b_0_351"/>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3000B"/>
              </a:buClr>
              <a:buSzPts val="1820"/>
              <a:buFont typeface="Lato"/>
              <a:buNone/>
            </a:pPr>
            <a:r>
              <a:rPr b="0" i="0" lang="en-US" sz="1820" u="none" cap="none" strike="noStrike">
                <a:solidFill>
                  <a:srgbClr val="E3000B"/>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06" name="Google Shape;406;g26b4cea357b_0_351"/>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407" name="Google Shape;407;g26b4cea357b_0_351"/>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408" name="Google Shape;408;g26b4cea357b_0_351"/>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409" name="Google Shape;409;g26b4cea357b_0_351"/>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410" name="Google Shape;410;g26b4cea357b_0_351"/>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411" name="Google Shape;411;g26b4cea357b_0_351"/>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412" name="Google Shape;412;g26b4cea357b_0_351"/>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413" name="Google Shape;413;g26b4cea357b_0_351"/>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414" name="Google Shape;414;g26b4cea357b_0_351"/>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415" name="Google Shape;415;g26b4cea357b_0_351"/>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416" name="Google Shape;416;g26b4cea357b_0_351"/>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417" name="Google Shape;417;g26b4cea357b_0_351"/>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418" name="Google Shape;418;g26b4cea357b_0_351"/>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419" name="Google Shape;419;g26b4cea357b_0_351"/>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420" name="Google Shape;420;g26b4cea357b_0_351"/>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421" name="Google Shape;421;g26b4cea357b_0_351"/>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422" name="Google Shape;422;g26b4cea357b_0_351"/>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423" name="Google Shape;423;g26b4cea357b_0_351"/>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424" name="Google Shape;424;g26b4cea357b_0_351"/>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425" name="Google Shape;425;g26b4cea357b_0_351"/>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426" name="Google Shape;426;g26b4cea357b_0_351"/>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427" name="Google Shape;427;g26b4cea357b_0_351"/>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428" name="Google Shape;428;g26b4cea357b_0_351"/>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26b4cea357b_0_351"/>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0" name="Google Shape;430;g26b4cea357b_0_351"/>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431" name="Google Shape;431;g26b4cea357b_0_351"/>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432" name="Google Shape;432;g26b4cea357b_0_351"/>
          <p:cNvSpPr/>
          <p:nvPr/>
        </p:nvSpPr>
        <p:spPr>
          <a:xfrm>
            <a:off x="16277084" y="6365379"/>
            <a:ext cx="18417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26b4cea357b_0_351"/>
          <p:cNvSpPr/>
          <p:nvPr/>
        </p:nvSpPr>
        <p:spPr>
          <a:xfrm>
            <a:off x="16277084" y="6343650"/>
            <a:ext cx="20451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gra"/>
              <a:buNone/>
            </a:pPr>
            <a:r>
              <a:rPr b="0" i="0" lang="en-US" sz="4800" u="none" cap="none" strike="noStrike">
                <a:solidFill>
                  <a:srgbClr val="0E0E0E"/>
                </a:solidFill>
                <a:latin typeface="Mogra"/>
                <a:ea typeface="Mogra"/>
                <a:cs typeface="Mogra"/>
                <a:sym typeface="Mogra"/>
              </a:rPr>
              <a:t>34.574</a:t>
            </a:r>
            <a:endParaRPr b="0" i="0" sz="4800" u="none" cap="none" strike="noStrike">
              <a:solidFill>
                <a:schemeClr val="dk1"/>
              </a:solidFill>
              <a:latin typeface="Calibri"/>
              <a:ea typeface="Calibri"/>
              <a:cs typeface="Calibri"/>
              <a:sym typeface="Calibri"/>
            </a:endParaRPr>
          </a:p>
        </p:txBody>
      </p:sp>
      <p:sp>
        <p:nvSpPr>
          <p:cNvPr id="434" name="Google Shape;434;g26b4cea357b_0_351"/>
          <p:cNvSpPr/>
          <p:nvPr/>
        </p:nvSpPr>
        <p:spPr>
          <a:xfrm>
            <a:off x="16747043" y="7080250"/>
            <a:ext cx="1037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35" name="Google Shape;435;g26b4cea357b_0_351"/>
          <p:cNvSpPr/>
          <p:nvPr/>
        </p:nvSpPr>
        <p:spPr>
          <a:xfrm>
            <a:off x="13260457" y="10515600"/>
            <a:ext cx="78750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6b4cea357b_0_351"/>
          <p:cNvSpPr/>
          <p:nvPr/>
        </p:nvSpPr>
        <p:spPr>
          <a:xfrm>
            <a:off x="13260457" y="10515600"/>
            <a:ext cx="78750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6b4cea357b_0_351"/>
          <p:cNvSpPr/>
          <p:nvPr/>
        </p:nvSpPr>
        <p:spPr>
          <a:xfrm>
            <a:off x="13158845" y="10515600"/>
            <a:ext cx="80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gra"/>
              <a:buNone/>
            </a:pPr>
            <a:r>
              <a:rPr b="0" i="0" lang="en-US" sz="4800" u="none" cap="none" strike="noStrike">
                <a:solidFill>
                  <a:srgbClr val="0E0E0E"/>
                </a:solidFill>
                <a:latin typeface="Mogra"/>
                <a:ea typeface="Mogra"/>
                <a:cs typeface="Mogra"/>
                <a:sym typeface="Mogra"/>
              </a:rPr>
              <a:t>TREASURE FOUND</a:t>
            </a:r>
            <a:endParaRPr b="0" i="0" sz="4800" u="none" cap="none" strike="noStrike">
              <a:solidFill>
                <a:schemeClr val="dk1"/>
              </a:solidFill>
              <a:latin typeface="Calibri"/>
              <a:ea typeface="Calibri"/>
              <a:cs typeface="Calibri"/>
              <a:sym typeface="Calibri"/>
            </a:endParaRPr>
          </a:p>
        </p:txBody>
      </p:sp>
      <p:sp>
        <p:nvSpPr>
          <p:cNvPr id="438" name="Google Shape;438;g26b4cea357b_0_351"/>
          <p:cNvSpPr/>
          <p:nvPr/>
        </p:nvSpPr>
        <p:spPr>
          <a:xfrm>
            <a:off x="13192716" y="113538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39" name="Google Shape;439;g26b4cea357b_0_351"/>
          <p:cNvSpPr/>
          <p:nvPr/>
        </p:nvSpPr>
        <p:spPr>
          <a:xfrm>
            <a:off x="3251606" y="10515600"/>
            <a:ext cx="78750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g26b4cea357b_0_351"/>
          <p:cNvSpPr/>
          <p:nvPr/>
        </p:nvSpPr>
        <p:spPr>
          <a:xfrm>
            <a:off x="3251606" y="10515600"/>
            <a:ext cx="78750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g26b4cea357b_0_351"/>
          <p:cNvSpPr/>
          <p:nvPr/>
        </p:nvSpPr>
        <p:spPr>
          <a:xfrm>
            <a:off x="3149994" y="10515600"/>
            <a:ext cx="80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gra"/>
              <a:buNone/>
            </a:pPr>
            <a:r>
              <a:rPr b="0" i="0" lang="en-US" sz="4800" u="none" cap="none" strike="noStrike">
                <a:solidFill>
                  <a:srgbClr val="0E0E0E"/>
                </a:solidFill>
                <a:latin typeface="Mogra"/>
                <a:ea typeface="Mogra"/>
                <a:cs typeface="Mogra"/>
                <a:sym typeface="Mogra"/>
              </a:rPr>
              <a:t>SPELLCASTING PROGRESS</a:t>
            </a:r>
            <a:endParaRPr b="0" i="0" sz="4800" u="none" cap="none" strike="noStrike">
              <a:solidFill>
                <a:schemeClr val="dk1"/>
              </a:solidFill>
              <a:latin typeface="Calibri"/>
              <a:ea typeface="Calibri"/>
              <a:cs typeface="Calibri"/>
              <a:sym typeface="Calibri"/>
            </a:endParaRPr>
          </a:p>
        </p:txBody>
      </p:sp>
      <p:sp>
        <p:nvSpPr>
          <p:cNvPr id="442" name="Google Shape;442;g26b4cea357b_0_351"/>
          <p:cNvSpPr/>
          <p:nvPr/>
        </p:nvSpPr>
        <p:spPr>
          <a:xfrm>
            <a:off x="3183865" y="113538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7C0"/>
        </a:solidFill>
      </p:bgPr>
    </p:bg>
    <p:spTree>
      <p:nvGrpSpPr>
        <p:cNvPr id="447" name="Shape 447"/>
        <p:cNvGrpSpPr/>
        <p:nvPr/>
      </p:nvGrpSpPr>
      <p:grpSpPr>
        <a:xfrm>
          <a:off x="0" y="0"/>
          <a:ext cx="0" cy="0"/>
          <a:chOff x="0" y="0"/>
          <a:chExt cx="0" cy="0"/>
        </a:xfrm>
      </p:grpSpPr>
      <p:pic>
        <p:nvPicPr>
          <p:cNvPr descr=" " id="448" name="Google Shape;448;g26b4cea357b_0_417"/>
          <p:cNvPicPr preferRelativeResize="0"/>
          <p:nvPr/>
        </p:nvPicPr>
        <p:blipFill rotWithShape="1">
          <a:blip r:embed="rId3">
            <a:alphaModFix/>
          </a:blip>
          <a:srcRect b="0" l="0" r="0" t="0"/>
          <a:stretch/>
        </p:blipFill>
        <p:spPr>
          <a:xfrm>
            <a:off x="0" y="5181600"/>
            <a:ext cx="4496362" cy="8534400"/>
          </a:xfrm>
          <a:prstGeom prst="rect">
            <a:avLst/>
          </a:prstGeom>
          <a:noFill/>
          <a:ln>
            <a:noFill/>
          </a:ln>
        </p:spPr>
      </p:pic>
      <p:pic>
        <p:nvPicPr>
          <p:cNvPr descr=" " id="449" name="Google Shape;449;g26b4cea357b_0_417"/>
          <p:cNvPicPr preferRelativeResize="0"/>
          <p:nvPr/>
        </p:nvPicPr>
        <p:blipFill rotWithShape="1">
          <a:blip r:embed="rId4">
            <a:alphaModFix/>
          </a:blip>
          <a:srcRect b="0" l="0" r="0" t="0"/>
          <a:stretch/>
        </p:blipFill>
        <p:spPr>
          <a:xfrm>
            <a:off x="19585848" y="0"/>
            <a:ext cx="4801200" cy="5181600"/>
          </a:xfrm>
          <a:prstGeom prst="rect">
            <a:avLst/>
          </a:prstGeom>
          <a:noFill/>
          <a:ln>
            <a:noFill/>
          </a:ln>
        </p:spPr>
      </p:pic>
      <p:sp>
        <p:nvSpPr>
          <p:cNvPr id="450" name="Google Shape;450;g26b4cea357b_0_4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1" name="Google Shape;451;g26b4cea357b_0_41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52" name="Google Shape;452;g26b4cea357b_0_417"/>
          <p:cNvSpPr/>
          <p:nvPr/>
        </p:nvSpPr>
        <p:spPr>
          <a:xfrm>
            <a:off x="13450981" y="6870700"/>
            <a:ext cx="8738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26b4cea357b_0_417"/>
          <p:cNvSpPr/>
          <p:nvPr/>
        </p:nvSpPr>
        <p:spPr>
          <a:xfrm>
            <a:off x="13450981" y="6870700"/>
            <a:ext cx="8738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26b4cea357b_0_417"/>
          <p:cNvSpPr/>
          <p:nvPr/>
        </p:nvSpPr>
        <p:spPr>
          <a:xfrm>
            <a:off x="13450981" y="6870700"/>
            <a:ext cx="8941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gra"/>
              <a:buNone/>
            </a:pPr>
            <a:r>
              <a:rPr b="0" i="0" lang="en-US" sz="4800" u="none" cap="none" strike="noStrike">
                <a:solidFill>
                  <a:srgbClr val="0E0E0E"/>
                </a:solidFill>
                <a:latin typeface="Mogra"/>
                <a:ea typeface="Mogra"/>
                <a:cs typeface="Mogra"/>
                <a:sym typeface="Mogra"/>
              </a:rPr>
              <a:t>A WEB APPLICATION</a:t>
            </a:r>
            <a:endParaRPr b="0" i="0" sz="4800" u="none" cap="none" strike="noStrike">
              <a:solidFill>
                <a:schemeClr val="dk1"/>
              </a:solidFill>
              <a:latin typeface="Calibri"/>
              <a:ea typeface="Calibri"/>
              <a:cs typeface="Calibri"/>
              <a:sym typeface="Calibri"/>
            </a:endParaRPr>
          </a:p>
        </p:txBody>
      </p:sp>
      <p:sp>
        <p:nvSpPr>
          <p:cNvPr id="455" name="Google Shape;455;g26b4cea357b_0_417"/>
          <p:cNvSpPr/>
          <p:nvPr/>
        </p:nvSpPr>
        <p:spPr>
          <a:xfrm>
            <a:off x="13450981" y="78105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56" name="Google Shape;456;g26b4cea357b_0_417"/>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57" name="Google Shape;457;g26b4cea357b_0_417"/>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58" name="Google Shape;458;g26b4cea357b_0_417"/>
          <p:cNvSpPr/>
          <p:nvPr/>
        </p:nvSpPr>
        <p:spPr>
          <a:xfrm>
            <a:off x="13374772" y="4737100"/>
            <a:ext cx="106905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3000B"/>
              </a:buClr>
              <a:buSzPts val="8000"/>
              <a:buFont typeface="Mogra"/>
              <a:buNone/>
            </a:pPr>
            <a:r>
              <a:rPr b="0" i="0" lang="en-US" sz="8000" u="none" cap="none" strike="noStrike">
                <a:solidFill>
                  <a:srgbClr val="E3000B"/>
                </a:solidFill>
                <a:latin typeface="Mogra"/>
                <a:ea typeface="Mogra"/>
                <a:cs typeface="Mogra"/>
                <a:sym typeface="Mogra"/>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7C0"/>
        </a:solidFill>
      </p:bgPr>
    </p:bg>
    <p:spTree>
      <p:nvGrpSpPr>
        <p:cNvPr id="463" name="Shape 463"/>
        <p:cNvGrpSpPr/>
        <p:nvPr/>
      </p:nvGrpSpPr>
      <p:grpSpPr>
        <a:xfrm>
          <a:off x="0" y="0"/>
          <a:ext cx="0" cy="0"/>
          <a:chOff x="0" y="0"/>
          <a:chExt cx="0" cy="0"/>
        </a:xfrm>
      </p:grpSpPr>
      <p:pic>
        <p:nvPicPr>
          <p:cNvPr descr=" " id="464" name="Google Shape;464;g26b4cea357b_0_432"/>
          <p:cNvPicPr preferRelativeResize="0"/>
          <p:nvPr/>
        </p:nvPicPr>
        <p:blipFill rotWithShape="1">
          <a:blip r:embed="rId3">
            <a:alphaModFix/>
          </a:blip>
          <a:srcRect b="0" l="0" r="0" t="0"/>
          <a:stretch/>
        </p:blipFill>
        <p:spPr>
          <a:xfrm>
            <a:off x="0" y="0"/>
            <a:ext cx="2616527" cy="6858000"/>
          </a:xfrm>
          <a:prstGeom prst="rect">
            <a:avLst/>
          </a:prstGeom>
          <a:noFill/>
          <a:ln>
            <a:noFill/>
          </a:ln>
        </p:spPr>
      </p:pic>
      <p:pic>
        <p:nvPicPr>
          <p:cNvPr descr=" " id="465" name="Google Shape;465;g26b4cea357b_0_432"/>
          <p:cNvPicPr preferRelativeResize="0"/>
          <p:nvPr/>
        </p:nvPicPr>
        <p:blipFill rotWithShape="1">
          <a:blip r:embed="rId4">
            <a:alphaModFix/>
          </a:blip>
          <a:srcRect b="0" l="0" r="0" t="0"/>
          <a:stretch/>
        </p:blipFill>
        <p:spPr>
          <a:xfrm>
            <a:off x="19623953" y="8686800"/>
            <a:ext cx="4763095" cy="5029200"/>
          </a:xfrm>
          <a:prstGeom prst="rect">
            <a:avLst/>
          </a:prstGeom>
          <a:noFill/>
          <a:ln>
            <a:noFill/>
          </a:ln>
        </p:spPr>
      </p:pic>
      <p:sp>
        <p:nvSpPr>
          <p:cNvPr id="466" name="Google Shape;466;g26b4cea357b_0_43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7" name="Google Shape;467;g26b4cea357b_0_43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68" name="Google Shape;468;g26b4cea357b_0_432"/>
          <p:cNvSpPr/>
          <p:nvPr/>
        </p:nvSpPr>
        <p:spPr>
          <a:xfrm>
            <a:off x="2946768" y="4152900"/>
            <a:ext cx="8738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26b4cea357b_0_432"/>
          <p:cNvSpPr/>
          <p:nvPr/>
        </p:nvSpPr>
        <p:spPr>
          <a:xfrm>
            <a:off x="2946768" y="4152900"/>
            <a:ext cx="8738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g26b4cea357b_0_432"/>
          <p:cNvSpPr/>
          <p:nvPr/>
        </p:nvSpPr>
        <p:spPr>
          <a:xfrm>
            <a:off x="2946768" y="4152900"/>
            <a:ext cx="8941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gra"/>
              <a:buNone/>
            </a:pPr>
            <a:r>
              <a:rPr b="0" i="0" lang="en-US" sz="4800" u="none" cap="none" strike="noStrike">
                <a:solidFill>
                  <a:srgbClr val="0E0E0E"/>
                </a:solidFill>
                <a:latin typeface="Mogra"/>
                <a:ea typeface="Mogra"/>
                <a:cs typeface="Mogra"/>
                <a:sym typeface="Mogra"/>
              </a:rPr>
              <a:t>AN MOBILE APP</a:t>
            </a:r>
            <a:endParaRPr b="0" i="0" sz="4800" u="none" cap="none" strike="noStrike">
              <a:solidFill>
                <a:schemeClr val="dk1"/>
              </a:solidFill>
              <a:latin typeface="Calibri"/>
              <a:ea typeface="Calibri"/>
              <a:cs typeface="Calibri"/>
              <a:sym typeface="Calibri"/>
            </a:endParaRPr>
          </a:p>
        </p:txBody>
      </p:sp>
      <p:sp>
        <p:nvSpPr>
          <p:cNvPr id="471" name="Google Shape;471;g26b4cea357b_0_432"/>
          <p:cNvSpPr/>
          <p:nvPr/>
        </p:nvSpPr>
        <p:spPr>
          <a:xfrm>
            <a:off x="2946768" y="50927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72" name="Google Shape;472;g26b4cea357b_0_432"/>
          <p:cNvSpPr/>
          <p:nvPr/>
        </p:nvSpPr>
        <p:spPr>
          <a:xfrm>
            <a:off x="2946768" y="76581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473" name="Google Shape;473;g26b4cea357b_0_432"/>
          <p:cNvSpPr/>
          <p:nvPr/>
        </p:nvSpPr>
        <p:spPr>
          <a:xfrm>
            <a:off x="2895962" y="1854200"/>
            <a:ext cx="129006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3000B"/>
              </a:buClr>
              <a:buSzPts val="8000"/>
              <a:buFont typeface="Mogra"/>
              <a:buNone/>
            </a:pPr>
            <a:r>
              <a:rPr b="0" i="0" lang="en-US" sz="8000" u="none" cap="none" strike="noStrike">
                <a:solidFill>
                  <a:srgbClr val="E3000B"/>
                </a:solidFill>
                <a:latin typeface="Mogra"/>
                <a:ea typeface="Mogra"/>
                <a:cs typeface="Mogra"/>
                <a:sym typeface="Mogra"/>
              </a:rPr>
              <a:t>THE FUTURE OF FANTASY</a:t>
            </a:r>
            <a:endParaRPr b="0" i="0" sz="8000" u="none" cap="none" strike="noStrike">
              <a:solidFill>
                <a:schemeClr val="dk1"/>
              </a:solidFill>
              <a:latin typeface="Calibri"/>
              <a:ea typeface="Calibri"/>
              <a:cs typeface="Calibri"/>
              <a:sym typeface="Calibri"/>
            </a:endParaRPr>
          </a:p>
        </p:txBody>
      </p:sp>
      <p:pic>
        <p:nvPicPr>
          <p:cNvPr descr=" " id="474" name="Google Shape;474;g26b4cea357b_0_432"/>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75" name="Google Shape;475;g26b4cea357b_0_432"/>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7C0"/>
        </a:solidFill>
      </p:bgPr>
    </p:bg>
    <p:spTree>
      <p:nvGrpSpPr>
        <p:cNvPr id="480" name="Shape 480"/>
        <p:cNvGrpSpPr/>
        <p:nvPr/>
      </p:nvGrpSpPr>
      <p:grpSpPr>
        <a:xfrm>
          <a:off x="0" y="0"/>
          <a:ext cx="0" cy="0"/>
          <a:chOff x="0" y="0"/>
          <a:chExt cx="0" cy="0"/>
        </a:xfrm>
      </p:grpSpPr>
      <p:pic>
        <p:nvPicPr>
          <p:cNvPr descr=" " id="481" name="Google Shape;481;g26b4cea357b_0_448"/>
          <p:cNvPicPr preferRelativeResize="0"/>
          <p:nvPr/>
        </p:nvPicPr>
        <p:blipFill rotWithShape="1">
          <a:blip r:embed="rId3">
            <a:alphaModFix/>
          </a:blip>
          <a:srcRect b="0" l="0" r="0" t="0"/>
          <a:stretch/>
        </p:blipFill>
        <p:spPr>
          <a:xfrm>
            <a:off x="0" y="9131300"/>
            <a:ext cx="8662483" cy="4584700"/>
          </a:xfrm>
          <a:prstGeom prst="rect">
            <a:avLst/>
          </a:prstGeom>
          <a:noFill/>
          <a:ln>
            <a:noFill/>
          </a:ln>
        </p:spPr>
      </p:pic>
      <p:pic>
        <p:nvPicPr>
          <p:cNvPr descr=" " id="482" name="Google Shape;482;g26b4cea357b_0_448"/>
          <p:cNvPicPr preferRelativeResize="0"/>
          <p:nvPr/>
        </p:nvPicPr>
        <p:blipFill rotWithShape="1">
          <a:blip r:embed="rId4">
            <a:alphaModFix/>
          </a:blip>
          <a:srcRect b="0" l="0" r="0" t="0"/>
          <a:stretch/>
        </p:blipFill>
        <p:spPr>
          <a:xfrm>
            <a:off x="21313264" y="0"/>
            <a:ext cx="3073784" cy="7391400"/>
          </a:xfrm>
          <a:prstGeom prst="rect">
            <a:avLst/>
          </a:prstGeom>
          <a:noFill/>
          <a:ln>
            <a:noFill/>
          </a:ln>
        </p:spPr>
      </p:pic>
      <p:sp>
        <p:nvSpPr>
          <p:cNvPr id="483" name="Google Shape;483;g26b4cea357b_0_44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4" name="Google Shape;484;g26b4cea357b_0_44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85" name="Google Shape;485;g26b4cea357b_0_448"/>
          <p:cNvSpPr/>
          <p:nvPr/>
        </p:nvSpPr>
        <p:spPr>
          <a:xfrm>
            <a:off x="16880410" y="4025900"/>
            <a:ext cx="57156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6b4cea357b_0_448"/>
          <p:cNvSpPr/>
          <p:nvPr/>
        </p:nvSpPr>
        <p:spPr>
          <a:xfrm>
            <a:off x="16880410" y="4025900"/>
            <a:ext cx="57156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26b4cea357b_0_448"/>
          <p:cNvSpPr/>
          <p:nvPr/>
        </p:nvSpPr>
        <p:spPr>
          <a:xfrm>
            <a:off x="16880410" y="4025900"/>
            <a:ext cx="5919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gra"/>
              <a:buNone/>
            </a:pPr>
            <a:r>
              <a:rPr b="0" i="0" lang="en-US" sz="4800" u="none" cap="none" strike="noStrike">
                <a:solidFill>
                  <a:srgbClr val="0E0E0E"/>
                </a:solidFill>
                <a:latin typeface="Mogra"/>
                <a:ea typeface="Mogra"/>
                <a:cs typeface="Mogra"/>
                <a:sym typeface="Mogra"/>
              </a:rPr>
              <a:t>A WEB APPLICATION</a:t>
            </a:r>
            <a:endParaRPr b="0" i="0" sz="4800" u="none" cap="none" strike="noStrike">
              <a:solidFill>
                <a:schemeClr val="dk1"/>
              </a:solidFill>
              <a:latin typeface="Calibri"/>
              <a:ea typeface="Calibri"/>
              <a:cs typeface="Calibri"/>
              <a:sym typeface="Calibri"/>
            </a:endParaRPr>
          </a:p>
        </p:txBody>
      </p:sp>
      <p:sp>
        <p:nvSpPr>
          <p:cNvPr id="488" name="Google Shape;488;g26b4cea357b_0_448"/>
          <p:cNvSpPr/>
          <p:nvPr/>
        </p:nvSpPr>
        <p:spPr>
          <a:xfrm>
            <a:off x="16880410" y="4965700"/>
            <a:ext cx="5851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89" name="Google Shape;489;g26b4cea357b_0_448"/>
          <p:cNvSpPr/>
          <p:nvPr/>
        </p:nvSpPr>
        <p:spPr>
          <a:xfrm>
            <a:off x="825603" y="4064000"/>
            <a:ext cx="7007100" cy="5215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3000B"/>
              </a:buClr>
              <a:buSzPts val="8000"/>
              <a:buFont typeface="Mogra"/>
              <a:buNone/>
            </a:pPr>
            <a:r>
              <a:rPr b="0" i="0" lang="en-US" sz="8000" u="none" cap="none" strike="noStrike">
                <a:solidFill>
                  <a:srgbClr val="E3000B"/>
                </a:solidFill>
                <a:latin typeface="Mogra"/>
                <a:ea typeface="Mogra"/>
                <a:cs typeface="Mogra"/>
                <a:sym typeface="Mogra"/>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90" name="Google Shape;490;g26b4cea357b_0_448"/>
          <p:cNvSpPr/>
          <p:nvPr/>
        </p:nvSpPr>
        <p:spPr>
          <a:xfrm>
            <a:off x="16766096" y="77343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Uncover treasures and secret treasures</a:t>
            </a:r>
            <a:endParaRPr b="0" i="0" sz="3200" u="none" cap="none" strike="noStrike">
              <a:solidFill>
                <a:schemeClr val="dk1"/>
              </a:solidFill>
              <a:latin typeface="Calibri"/>
              <a:ea typeface="Calibri"/>
              <a:cs typeface="Calibri"/>
              <a:sym typeface="Calibri"/>
            </a:endParaRPr>
          </a:p>
        </p:txBody>
      </p:sp>
      <p:pic>
        <p:nvPicPr>
          <p:cNvPr descr=" " id="491" name="Google Shape;491;g26b4cea357b_0_448"/>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92" name="Google Shape;492;g26b4cea357b_0_448"/>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7C0"/>
        </a:solidFill>
      </p:bgPr>
    </p:bg>
    <p:spTree>
      <p:nvGrpSpPr>
        <p:cNvPr id="497" name="Shape 497"/>
        <p:cNvGrpSpPr/>
        <p:nvPr/>
      </p:nvGrpSpPr>
      <p:grpSpPr>
        <a:xfrm>
          <a:off x="0" y="0"/>
          <a:ext cx="0" cy="0"/>
          <a:chOff x="0" y="0"/>
          <a:chExt cx="0" cy="0"/>
        </a:xfrm>
      </p:grpSpPr>
      <p:pic>
        <p:nvPicPr>
          <p:cNvPr descr=" " id="498" name="Google Shape;498;g26b4cea357b_0_46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99" name="Google Shape;499;g26b4cea357b_0_46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0" name="Google Shape;500;g26b4cea357b_0_46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01" name="Google Shape;501;g26b4cea357b_0_464"/>
          <p:cNvSpPr/>
          <p:nvPr/>
        </p:nvSpPr>
        <p:spPr>
          <a:xfrm>
            <a:off x="927216" y="927100"/>
            <a:ext cx="7464300" cy="277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ogra"/>
              <a:buNone/>
            </a:pPr>
            <a:r>
              <a:rPr b="0" i="0" lang="en-US" sz="8000" u="none" cap="none" strike="noStrike">
                <a:solidFill>
                  <a:srgbClr val="FFFFFF"/>
                </a:solidFill>
                <a:latin typeface="Mogra"/>
                <a:ea typeface="Mogra"/>
                <a:cs typeface="Mogra"/>
                <a:sym typeface="Mogra"/>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7C0"/>
        </a:solidFill>
      </p:bgPr>
    </p:bg>
    <p:spTree>
      <p:nvGrpSpPr>
        <p:cNvPr id="26" name="Shape 26"/>
        <p:cNvGrpSpPr/>
        <p:nvPr/>
      </p:nvGrpSpPr>
      <p:grpSpPr>
        <a:xfrm>
          <a:off x="0" y="0"/>
          <a:ext cx="0" cy="0"/>
          <a:chOff x="0" y="0"/>
          <a:chExt cx="0" cy="0"/>
        </a:xfrm>
      </p:grpSpPr>
      <p:pic>
        <p:nvPicPr>
          <p:cNvPr descr=" " id="27" name="Google Shape;27;g26b4cea357b_0_10"/>
          <p:cNvPicPr preferRelativeResize="0"/>
          <p:nvPr/>
        </p:nvPicPr>
        <p:blipFill rotWithShape="1">
          <a:blip r:embed="rId3">
            <a:alphaModFix/>
          </a:blip>
          <a:srcRect b="0" l="0" r="0" t="0"/>
          <a:stretch/>
        </p:blipFill>
        <p:spPr>
          <a:xfrm>
            <a:off x="18315689" y="9385300"/>
            <a:ext cx="6071359" cy="4330700"/>
          </a:xfrm>
          <a:prstGeom prst="rect">
            <a:avLst/>
          </a:prstGeom>
          <a:noFill/>
          <a:ln>
            <a:noFill/>
          </a:ln>
        </p:spPr>
      </p:pic>
      <p:pic>
        <p:nvPicPr>
          <p:cNvPr descr=" " id="28" name="Google Shape;28;g26b4cea357b_0_10"/>
          <p:cNvPicPr preferRelativeResize="0"/>
          <p:nvPr/>
        </p:nvPicPr>
        <p:blipFill rotWithShape="1">
          <a:blip r:embed="rId4">
            <a:alphaModFix/>
          </a:blip>
          <a:srcRect b="0" l="0" r="0" t="0"/>
          <a:stretch/>
        </p:blipFill>
        <p:spPr>
          <a:xfrm>
            <a:off x="0" y="0"/>
            <a:ext cx="8624378" cy="3810000"/>
          </a:xfrm>
          <a:prstGeom prst="rect">
            <a:avLst/>
          </a:prstGeom>
          <a:noFill/>
          <a:ln>
            <a:noFill/>
          </a:ln>
        </p:spPr>
      </p:pic>
      <p:sp>
        <p:nvSpPr>
          <p:cNvPr id="29" name="Google Shape;29;g26b4cea357b_0_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 name="Google Shape;30;g26b4cea357b_0_1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1" name="Google Shape;31;g26b4cea357b_0_10"/>
          <p:cNvSpPr/>
          <p:nvPr/>
        </p:nvSpPr>
        <p:spPr>
          <a:xfrm>
            <a:off x="8569338" y="4394200"/>
            <a:ext cx="7261200" cy="2497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3000B"/>
              </a:buClr>
              <a:buSzPts val="12800"/>
              <a:buFont typeface="Mogra"/>
              <a:buNone/>
            </a:pPr>
            <a:r>
              <a:rPr b="0" i="0" lang="en-US" sz="12800" u="none" cap="none" strike="noStrike">
                <a:solidFill>
                  <a:srgbClr val="E3000B"/>
                </a:solidFill>
                <a:latin typeface="Mogra"/>
                <a:ea typeface="Mogra"/>
                <a:cs typeface="Mogra"/>
                <a:sym typeface="Mogra"/>
              </a:rPr>
              <a:t>WELCOME</a:t>
            </a:r>
            <a:endParaRPr b="0" i="0" sz="12800" u="none" cap="none" strike="noStrike">
              <a:solidFill>
                <a:schemeClr val="dk1"/>
              </a:solidFill>
              <a:latin typeface="Calibri"/>
              <a:ea typeface="Calibri"/>
              <a:cs typeface="Calibri"/>
              <a:sym typeface="Calibri"/>
            </a:endParaRPr>
          </a:p>
        </p:txBody>
      </p:sp>
      <p:sp>
        <p:nvSpPr>
          <p:cNvPr id="32" name="Google Shape;32;g26b4cea357b_0_10"/>
          <p:cNvSpPr/>
          <p:nvPr/>
        </p:nvSpPr>
        <p:spPr>
          <a:xfrm>
            <a:off x="5000192" y="6921500"/>
            <a:ext cx="14399400" cy="2269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7C0"/>
        </a:solidFill>
      </p:bgPr>
    </p:bg>
    <p:spTree>
      <p:nvGrpSpPr>
        <p:cNvPr id="506" name="Shape 506"/>
        <p:cNvGrpSpPr/>
        <p:nvPr/>
      </p:nvGrpSpPr>
      <p:grpSpPr>
        <a:xfrm>
          <a:off x="0" y="0"/>
          <a:ext cx="0" cy="0"/>
          <a:chOff x="0" y="0"/>
          <a:chExt cx="0" cy="0"/>
        </a:xfrm>
      </p:grpSpPr>
      <p:pic>
        <p:nvPicPr>
          <p:cNvPr descr=" " id="507" name="Google Shape;507;g26b4cea357b_0_472"/>
          <p:cNvPicPr preferRelativeResize="0"/>
          <p:nvPr/>
        </p:nvPicPr>
        <p:blipFill rotWithShape="1">
          <a:blip r:embed="rId3">
            <a:alphaModFix/>
          </a:blip>
          <a:srcRect b="0" l="0" r="0" t="0"/>
          <a:stretch/>
        </p:blipFill>
        <p:spPr>
          <a:xfrm>
            <a:off x="0" y="0"/>
            <a:ext cx="2616527" cy="6858000"/>
          </a:xfrm>
          <a:prstGeom prst="rect">
            <a:avLst/>
          </a:prstGeom>
          <a:noFill/>
          <a:ln>
            <a:noFill/>
          </a:ln>
        </p:spPr>
      </p:pic>
      <p:pic>
        <p:nvPicPr>
          <p:cNvPr descr=" " id="508" name="Google Shape;508;g26b4cea357b_0_472"/>
          <p:cNvPicPr preferRelativeResize="0"/>
          <p:nvPr/>
        </p:nvPicPr>
        <p:blipFill rotWithShape="1">
          <a:blip r:embed="rId4">
            <a:alphaModFix/>
          </a:blip>
          <a:srcRect b="0" l="0" r="0" t="0"/>
          <a:stretch/>
        </p:blipFill>
        <p:spPr>
          <a:xfrm>
            <a:off x="19623953" y="8686800"/>
            <a:ext cx="4763095" cy="5029200"/>
          </a:xfrm>
          <a:prstGeom prst="rect">
            <a:avLst/>
          </a:prstGeom>
          <a:noFill/>
          <a:ln>
            <a:noFill/>
          </a:ln>
        </p:spPr>
      </p:pic>
      <p:sp>
        <p:nvSpPr>
          <p:cNvPr id="509" name="Google Shape;509;g26b4cea357b_0_47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0" name="Google Shape;510;g26b4cea357b_0_47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11" name="Google Shape;511;g26b4cea357b_0_472"/>
          <p:cNvPicPr preferRelativeResize="0"/>
          <p:nvPr/>
        </p:nvPicPr>
        <p:blipFill rotWithShape="1">
          <a:blip r:embed="rId6">
            <a:alphaModFix/>
          </a:blip>
          <a:srcRect b="0" l="0" r="0" t="0"/>
          <a:stretch/>
        </p:blipFill>
        <p:spPr>
          <a:xfrm>
            <a:off x="8522765" y="3810000"/>
            <a:ext cx="14479810" cy="7861300"/>
          </a:xfrm>
          <a:prstGeom prst="rect">
            <a:avLst/>
          </a:prstGeom>
          <a:noFill/>
          <a:ln>
            <a:noFill/>
          </a:ln>
        </p:spPr>
      </p:pic>
      <p:sp>
        <p:nvSpPr>
          <p:cNvPr id="512" name="Google Shape;512;g26b4cea357b_0_472"/>
          <p:cNvSpPr/>
          <p:nvPr/>
        </p:nvSpPr>
        <p:spPr>
          <a:xfrm>
            <a:off x="5012893" y="1104900"/>
            <a:ext cx="143487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3000B"/>
              </a:buClr>
              <a:buSzPts val="8000"/>
              <a:buFont typeface="Mogra"/>
              <a:buNone/>
            </a:pPr>
            <a:r>
              <a:rPr b="0" i="0" lang="en-US" sz="8000" u="none" cap="none" strike="noStrike">
                <a:solidFill>
                  <a:srgbClr val="E3000B"/>
                </a:solidFill>
                <a:latin typeface="Mogra"/>
                <a:ea typeface="Mogra"/>
                <a:cs typeface="Mogra"/>
                <a:sym typeface="Mogra"/>
              </a:rPr>
              <a:t>FANTASY REALM AT A GLANCE</a:t>
            </a:r>
            <a:endParaRPr b="0" i="0" sz="8000" u="none" cap="none" strike="noStrike">
              <a:solidFill>
                <a:schemeClr val="dk1"/>
              </a:solidFill>
              <a:latin typeface="Calibri"/>
              <a:ea typeface="Calibri"/>
              <a:cs typeface="Calibri"/>
              <a:sym typeface="Calibri"/>
            </a:endParaRPr>
          </a:p>
        </p:txBody>
      </p:sp>
      <p:sp>
        <p:nvSpPr>
          <p:cNvPr id="513" name="Google Shape;513;g26b4cea357b_0_472"/>
          <p:cNvSpPr/>
          <p:nvPr/>
        </p:nvSpPr>
        <p:spPr>
          <a:xfrm>
            <a:off x="1714714" y="34417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6b4cea357b_0_472"/>
          <p:cNvSpPr/>
          <p:nvPr/>
        </p:nvSpPr>
        <p:spPr>
          <a:xfrm>
            <a:off x="1714714" y="34417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6b4cea357b_0_472"/>
          <p:cNvSpPr/>
          <p:nvPr/>
        </p:nvSpPr>
        <p:spPr>
          <a:xfrm>
            <a:off x="1714714" y="34417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gra"/>
              <a:buNone/>
            </a:pPr>
            <a:r>
              <a:rPr b="0" i="0" lang="en-US" sz="4800" u="none" cap="none" strike="noStrike">
                <a:solidFill>
                  <a:srgbClr val="0E0E0E"/>
                </a:solidFill>
                <a:latin typeface="Mogra"/>
                <a:ea typeface="Mogra"/>
                <a:cs typeface="Mogra"/>
                <a:sym typeface="Mogra"/>
              </a:rPr>
              <a:t>THE FOREST</a:t>
            </a:r>
            <a:endParaRPr b="0" i="0" sz="4800" u="none" cap="none" strike="noStrike">
              <a:solidFill>
                <a:schemeClr val="dk1"/>
              </a:solidFill>
              <a:latin typeface="Calibri"/>
              <a:ea typeface="Calibri"/>
              <a:cs typeface="Calibri"/>
              <a:sym typeface="Calibri"/>
            </a:endParaRPr>
          </a:p>
        </p:txBody>
      </p:sp>
      <p:sp>
        <p:nvSpPr>
          <p:cNvPr id="516" name="Google Shape;516;g26b4cea357b_0_472"/>
          <p:cNvSpPr/>
          <p:nvPr/>
        </p:nvSpPr>
        <p:spPr>
          <a:xfrm>
            <a:off x="1714714" y="42799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517" name="Google Shape;517;g26b4cea357b_0_472"/>
          <p:cNvSpPr/>
          <p:nvPr/>
        </p:nvSpPr>
        <p:spPr>
          <a:xfrm>
            <a:off x="1714714" y="66040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6b4cea357b_0_472"/>
          <p:cNvSpPr/>
          <p:nvPr/>
        </p:nvSpPr>
        <p:spPr>
          <a:xfrm>
            <a:off x="1714714" y="66040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6b4cea357b_0_472"/>
          <p:cNvSpPr/>
          <p:nvPr/>
        </p:nvSpPr>
        <p:spPr>
          <a:xfrm>
            <a:off x="1714714" y="66040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gra"/>
              <a:buNone/>
            </a:pPr>
            <a:r>
              <a:rPr b="0" i="0" lang="en-US" sz="4800" u="none" cap="none" strike="noStrike">
                <a:solidFill>
                  <a:srgbClr val="0E0E0E"/>
                </a:solidFill>
                <a:latin typeface="Mogra"/>
                <a:ea typeface="Mogra"/>
                <a:cs typeface="Mogra"/>
                <a:sym typeface="Mogra"/>
              </a:rPr>
              <a:t>THE CAVES</a:t>
            </a:r>
            <a:endParaRPr b="0" i="0" sz="4800" u="none" cap="none" strike="noStrike">
              <a:solidFill>
                <a:schemeClr val="dk1"/>
              </a:solidFill>
              <a:latin typeface="Calibri"/>
              <a:ea typeface="Calibri"/>
              <a:cs typeface="Calibri"/>
              <a:sym typeface="Calibri"/>
            </a:endParaRPr>
          </a:p>
        </p:txBody>
      </p:sp>
      <p:sp>
        <p:nvSpPr>
          <p:cNvPr id="520" name="Google Shape;520;g26b4cea357b_0_472"/>
          <p:cNvSpPr/>
          <p:nvPr/>
        </p:nvSpPr>
        <p:spPr>
          <a:xfrm>
            <a:off x="1714714" y="74422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521" name="Google Shape;521;g26b4cea357b_0_472"/>
          <p:cNvSpPr/>
          <p:nvPr/>
        </p:nvSpPr>
        <p:spPr>
          <a:xfrm>
            <a:off x="1714714" y="97663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6b4cea357b_0_472"/>
          <p:cNvSpPr/>
          <p:nvPr/>
        </p:nvSpPr>
        <p:spPr>
          <a:xfrm>
            <a:off x="1714714" y="97663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26b4cea357b_0_472"/>
          <p:cNvSpPr/>
          <p:nvPr/>
        </p:nvSpPr>
        <p:spPr>
          <a:xfrm>
            <a:off x="1714714" y="97663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gra"/>
              <a:buNone/>
            </a:pPr>
            <a:r>
              <a:rPr b="0" i="0" lang="en-US" sz="4800" u="none" cap="none" strike="noStrike">
                <a:solidFill>
                  <a:srgbClr val="0E0E0E"/>
                </a:solidFill>
                <a:latin typeface="Mogra"/>
                <a:ea typeface="Mogra"/>
                <a:cs typeface="Mogra"/>
                <a:sym typeface="Mogra"/>
              </a:rPr>
              <a:t>THE LAIR</a:t>
            </a:r>
            <a:endParaRPr b="0" i="0" sz="4800" u="none" cap="none" strike="noStrike">
              <a:solidFill>
                <a:schemeClr val="dk1"/>
              </a:solidFill>
              <a:latin typeface="Calibri"/>
              <a:ea typeface="Calibri"/>
              <a:cs typeface="Calibri"/>
              <a:sym typeface="Calibri"/>
            </a:endParaRPr>
          </a:p>
        </p:txBody>
      </p:sp>
      <p:sp>
        <p:nvSpPr>
          <p:cNvPr id="524" name="Google Shape;524;g26b4cea357b_0_472"/>
          <p:cNvSpPr/>
          <p:nvPr/>
        </p:nvSpPr>
        <p:spPr>
          <a:xfrm>
            <a:off x="1714714" y="106045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7C0"/>
        </a:solidFill>
      </p:bgPr>
    </p:bg>
    <p:spTree>
      <p:nvGrpSpPr>
        <p:cNvPr id="529" name="Shape 529"/>
        <p:cNvGrpSpPr/>
        <p:nvPr/>
      </p:nvGrpSpPr>
      <p:grpSpPr>
        <a:xfrm>
          <a:off x="0" y="0"/>
          <a:ext cx="0" cy="0"/>
          <a:chOff x="0" y="0"/>
          <a:chExt cx="0" cy="0"/>
        </a:xfrm>
      </p:grpSpPr>
      <p:pic>
        <p:nvPicPr>
          <p:cNvPr descr=" " id="530" name="Google Shape;530;g26b4cea357b_0_494"/>
          <p:cNvPicPr preferRelativeResize="0"/>
          <p:nvPr/>
        </p:nvPicPr>
        <p:blipFill rotWithShape="1">
          <a:blip r:embed="rId3">
            <a:alphaModFix/>
          </a:blip>
          <a:srcRect b="0" l="0" r="0" t="0"/>
          <a:stretch/>
        </p:blipFill>
        <p:spPr>
          <a:xfrm>
            <a:off x="0" y="9131300"/>
            <a:ext cx="8662483" cy="4584700"/>
          </a:xfrm>
          <a:prstGeom prst="rect">
            <a:avLst/>
          </a:prstGeom>
          <a:noFill/>
          <a:ln>
            <a:noFill/>
          </a:ln>
        </p:spPr>
      </p:pic>
      <p:pic>
        <p:nvPicPr>
          <p:cNvPr descr=" " id="531" name="Google Shape;531;g26b4cea357b_0_494"/>
          <p:cNvPicPr preferRelativeResize="0"/>
          <p:nvPr/>
        </p:nvPicPr>
        <p:blipFill rotWithShape="1">
          <a:blip r:embed="rId4">
            <a:alphaModFix/>
          </a:blip>
          <a:srcRect b="0" l="0" r="0" t="0"/>
          <a:stretch/>
        </p:blipFill>
        <p:spPr>
          <a:xfrm>
            <a:off x="21313264" y="0"/>
            <a:ext cx="3073784" cy="7391400"/>
          </a:xfrm>
          <a:prstGeom prst="rect">
            <a:avLst/>
          </a:prstGeom>
          <a:noFill/>
          <a:ln>
            <a:noFill/>
          </a:ln>
        </p:spPr>
      </p:pic>
      <p:sp>
        <p:nvSpPr>
          <p:cNvPr id="532" name="Google Shape;532;g26b4cea357b_0_49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3" name="Google Shape;533;g26b4cea357b_0_49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34" name="Google Shape;534;g26b4cea357b_0_494"/>
          <p:cNvSpPr/>
          <p:nvPr/>
        </p:nvSpPr>
        <p:spPr>
          <a:xfrm>
            <a:off x="6054423" y="1104900"/>
            <a:ext cx="122781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3000B"/>
              </a:buClr>
              <a:buSzPts val="8000"/>
              <a:buFont typeface="Mogra"/>
              <a:buNone/>
            </a:pPr>
            <a:r>
              <a:rPr b="0" i="0" lang="en-US" sz="8000" u="none" cap="none" strike="noStrike">
                <a:solidFill>
                  <a:srgbClr val="E3000B"/>
                </a:solidFill>
                <a:latin typeface="Mogra"/>
                <a:ea typeface="Mogra"/>
                <a:cs typeface="Mogra"/>
                <a:sym typeface="Mogra"/>
              </a:rPr>
              <a:t>THE TIMELINE</a:t>
            </a:r>
            <a:endParaRPr b="0" i="0" sz="8000" u="none" cap="none" strike="noStrike">
              <a:solidFill>
                <a:schemeClr val="dk1"/>
              </a:solidFill>
              <a:latin typeface="Calibri"/>
              <a:ea typeface="Calibri"/>
              <a:cs typeface="Calibri"/>
              <a:sym typeface="Calibri"/>
            </a:endParaRPr>
          </a:p>
        </p:txBody>
      </p:sp>
      <p:sp>
        <p:nvSpPr>
          <p:cNvPr id="535" name="Google Shape;535;g26b4cea357b_0_494"/>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26b4cea357b_0_494"/>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7" name="Google Shape;537;g26b4cea357b_0_494"/>
          <p:cNvPicPr preferRelativeResize="0"/>
          <p:nvPr/>
        </p:nvPicPr>
        <p:blipFill rotWithShape="1">
          <a:blip r:embed="rId6">
            <a:alphaModFix/>
          </a:blip>
          <a:srcRect b="0" l="0" r="0" t="0"/>
          <a:stretch/>
        </p:blipFill>
        <p:spPr>
          <a:xfrm>
            <a:off x="0" y="7912100"/>
            <a:ext cx="24387048" cy="12700"/>
          </a:xfrm>
          <a:prstGeom prst="rect">
            <a:avLst/>
          </a:prstGeom>
          <a:noFill/>
          <a:ln>
            <a:noFill/>
          </a:ln>
        </p:spPr>
      </p:pic>
      <p:pic>
        <p:nvPicPr>
          <p:cNvPr descr=" " id="538" name="Google Shape;538;g26b4cea357b_0_494"/>
          <p:cNvPicPr preferRelativeResize="0"/>
          <p:nvPr/>
        </p:nvPicPr>
        <p:blipFill rotWithShape="1">
          <a:blip r:embed="rId7">
            <a:alphaModFix/>
          </a:blip>
          <a:srcRect b="0" l="0" r="0" t="0"/>
          <a:stretch/>
        </p:blipFill>
        <p:spPr>
          <a:xfrm>
            <a:off x="1244756" y="5016500"/>
            <a:ext cx="190524" cy="2908300"/>
          </a:xfrm>
          <a:prstGeom prst="rect">
            <a:avLst/>
          </a:prstGeom>
          <a:noFill/>
          <a:ln>
            <a:noFill/>
          </a:ln>
        </p:spPr>
      </p:pic>
      <p:pic>
        <p:nvPicPr>
          <p:cNvPr descr=" " id="539" name="Google Shape;539;g26b4cea357b_0_494"/>
          <p:cNvPicPr preferRelativeResize="0"/>
          <p:nvPr/>
        </p:nvPicPr>
        <p:blipFill rotWithShape="1">
          <a:blip r:embed="rId8">
            <a:alphaModFix/>
          </a:blip>
          <a:srcRect b="0" l="0" r="0" t="0"/>
          <a:stretch/>
        </p:blipFill>
        <p:spPr>
          <a:xfrm>
            <a:off x="12561870" y="3505200"/>
            <a:ext cx="190524" cy="4419600"/>
          </a:xfrm>
          <a:prstGeom prst="rect">
            <a:avLst/>
          </a:prstGeom>
          <a:noFill/>
          <a:ln>
            <a:noFill/>
          </a:ln>
        </p:spPr>
      </p:pic>
      <p:pic>
        <p:nvPicPr>
          <p:cNvPr descr=" " id="540" name="Google Shape;540;g26b4cea357b_0_494"/>
          <p:cNvPicPr preferRelativeResize="0"/>
          <p:nvPr/>
        </p:nvPicPr>
        <p:blipFill rotWithShape="1">
          <a:blip r:embed="rId9">
            <a:alphaModFix/>
          </a:blip>
          <a:srcRect b="0" l="0" r="0" t="0"/>
          <a:stretch/>
        </p:blipFill>
        <p:spPr>
          <a:xfrm>
            <a:off x="6884260" y="7924800"/>
            <a:ext cx="190524" cy="5029200"/>
          </a:xfrm>
          <a:prstGeom prst="rect">
            <a:avLst/>
          </a:prstGeom>
          <a:noFill/>
          <a:ln>
            <a:noFill/>
          </a:ln>
        </p:spPr>
      </p:pic>
      <p:pic>
        <p:nvPicPr>
          <p:cNvPr descr=" " id="541" name="Google Shape;541;g26b4cea357b_0_494"/>
          <p:cNvPicPr preferRelativeResize="0"/>
          <p:nvPr/>
        </p:nvPicPr>
        <p:blipFill rotWithShape="1">
          <a:blip r:embed="rId10">
            <a:alphaModFix/>
          </a:blip>
          <a:srcRect b="0" l="0" r="0" t="0"/>
          <a:stretch/>
        </p:blipFill>
        <p:spPr>
          <a:xfrm>
            <a:off x="18214076" y="7924800"/>
            <a:ext cx="190524" cy="3048000"/>
          </a:xfrm>
          <a:prstGeom prst="rect">
            <a:avLst/>
          </a:prstGeom>
          <a:noFill/>
          <a:ln>
            <a:noFill/>
          </a:ln>
        </p:spPr>
      </p:pic>
      <p:sp>
        <p:nvSpPr>
          <p:cNvPr id="542" name="Google Shape;542;g26b4cea357b_0_494"/>
          <p:cNvSpPr/>
          <p:nvPr/>
        </p:nvSpPr>
        <p:spPr>
          <a:xfrm>
            <a:off x="1740117" y="47752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g26b4cea357b_0_494"/>
          <p:cNvSpPr/>
          <p:nvPr/>
        </p:nvSpPr>
        <p:spPr>
          <a:xfrm>
            <a:off x="1740117" y="47752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6b4cea357b_0_494"/>
          <p:cNvSpPr/>
          <p:nvPr/>
        </p:nvSpPr>
        <p:spPr>
          <a:xfrm>
            <a:off x="1740117" y="47752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gra"/>
              <a:buNone/>
            </a:pPr>
            <a:r>
              <a:rPr b="0" i="0" lang="en-US" sz="3600" u="none" cap="none" strike="noStrike">
                <a:solidFill>
                  <a:srgbClr val="0E0E0E"/>
                </a:solidFill>
                <a:latin typeface="Mogra"/>
                <a:ea typeface="Mogra"/>
                <a:cs typeface="Mogra"/>
                <a:sym typeface="Mogra"/>
              </a:rPr>
              <a:t>war</a:t>
            </a:r>
            <a:endParaRPr b="0" i="0" sz="3600" u="none" cap="none" strike="noStrike">
              <a:solidFill>
                <a:schemeClr val="dk1"/>
              </a:solidFill>
              <a:latin typeface="Calibri"/>
              <a:ea typeface="Calibri"/>
              <a:cs typeface="Calibri"/>
              <a:sym typeface="Calibri"/>
            </a:endParaRPr>
          </a:p>
        </p:txBody>
      </p:sp>
      <p:sp>
        <p:nvSpPr>
          <p:cNvPr id="545" name="Google Shape;545;g26b4cea357b_0_494"/>
          <p:cNvSpPr/>
          <p:nvPr/>
        </p:nvSpPr>
        <p:spPr>
          <a:xfrm>
            <a:off x="1740117" y="55245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546" name="Google Shape;546;g26b4cea357b_0_494"/>
          <p:cNvSpPr/>
          <p:nvPr/>
        </p:nvSpPr>
        <p:spPr>
          <a:xfrm>
            <a:off x="13069934" y="32893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g26b4cea357b_0_494"/>
          <p:cNvSpPr/>
          <p:nvPr/>
        </p:nvSpPr>
        <p:spPr>
          <a:xfrm>
            <a:off x="13069934" y="32893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26b4cea357b_0_494"/>
          <p:cNvSpPr/>
          <p:nvPr/>
        </p:nvSpPr>
        <p:spPr>
          <a:xfrm>
            <a:off x="13069934" y="32893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gra"/>
              <a:buNone/>
            </a:pPr>
            <a:r>
              <a:rPr b="0" i="0" lang="en-US" sz="3600" u="none" cap="none" strike="noStrike">
                <a:solidFill>
                  <a:srgbClr val="0E0E0E"/>
                </a:solidFill>
                <a:latin typeface="Mogra"/>
                <a:ea typeface="Mogra"/>
                <a:cs typeface="Mogra"/>
                <a:sym typeface="Mogra"/>
              </a:rPr>
              <a:t>transformation</a:t>
            </a:r>
            <a:endParaRPr b="0" i="0" sz="3600" u="none" cap="none" strike="noStrike">
              <a:solidFill>
                <a:schemeClr val="dk1"/>
              </a:solidFill>
              <a:latin typeface="Calibri"/>
              <a:ea typeface="Calibri"/>
              <a:cs typeface="Calibri"/>
              <a:sym typeface="Calibri"/>
            </a:endParaRPr>
          </a:p>
        </p:txBody>
      </p:sp>
      <p:sp>
        <p:nvSpPr>
          <p:cNvPr id="549" name="Google Shape;549;g26b4cea357b_0_494"/>
          <p:cNvSpPr/>
          <p:nvPr/>
        </p:nvSpPr>
        <p:spPr>
          <a:xfrm>
            <a:off x="13069934" y="40386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550" name="Google Shape;550;g26b4cea357b_0_494"/>
          <p:cNvSpPr/>
          <p:nvPr/>
        </p:nvSpPr>
        <p:spPr>
          <a:xfrm>
            <a:off x="7417727" y="84328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26b4cea357b_0_494"/>
          <p:cNvSpPr/>
          <p:nvPr/>
        </p:nvSpPr>
        <p:spPr>
          <a:xfrm>
            <a:off x="7417727" y="84328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26b4cea357b_0_494"/>
          <p:cNvSpPr/>
          <p:nvPr/>
        </p:nvSpPr>
        <p:spPr>
          <a:xfrm>
            <a:off x="7417727" y="84328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gra"/>
              <a:buNone/>
            </a:pPr>
            <a:r>
              <a:rPr b="0" i="0" lang="en-US" sz="3600" u="none" cap="none" strike="noStrike">
                <a:solidFill>
                  <a:srgbClr val="0E0E0E"/>
                </a:solidFill>
                <a:latin typeface="Mogra"/>
                <a:ea typeface="Mogra"/>
                <a:cs typeface="Mogra"/>
                <a:sym typeface="Mogra"/>
              </a:rPr>
              <a:t>rise</a:t>
            </a:r>
            <a:endParaRPr b="0" i="0" sz="3600" u="none" cap="none" strike="noStrike">
              <a:solidFill>
                <a:schemeClr val="dk1"/>
              </a:solidFill>
              <a:latin typeface="Calibri"/>
              <a:ea typeface="Calibri"/>
              <a:cs typeface="Calibri"/>
              <a:sym typeface="Calibri"/>
            </a:endParaRPr>
          </a:p>
        </p:txBody>
      </p:sp>
      <p:sp>
        <p:nvSpPr>
          <p:cNvPr id="553" name="Google Shape;553;g26b4cea357b_0_494"/>
          <p:cNvSpPr/>
          <p:nvPr/>
        </p:nvSpPr>
        <p:spPr>
          <a:xfrm>
            <a:off x="7417727" y="91821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554" name="Google Shape;554;g26b4cea357b_0_494"/>
          <p:cNvSpPr/>
          <p:nvPr/>
        </p:nvSpPr>
        <p:spPr>
          <a:xfrm>
            <a:off x="18747543" y="84328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6b4cea357b_0_494"/>
          <p:cNvSpPr/>
          <p:nvPr/>
        </p:nvSpPr>
        <p:spPr>
          <a:xfrm>
            <a:off x="18747543" y="84328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26b4cea357b_0_494"/>
          <p:cNvSpPr/>
          <p:nvPr/>
        </p:nvSpPr>
        <p:spPr>
          <a:xfrm>
            <a:off x="18747543" y="84328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gra"/>
              <a:buNone/>
            </a:pPr>
            <a:r>
              <a:rPr b="0" i="0" lang="en-US" sz="3600" u="none" cap="none" strike="noStrike">
                <a:solidFill>
                  <a:srgbClr val="0E0E0E"/>
                </a:solidFill>
                <a:latin typeface="Mogra"/>
                <a:ea typeface="Mogra"/>
                <a:cs typeface="Mogra"/>
                <a:sym typeface="Mogra"/>
              </a:rPr>
              <a:t>invasion</a:t>
            </a:r>
            <a:endParaRPr b="0" i="0" sz="3600" u="none" cap="none" strike="noStrike">
              <a:solidFill>
                <a:schemeClr val="dk1"/>
              </a:solidFill>
              <a:latin typeface="Calibri"/>
              <a:ea typeface="Calibri"/>
              <a:cs typeface="Calibri"/>
              <a:sym typeface="Calibri"/>
            </a:endParaRPr>
          </a:p>
        </p:txBody>
      </p:sp>
      <p:sp>
        <p:nvSpPr>
          <p:cNvPr id="557" name="Google Shape;557;g26b4cea357b_0_494"/>
          <p:cNvSpPr/>
          <p:nvPr/>
        </p:nvSpPr>
        <p:spPr>
          <a:xfrm>
            <a:off x="18747543" y="91821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558" name="Google Shape;558;g26b4cea357b_0_494"/>
          <p:cNvSpPr/>
          <p:nvPr/>
        </p:nvSpPr>
        <p:spPr>
          <a:xfrm rot="-5400000">
            <a:off x="818184" y="8569471"/>
            <a:ext cx="1155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Mogra"/>
              <a:buNone/>
            </a:pPr>
            <a:r>
              <a:rPr b="0" i="0" lang="en-US" sz="3600" u="none" cap="none" strike="noStrike">
                <a:solidFill>
                  <a:srgbClr val="000000"/>
                </a:solidFill>
                <a:latin typeface="Mogra"/>
                <a:ea typeface="Mogra"/>
                <a:cs typeface="Mogra"/>
                <a:sym typeface="Mogra"/>
              </a:rPr>
              <a:t>2020</a:t>
            </a:r>
            <a:endParaRPr b="0" i="0" sz="3600" u="none" cap="none" strike="noStrike">
              <a:solidFill>
                <a:schemeClr val="dk1"/>
              </a:solidFill>
              <a:latin typeface="Calibri"/>
              <a:ea typeface="Calibri"/>
              <a:cs typeface="Calibri"/>
              <a:sym typeface="Calibri"/>
            </a:endParaRPr>
          </a:p>
        </p:txBody>
      </p:sp>
      <p:sp>
        <p:nvSpPr>
          <p:cNvPr id="559" name="Google Shape;559;g26b4cea357b_0_494"/>
          <p:cNvSpPr/>
          <p:nvPr/>
        </p:nvSpPr>
        <p:spPr>
          <a:xfrm rot="-5400000">
            <a:off x="12135298" y="8578847"/>
            <a:ext cx="1155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Mogra"/>
              <a:buNone/>
            </a:pPr>
            <a:r>
              <a:rPr b="0" i="0" lang="en-US" sz="3600" u="none" cap="none" strike="noStrike">
                <a:solidFill>
                  <a:srgbClr val="000000"/>
                </a:solidFill>
                <a:latin typeface="Mogra"/>
                <a:ea typeface="Mogra"/>
                <a:cs typeface="Mogra"/>
                <a:sym typeface="Mogra"/>
              </a:rPr>
              <a:t>2022</a:t>
            </a:r>
            <a:endParaRPr b="0" i="0" sz="3600" u="none" cap="none" strike="noStrike">
              <a:solidFill>
                <a:schemeClr val="dk1"/>
              </a:solidFill>
              <a:latin typeface="Calibri"/>
              <a:ea typeface="Calibri"/>
              <a:cs typeface="Calibri"/>
              <a:sym typeface="Calibri"/>
            </a:endParaRPr>
          </a:p>
        </p:txBody>
      </p:sp>
      <p:sp>
        <p:nvSpPr>
          <p:cNvPr id="560" name="Google Shape;560;g26b4cea357b_0_494"/>
          <p:cNvSpPr/>
          <p:nvPr/>
        </p:nvSpPr>
        <p:spPr>
          <a:xfrm rot="-5400000">
            <a:off x="6495788" y="6675865"/>
            <a:ext cx="10797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Mogra"/>
              <a:buNone/>
            </a:pPr>
            <a:r>
              <a:rPr b="0" i="0" lang="en-US" sz="3600" u="none" cap="none" strike="noStrike">
                <a:solidFill>
                  <a:srgbClr val="000000"/>
                </a:solidFill>
                <a:latin typeface="Mogra"/>
                <a:ea typeface="Mogra"/>
                <a:cs typeface="Mogra"/>
                <a:sym typeface="Mogra"/>
              </a:rPr>
              <a:t>2021</a:t>
            </a:r>
            <a:endParaRPr b="0" i="0" sz="3600" u="none" cap="none" strike="noStrike">
              <a:solidFill>
                <a:schemeClr val="dk1"/>
              </a:solidFill>
              <a:latin typeface="Calibri"/>
              <a:ea typeface="Calibri"/>
              <a:cs typeface="Calibri"/>
              <a:sym typeface="Calibri"/>
            </a:endParaRPr>
          </a:p>
        </p:txBody>
      </p:sp>
      <p:sp>
        <p:nvSpPr>
          <p:cNvPr id="561" name="Google Shape;561;g26b4cea357b_0_494"/>
          <p:cNvSpPr/>
          <p:nvPr/>
        </p:nvSpPr>
        <p:spPr>
          <a:xfrm rot="-5400000">
            <a:off x="17787505" y="6648447"/>
            <a:ext cx="1155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Mogra"/>
              <a:buNone/>
            </a:pPr>
            <a:r>
              <a:rPr b="0" i="0" lang="en-US" sz="3600" u="none" cap="none" strike="noStrike">
                <a:solidFill>
                  <a:srgbClr val="000000"/>
                </a:solidFill>
                <a:latin typeface="Mogra"/>
                <a:ea typeface="Mogra"/>
                <a:cs typeface="Mogra"/>
                <a:sym typeface="Mogra"/>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7C0"/>
        </a:solidFill>
      </p:bgPr>
    </p:bg>
    <p:spTree>
      <p:nvGrpSpPr>
        <p:cNvPr id="566" name="Shape 566"/>
        <p:cNvGrpSpPr/>
        <p:nvPr/>
      </p:nvGrpSpPr>
      <p:grpSpPr>
        <a:xfrm>
          <a:off x="0" y="0"/>
          <a:ext cx="0" cy="0"/>
          <a:chOff x="0" y="0"/>
          <a:chExt cx="0" cy="0"/>
        </a:xfrm>
      </p:grpSpPr>
      <p:pic>
        <p:nvPicPr>
          <p:cNvPr descr=" " id="567" name="Google Shape;567;g26b4cea357b_0_530"/>
          <p:cNvPicPr preferRelativeResize="0"/>
          <p:nvPr/>
        </p:nvPicPr>
        <p:blipFill rotWithShape="1">
          <a:blip r:embed="rId3">
            <a:alphaModFix/>
          </a:blip>
          <a:srcRect b="0" l="0" r="0" t="0"/>
          <a:stretch/>
        </p:blipFill>
        <p:spPr>
          <a:xfrm>
            <a:off x="0" y="5181600"/>
            <a:ext cx="4496362" cy="8534400"/>
          </a:xfrm>
          <a:prstGeom prst="rect">
            <a:avLst/>
          </a:prstGeom>
          <a:noFill/>
          <a:ln>
            <a:noFill/>
          </a:ln>
        </p:spPr>
      </p:pic>
      <p:pic>
        <p:nvPicPr>
          <p:cNvPr descr=" " id="568" name="Google Shape;568;g26b4cea357b_0_530"/>
          <p:cNvPicPr preferRelativeResize="0"/>
          <p:nvPr/>
        </p:nvPicPr>
        <p:blipFill rotWithShape="1">
          <a:blip r:embed="rId4">
            <a:alphaModFix/>
          </a:blip>
          <a:srcRect b="0" l="0" r="0" t="0"/>
          <a:stretch/>
        </p:blipFill>
        <p:spPr>
          <a:xfrm>
            <a:off x="19585848" y="0"/>
            <a:ext cx="4801200" cy="5181600"/>
          </a:xfrm>
          <a:prstGeom prst="rect">
            <a:avLst/>
          </a:prstGeom>
          <a:noFill/>
          <a:ln>
            <a:noFill/>
          </a:ln>
        </p:spPr>
      </p:pic>
      <p:sp>
        <p:nvSpPr>
          <p:cNvPr id="569" name="Google Shape;569;g26b4cea357b_0_53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0" name="Google Shape;570;g26b4cea357b_0_53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71" name="Google Shape;571;g26b4cea357b_0_530"/>
          <p:cNvSpPr/>
          <p:nvPr/>
        </p:nvSpPr>
        <p:spPr>
          <a:xfrm>
            <a:off x="9267925" y="711200"/>
            <a:ext cx="58512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3000B"/>
              </a:buClr>
              <a:buSzPts val="8000"/>
              <a:buFont typeface="Mogra"/>
              <a:buNone/>
            </a:pPr>
            <a:r>
              <a:rPr b="0" i="0" lang="en-US" sz="8000" u="none" cap="none" strike="noStrike">
                <a:solidFill>
                  <a:srgbClr val="E3000B"/>
                </a:solidFill>
                <a:latin typeface="Mogra"/>
                <a:ea typeface="Mogra"/>
                <a:cs typeface="Mogra"/>
                <a:sym typeface="Mogra"/>
              </a:rPr>
              <a:t>OUR TEAM</a:t>
            </a:r>
            <a:endParaRPr b="0" i="0" sz="8000" u="none" cap="none" strike="noStrike">
              <a:solidFill>
                <a:schemeClr val="dk1"/>
              </a:solidFill>
              <a:latin typeface="Calibri"/>
              <a:ea typeface="Calibri"/>
              <a:cs typeface="Calibri"/>
              <a:sym typeface="Calibri"/>
            </a:endParaRPr>
          </a:p>
        </p:txBody>
      </p:sp>
      <p:sp>
        <p:nvSpPr>
          <p:cNvPr id="572" name="Google Shape;572;g26b4cea357b_0_530"/>
          <p:cNvSpPr/>
          <p:nvPr/>
        </p:nvSpPr>
        <p:spPr>
          <a:xfrm>
            <a:off x="2553019" y="2997200"/>
            <a:ext cx="6096900" cy="772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3" name="Google Shape;573;g26b4cea357b_0_530"/>
          <p:cNvPicPr preferRelativeResize="0"/>
          <p:nvPr/>
        </p:nvPicPr>
        <p:blipFill rotWithShape="1">
          <a:blip r:embed="rId6">
            <a:alphaModFix/>
          </a:blip>
          <a:srcRect b="0" l="0" r="0" t="0"/>
          <a:stretch/>
        </p:blipFill>
        <p:spPr>
          <a:xfrm>
            <a:off x="2553019" y="2997200"/>
            <a:ext cx="6096762" cy="6096000"/>
          </a:xfrm>
          <a:prstGeom prst="rect">
            <a:avLst/>
          </a:prstGeom>
          <a:noFill/>
          <a:ln>
            <a:noFill/>
          </a:ln>
        </p:spPr>
      </p:pic>
      <p:sp>
        <p:nvSpPr>
          <p:cNvPr id="574" name="Google Shape;574;g26b4cea357b_0_530"/>
          <p:cNvSpPr/>
          <p:nvPr/>
        </p:nvSpPr>
        <p:spPr>
          <a:xfrm>
            <a:off x="2553019" y="92964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g26b4cea357b_0_530"/>
          <p:cNvSpPr/>
          <p:nvPr/>
        </p:nvSpPr>
        <p:spPr>
          <a:xfrm>
            <a:off x="2553019" y="92964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6b4cea357b_0_530"/>
          <p:cNvSpPr/>
          <p:nvPr/>
        </p:nvSpPr>
        <p:spPr>
          <a:xfrm>
            <a:off x="2451406" y="92964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gra"/>
              <a:buNone/>
            </a:pPr>
            <a:r>
              <a:rPr b="0" i="0" lang="en-US" sz="4800" u="none" cap="none" strike="noStrike">
                <a:solidFill>
                  <a:srgbClr val="0E0E0E"/>
                </a:solidFill>
                <a:latin typeface="Mogra"/>
                <a:ea typeface="Mogra"/>
                <a:cs typeface="Mogra"/>
                <a:sym typeface="Mogra"/>
              </a:rPr>
              <a:t>ELDRUIN</a:t>
            </a:r>
            <a:endParaRPr b="0" i="0" sz="4800" u="none" cap="none" strike="noStrike">
              <a:solidFill>
                <a:schemeClr val="dk1"/>
              </a:solidFill>
              <a:latin typeface="Calibri"/>
              <a:ea typeface="Calibri"/>
              <a:cs typeface="Calibri"/>
              <a:sym typeface="Calibri"/>
            </a:endParaRPr>
          </a:p>
        </p:txBody>
      </p:sp>
      <p:sp>
        <p:nvSpPr>
          <p:cNvPr id="577" name="Google Shape;577;g26b4cea357b_0_530"/>
          <p:cNvSpPr/>
          <p:nvPr/>
        </p:nvSpPr>
        <p:spPr>
          <a:xfrm>
            <a:off x="2485277" y="101854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578" name="Google Shape;578;g26b4cea357b_0_530"/>
          <p:cNvSpPr/>
          <p:nvPr/>
        </p:nvSpPr>
        <p:spPr>
          <a:xfrm>
            <a:off x="9513489" y="5435600"/>
            <a:ext cx="6096900" cy="772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9" name="Google Shape;579;g26b4cea357b_0_530"/>
          <p:cNvPicPr preferRelativeResize="0"/>
          <p:nvPr/>
        </p:nvPicPr>
        <p:blipFill rotWithShape="1">
          <a:blip r:embed="rId7">
            <a:alphaModFix/>
          </a:blip>
          <a:srcRect b="0" l="0" r="0" t="0"/>
          <a:stretch/>
        </p:blipFill>
        <p:spPr>
          <a:xfrm>
            <a:off x="9513489" y="5435600"/>
            <a:ext cx="6096762" cy="6096000"/>
          </a:xfrm>
          <a:prstGeom prst="rect">
            <a:avLst/>
          </a:prstGeom>
          <a:noFill/>
          <a:ln>
            <a:noFill/>
          </a:ln>
        </p:spPr>
      </p:pic>
      <p:sp>
        <p:nvSpPr>
          <p:cNvPr id="580" name="Google Shape;580;g26b4cea357b_0_530"/>
          <p:cNvSpPr/>
          <p:nvPr/>
        </p:nvSpPr>
        <p:spPr>
          <a:xfrm>
            <a:off x="9513489" y="117348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g26b4cea357b_0_530"/>
          <p:cNvSpPr/>
          <p:nvPr/>
        </p:nvSpPr>
        <p:spPr>
          <a:xfrm>
            <a:off x="9513489" y="117348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26b4cea357b_0_530"/>
          <p:cNvSpPr/>
          <p:nvPr/>
        </p:nvSpPr>
        <p:spPr>
          <a:xfrm>
            <a:off x="9411876" y="117348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gra"/>
              <a:buNone/>
            </a:pPr>
            <a:r>
              <a:rPr b="0" i="0" lang="en-US" sz="4800" u="none" cap="none" strike="noStrike">
                <a:solidFill>
                  <a:srgbClr val="0E0E0E"/>
                </a:solidFill>
                <a:latin typeface="Mogra"/>
                <a:ea typeface="Mogra"/>
                <a:cs typeface="Mogra"/>
                <a:sym typeface="Mogra"/>
              </a:rPr>
              <a:t>ELEMENTALEN</a:t>
            </a:r>
            <a:endParaRPr b="0" i="0" sz="4800" u="none" cap="none" strike="noStrike">
              <a:solidFill>
                <a:schemeClr val="dk1"/>
              </a:solidFill>
              <a:latin typeface="Calibri"/>
              <a:ea typeface="Calibri"/>
              <a:cs typeface="Calibri"/>
              <a:sym typeface="Calibri"/>
            </a:endParaRPr>
          </a:p>
        </p:txBody>
      </p:sp>
      <p:sp>
        <p:nvSpPr>
          <p:cNvPr id="583" name="Google Shape;583;g26b4cea357b_0_530"/>
          <p:cNvSpPr/>
          <p:nvPr/>
        </p:nvSpPr>
        <p:spPr>
          <a:xfrm>
            <a:off x="9445747" y="126238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584" name="Google Shape;584;g26b4cea357b_0_530"/>
          <p:cNvSpPr/>
          <p:nvPr/>
        </p:nvSpPr>
        <p:spPr>
          <a:xfrm>
            <a:off x="16473959" y="2997200"/>
            <a:ext cx="6096900" cy="772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5" name="Google Shape;585;g26b4cea357b_0_530"/>
          <p:cNvPicPr preferRelativeResize="0"/>
          <p:nvPr/>
        </p:nvPicPr>
        <p:blipFill rotWithShape="1">
          <a:blip r:embed="rId8">
            <a:alphaModFix/>
          </a:blip>
          <a:srcRect b="0" l="0" r="0" t="0"/>
          <a:stretch/>
        </p:blipFill>
        <p:spPr>
          <a:xfrm>
            <a:off x="16473959" y="2997200"/>
            <a:ext cx="6096762" cy="6096000"/>
          </a:xfrm>
          <a:prstGeom prst="rect">
            <a:avLst/>
          </a:prstGeom>
          <a:noFill/>
          <a:ln>
            <a:noFill/>
          </a:ln>
        </p:spPr>
      </p:pic>
      <p:sp>
        <p:nvSpPr>
          <p:cNvPr id="586" name="Google Shape;586;g26b4cea357b_0_530"/>
          <p:cNvSpPr/>
          <p:nvPr/>
        </p:nvSpPr>
        <p:spPr>
          <a:xfrm>
            <a:off x="16473959" y="92964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g26b4cea357b_0_530"/>
          <p:cNvSpPr/>
          <p:nvPr/>
        </p:nvSpPr>
        <p:spPr>
          <a:xfrm>
            <a:off x="16473959" y="92964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26b4cea357b_0_530"/>
          <p:cNvSpPr/>
          <p:nvPr/>
        </p:nvSpPr>
        <p:spPr>
          <a:xfrm>
            <a:off x="16372346" y="92964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gra"/>
              <a:buNone/>
            </a:pPr>
            <a:r>
              <a:rPr b="0" i="0" lang="en-US" sz="4800" u="none" cap="none" strike="noStrike">
                <a:solidFill>
                  <a:srgbClr val="0E0E0E"/>
                </a:solidFill>
                <a:latin typeface="Mogra"/>
                <a:ea typeface="Mogra"/>
                <a:cs typeface="Mogra"/>
                <a:sym typeface="Mogra"/>
              </a:rPr>
              <a:t>LUNARIA</a:t>
            </a:r>
            <a:endParaRPr b="0" i="0" sz="4800" u="none" cap="none" strike="noStrike">
              <a:solidFill>
                <a:schemeClr val="dk1"/>
              </a:solidFill>
              <a:latin typeface="Calibri"/>
              <a:ea typeface="Calibri"/>
              <a:cs typeface="Calibri"/>
              <a:sym typeface="Calibri"/>
            </a:endParaRPr>
          </a:p>
        </p:txBody>
      </p:sp>
      <p:sp>
        <p:nvSpPr>
          <p:cNvPr id="589" name="Google Shape;589;g26b4cea357b_0_530"/>
          <p:cNvSpPr/>
          <p:nvPr/>
        </p:nvSpPr>
        <p:spPr>
          <a:xfrm>
            <a:off x="16406217" y="101854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7C0"/>
        </a:solidFill>
      </p:bgPr>
    </p:bg>
    <p:spTree>
      <p:nvGrpSpPr>
        <p:cNvPr id="594" name="Shape 594"/>
        <p:cNvGrpSpPr/>
        <p:nvPr/>
      </p:nvGrpSpPr>
      <p:grpSpPr>
        <a:xfrm>
          <a:off x="0" y="0"/>
          <a:ext cx="0" cy="0"/>
          <a:chOff x="0" y="0"/>
          <a:chExt cx="0" cy="0"/>
        </a:xfrm>
      </p:grpSpPr>
      <p:pic>
        <p:nvPicPr>
          <p:cNvPr descr=" " id="595" name="Google Shape;595;g26b4cea357b_0_557"/>
          <p:cNvPicPr preferRelativeResize="0"/>
          <p:nvPr/>
        </p:nvPicPr>
        <p:blipFill rotWithShape="1">
          <a:blip r:embed="rId3">
            <a:alphaModFix/>
          </a:blip>
          <a:srcRect b="0" l="0" r="0" t="0"/>
          <a:stretch/>
        </p:blipFill>
        <p:spPr>
          <a:xfrm>
            <a:off x="18315689" y="9385300"/>
            <a:ext cx="6071359" cy="4330700"/>
          </a:xfrm>
          <a:prstGeom prst="rect">
            <a:avLst/>
          </a:prstGeom>
          <a:noFill/>
          <a:ln>
            <a:noFill/>
          </a:ln>
        </p:spPr>
      </p:pic>
      <p:pic>
        <p:nvPicPr>
          <p:cNvPr descr=" " id="596" name="Google Shape;596;g26b4cea357b_0_557"/>
          <p:cNvPicPr preferRelativeResize="0"/>
          <p:nvPr/>
        </p:nvPicPr>
        <p:blipFill rotWithShape="1">
          <a:blip r:embed="rId4">
            <a:alphaModFix/>
          </a:blip>
          <a:srcRect b="0" l="0" r="0" t="0"/>
          <a:stretch/>
        </p:blipFill>
        <p:spPr>
          <a:xfrm>
            <a:off x="0" y="0"/>
            <a:ext cx="8624378" cy="3810000"/>
          </a:xfrm>
          <a:prstGeom prst="rect">
            <a:avLst/>
          </a:prstGeom>
          <a:noFill/>
          <a:ln>
            <a:noFill/>
          </a:ln>
        </p:spPr>
      </p:pic>
      <p:sp>
        <p:nvSpPr>
          <p:cNvPr id="597" name="Google Shape;597;g26b4cea357b_0_55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8" name="Google Shape;598;g26b4cea357b_0_55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99" name="Google Shape;599;g26b4cea357b_0_557"/>
          <p:cNvSpPr/>
          <p:nvPr/>
        </p:nvSpPr>
        <p:spPr>
          <a:xfrm>
            <a:off x="2070359" y="3721100"/>
            <a:ext cx="9572700" cy="277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3000B"/>
              </a:buClr>
              <a:buSzPts val="8000"/>
              <a:buFont typeface="Mogra"/>
              <a:buNone/>
            </a:pPr>
            <a:r>
              <a:rPr b="0" i="0" lang="en-US" sz="8000" u="none" cap="none" strike="noStrike">
                <a:solidFill>
                  <a:srgbClr val="E3000B"/>
                </a:solidFill>
                <a:latin typeface="Mogra"/>
                <a:ea typeface="Mogra"/>
                <a:cs typeface="Mogra"/>
                <a:sym typeface="Mogra"/>
              </a:rPr>
              <a:t>THANK YOU FOR CHOOSING EATEMP</a:t>
            </a:r>
            <a:endParaRPr b="0" i="0" sz="8000" u="none" cap="none" strike="noStrike">
              <a:solidFill>
                <a:schemeClr val="dk1"/>
              </a:solidFill>
              <a:latin typeface="Calibri"/>
              <a:ea typeface="Calibri"/>
              <a:cs typeface="Calibri"/>
              <a:sym typeface="Calibri"/>
            </a:endParaRPr>
          </a:p>
        </p:txBody>
      </p:sp>
      <p:sp>
        <p:nvSpPr>
          <p:cNvPr id="600" name="Google Shape;600;g26b4cea357b_0_557"/>
          <p:cNvSpPr/>
          <p:nvPr/>
        </p:nvSpPr>
        <p:spPr>
          <a:xfrm>
            <a:off x="2070359" y="7124700"/>
            <a:ext cx="9369600" cy="437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01" name="Google Shape;601;g26b4cea357b_0_557"/>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6">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02" name="Google Shape;602;g26b4cea357b_0_557"/>
          <p:cNvPicPr preferRelativeResize="0"/>
          <p:nvPr/>
        </p:nvPicPr>
        <p:blipFill rotWithShape="1">
          <a:blip r:embed="rId7">
            <a:alphaModFix/>
          </a:blip>
          <a:srcRect b="0" l="0" r="0" t="0"/>
          <a:stretch/>
        </p:blipFill>
        <p:spPr>
          <a:xfrm>
            <a:off x="11799775" y="2374900"/>
            <a:ext cx="10339092" cy="10325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7C0"/>
        </a:solidFill>
      </p:bgPr>
    </p:bg>
    <p:spTree>
      <p:nvGrpSpPr>
        <p:cNvPr id="37" name="Shape 37"/>
        <p:cNvGrpSpPr/>
        <p:nvPr/>
      </p:nvGrpSpPr>
      <p:grpSpPr>
        <a:xfrm>
          <a:off x="0" y="0"/>
          <a:ext cx="0" cy="0"/>
          <a:chOff x="0" y="0"/>
          <a:chExt cx="0" cy="0"/>
        </a:xfrm>
      </p:grpSpPr>
      <p:pic>
        <p:nvPicPr>
          <p:cNvPr descr=" " id="38" name="Google Shape;38;g26b4cea357b_0_20"/>
          <p:cNvPicPr preferRelativeResize="0"/>
          <p:nvPr/>
        </p:nvPicPr>
        <p:blipFill rotWithShape="1">
          <a:blip r:embed="rId3">
            <a:alphaModFix/>
          </a:blip>
          <a:srcRect b="0" l="0" r="0" t="0"/>
          <a:stretch/>
        </p:blipFill>
        <p:spPr>
          <a:xfrm>
            <a:off x="0" y="0"/>
            <a:ext cx="2616527" cy="6858000"/>
          </a:xfrm>
          <a:prstGeom prst="rect">
            <a:avLst/>
          </a:prstGeom>
          <a:noFill/>
          <a:ln>
            <a:noFill/>
          </a:ln>
        </p:spPr>
      </p:pic>
      <p:pic>
        <p:nvPicPr>
          <p:cNvPr descr=" " id="39" name="Google Shape;39;g26b4cea357b_0_20"/>
          <p:cNvPicPr preferRelativeResize="0"/>
          <p:nvPr/>
        </p:nvPicPr>
        <p:blipFill rotWithShape="1">
          <a:blip r:embed="rId4">
            <a:alphaModFix/>
          </a:blip>
          <a:srcRect b="0" l="0" r="0" t="0"/>
          <a:stretch/>
        </p:blipFill>
        <p:spPr>
          <a:xfrm>
            <a:off x="19623953" y="8686800"/>
            <a:ext cx="4763095" cy="5029200"/>
          </a:xfrm>
          <a:prstGeom prst="rect">
            <a:avLst/>
          </a:prstGeom>
          <a:noFill/>
          <a:ln>
            <a:noFill/>
          </a:ln>
        </p:spPr>
      </p:pic>
      <p:sp>
        <p:nvSpPr>
          <p:cNvPr id="40" name="Google Shape;40;g26b4cea357b_0_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 name="Google Shape;41;g26b4cea357b_0_2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2" name="Google Shape;42;g26b4cea357b_0_20"/>
          <p:cNvSpPr/>
          <p:nvPr/>
        </p:nvSpPr>
        <p:spPr>
          <a:xfrm>
            <a:off x="5017127" y="1320800"/>
            <a:ext cx="148947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3000B"/>
              </a:buClr>
              <a:buSzPts val="12800"/>
              <a:buFont typeface="Mogra"/>
              <a:buNone/>
            </a:pPr>
            <a:r>
              <a:rPr b="0" i="0" lang="en-US" sz="12800" u="none" cap="none" strike="noStrike">
                <a:solidFill>
                  <a:srgbClr val="E3000B"/>
                </a:solidFill>
                <a:latin typeface="Mogra"/>
                <a:ea typeface="Mogra"/>
                <a:cs typeface="Mogra"/>
                <a:sym typeface="Mogra"/>
              </a:rPr>
              <a:t>TABLE OF CONTENTS</a:t>
            </a:r>
            <a:endParaRPr b="0" i="0" sz="12800" u="none" cap="none" strike="noStrike">
              <a:solidFill>
                <a:schemeClr val="dk1"/>
              </a:solidFill>
              <a:latin typeface="Calibri"/>
              <a:ea typeface="Calibri"/>
              <a:cs typeface="Calibri"/>
              <a:sym typeface="Calibri"/>
            </a:endParaRPr>
          </a:p>
        </p:txBody>
      </p:sp>
      <p:sp>
        <p:nvSpPr>
          <p:cNvPr id="43" name="Google Shape;43;g26b4cea357b_0_20"/>
          <p:cNvSpPr/>
          <p:nvPr/>
        </p:nvSpPr>
        <p:spPr>
          <a:xfrm>
            <a:off x="4051806"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g26b4cea357b_0_20"/>
          <p:cNvSpPr/>
          <p:nvPr/>
        </p:nvSpPr>
        <p:spPr>
          <a:xfrm>
            <a:off x="4051806" y="46482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g26b4cea357b_0_20"/>
          <p:cNvSpPr/>
          <p:nvPr/>
        </p:nvSpPr>
        <p:spPr>
          <a:xfrm>
            <a:off x="3848581" y="4648200"/>
            <a:ext cx="6135000" cy="939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Mogra"/>
              <a:buNone/>
            </a:pPr>
            <a:r>
              <a:rPr b="0" i="0" lang="en-US" sz="4800" u="none" cap="none" strike="noStrike">
                <a:solidFill>
                  <a:srgbClr val="0E0E0E"/>
                </a:solidFill>
                <a:latin typeface="Mogra"/>
                <a:ea typeface="Mogra"/>
                <a:cs typeface="Mogra"/>
                <a:sym typeface="Mogra"/>
              </a:rPr>
              <a:t>INTRODUCTION</a:t>
            </a:r>
            <a:endParaRPr b="0" i="0" sz="4800" u="none" cap="none" strike="noStrike">
              <a:solidFill>
                <a:schemeClr val="dk1"/>
              </a:solidFill>
              <a:latin typeface="Calibri"/>
              <a:ea typeface="Calibri"/>
              <a:cs typeface="Calibri"/>
              <a:sym typeface="Calibri"/>
            </a:endParaRPr>
          </a:p>
        </p:txBody>
      </p:sp>
      <p:sp>
        <p:nvSpPr>
          <p:cNvPr id="46" name="Google Shape;46;g26b4cea357b_0_20"/>
          <p:cNvSpPr/>
          <p:nvPr/>
        </p:nvSpPr>
        <p:spPr>
          <a:xfrm>
            <a:off x="3916323" y="54864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47" name="Google Shape;47;g26b4cea357b_0_20"/>
          <p:cNvPicPr preferRelativeResize="0"/>
          <p:nvPr/>
        </p:nvPicPr>
        <p:blipFill rotWithShape="1">
          <a:blip r:embed="rId6">
            <a:alphaModFix/>
          </a:blip>
          <a:srcRect b="0" l="0" r="0" t="0"/>
          <a:stretch/>
        </p:blipFill>
        <p:spPr>
          <a:xfrm>
            <a:off x="10186673" y="4521200"/>
            <a:ext cx="1625803" cy="1625600"/>
          </a:xfrm>
          <a:prstGeom prst="rect">
            <a:avLst/>
          </a:prstGeom>
          <a:noFill/>
          <a:ln>
            <a:noFill/>
          </a:ln>
        </p:spPr>
      </p:pic>
      <p:sp>
        <p:nvSpPr>
          <p:cNvPr id="48" name="Google Shape;48;g26b4cea357b_0_20"/>
          <p:cNvSpPr/>
          <p:nvPr/>
        </p:nvSpPr>
        <p:spPr>
          <a:xfrm>
            <a:off x="10186673" y="4521200"/>
            <a:ext cx="1625700" cy="1625700"/>
          </a:xfrm>
          <a:prstGeom prst="rect">
            <a:avLst/>
          </a:prstGeom>
          <a:noFill/>
          <a:ln cap="flat" cmpd="sng" w="50800">
            <a:solidFill>
              <a:srgbClr val="014BA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6b4cea357b_0_20"/>
          <p:cNvSpPr/>
          <p:nvPr/>
        </p:nvSpPr>
        <p:spPr>
          <a:xfrm>
            <a:off x="10605826" y="4864100"/>
            <a:ext cx="7875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14BA4"/>
              </a:buClr>
              <a:buSzPts val="4800"/>
              <a:buFont typeface="Mogra"/>
              <a:buNone/>
            </a:pPr>
            <a:r>
              <a:rPr b="0" i="0" lang="en-US" sz="4800" u="none" cap="none" strike="noStrike">
                <a:solidFill>
                  <a:srgbClr val="014BA4"/>
                </a:solidFill>
                <a:latin typeface="Mogra"/>
                <a:ea typeface="Mogra"/>
                <a:cs typeface="Mogra"/>
                <a:sym typeface="Mogra"/>
              </a:rPr>
              <a:t>01</a:t>
            </a:r>
            <a:endParaRPr b="0" i="0" sz="4800" u="none" cap="none" strike="noStrike">
              <a:solidFill>
                <a:schemeClr val="dk1"/>
              </a:solidFill>
              <a:latin typeface="Calibri"/>
              <a:ea typeface="Calibri"/>
              <a:cs typeface="Calibri"/>
              <a:sym typeface="Calibri"/>
            </a:endParaRPr>
          </a:p>
        </p:txBody>
      </p:sp>
      <p:sp>
        <p:nvSpPr>
          <p:cNvPr id="50" name="Google Shape;50;g26b4cea357b_0_20"/>
          <p:cNvSpPr/>
          <p:nvPr/>
        </p:nvSpPr>
        <p:spPr>
          <a:xfrm>
            <a:off x="12574572"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 name="Google Shape;51;g26b4cea357b_0_20"/>
          <p:cNvPicPr preferRelativeResize="0"/>
          <p:nvPr/>
        </p:nvPicPr>
        <p:blipFill rotWithShape="1">
          <a:blip r:embed="rId6">
            <a:alphaModFix/>
          </a:blip>
          <a:srcRect b="0" l="0" r="0" t="0"/>
          <a:stretch/>
        </p:blipFill>
        <p:spPr>
          <a:xfrm>
            <a:off x="12574572" y="4521200"/>
            <a:ext cx="1625803" cy="1625600"/>
          </a:xfrm>
          <a:prstGeom prst="rect">
            <a:avLst/>
          </a:prstGeom>
          <a:noFill/>
          <a:ln>
            <a:noFill/>
          </a:ln>
        </p:spPr>
      </p:pic>
      <p:sp>
        <p:nvSpPr>
          <p:cNvPr id="52" name="Google Shape;52;g26b4cea357b_0_20"/>
          <p:cNvSpPr/>
          <p:nvPr/>
        </p:nvSpPr>
        <p:spPr>
          <a:xfrm>
            <a:off x="12574572" y="4521200"/>
            <a:ext cx="1625700" cy="1625700"/>
          </a:xfrm>
          <a:prstGeom prst="roundRect">
            <a:avLst>
              <a:gd fmla="val 781313" name="adj"/>
            </a:avLst>
          </a:prstGeom>
          <a:noFill/>
          <a:ln cap="flat" cmpd="sng" w="50800">
            <a:solidFill>
              <a:srgbClr val="E3000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26b4cea357b_0_20"/>
          <p:cNvSpPr/>
          <p:nvPr/>
        </p:nvSpPr>
        <p:spPr>
          <a:xfrm>
            <a:off x="12949268" y="4864100"/>
            <a:ext cx="8763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3000B"/>
              </a:buClr>
              <a:buSzPts val="4800"/>
              <a:buFont typeface="Mogra"/>
              <a:buNone/>
            </a:pPr>
            <a:r>
              <a:rPr b="0" i="0" lang="en-US" sz="4800" u="none" cap="none" strike="noStrike">
                <a:solidFill>
                  <a:srgbClr val="E3000B"/>
                </a:solidFill>
                <a:latin typeface="Mogra"/>
                <a:ea typeface="Mogra"/>
                <a:cs typeface="Mogra"/>
                <a:sym typeface="Mogra"/>
              </a:rPr>
              <a:t>02</a:t>
            </a:r>
            <a:endParaRPr b="0" i="0" sz="4800" u="none" cap="none" strike="noStrike">
              <a:solidFill>
                <a:schemeClr val="dk1"/>
              </a:solidFill>
              <a:latin typeface="Calibri"/>
              <a:ea typeface="Calibri"/>
              <a:cs typeface="Calibri"/>
              <a:sym typeface="Calibri"/>
            </a:endParaRPr>
          </a:p>
        </p:txBody>
      </p:sp>
      <p:sp>
        <p:nvSpPr>
          <p:cNvPr id="54" name="Google Shape;54;g26b4cea357b_0_20"/>
          <p:cNvSpPr/>
          <p:nvPr/>
        </p:nvSpPr>
        <p:spPr>
          <a:xfrm>
            <a:off x="14403600" y="46482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6b4cea357b_0_20"/>
          <p:cNvSpPr/>
          <p:nvPr/>
        </p:nvSpPr>
        <p:spPr>
          <a:xfrm>
            <a:off x="14403600" y="46482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gra"/>
              <a:buNone/>
            </a:pPr>
            <a:r>
              <a:rPr b="0" i="0" lang="en-US" sz="4800" u="none" cap="none" strike="noStrike">
                <a:solidFill>
                  <a:srgbClr val="0E0E0E"/>
                </a:solidFill>
                <a:latin typeface="Mogra"/>
                <a:ea typeface="Mogra"/>
                <a:cs typeface="Mogra"/>
                <a:sym typeface="Mogra"/>
              </a:rPr>
              <a:t>ENCOUNTERS</a:t>
            </a:r>
            <a:endParaRPr b="0" i="0" sz="4800" u="none" cap="none" strike="noStrike">
              <a:solidFill>
                <a:schemeClr val="dk1"/>
              </a:solidFill>
              <a:latin typeface="Calibri"/>
              <a:ea typeface="Calibri"/>
              <a:cs typeface="Calibri"/>
              <a:sym typeface="Calibri"/>
            </a:endParaRPr>
          </a:p>
        </p:txBody>
      </p:sp>
      <p:sp>
        <p:nvSpPr>
          <p:cNvPr id="56" name="Google Shape;56;g26b4cea357b_0_20"/>
          <p:cNvSpPr/>
          <p:nvPr/>
        </p:nvSpPr>
        <p:spPr>
          <a:xfrm>
            <a:off x="14403600" y="54864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57" name="Google Shape;57;g26b4cea357b_0_20"/>
          <p:cNvSpPr/>
          <p:nvPr/>
        </p:nvSpPr>
        <p:spPr>
          <a:xfrm>
            <a:off x="4051806"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6b4cea357b_0_20"/>
          <p:cNvSpPr/>
          <p:nvPr/>
        </p:nvSpPr>
        <p:spPr>
          <a:xfrm>
            <a:off x="4051806" y="76327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6b4cea357b_0_20"/>
          <p:cNvSpPr/>
          <p:nvPr/>
        </p:nvSpPr>
        <p:spPr>
          <a:xfrm>
            <a:off x="3848581" y="7632700"/>
            <a:ext cx="6135000" cy="939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Mogra"/>
              <a:buNone/>
            </a:pPr>
            <a:r>
              <a:rPr b="0" i="0" lang="en-US" sz="4800" u="none" cap="none" strike="noStrike">
                <a:solidFill>
                  <a:srgbClr val="0E0E0E"/>
                </a:solidFill>
                <a:latin typeface="Mogra"/>
                <a:ea typeface="Mogra"/>
                <a:cs typeface="Mogra"/>
                <a:sym typeface="Mogra"/>
              </a:rPr>
              <a:t>WONDERS</a:t>
            </a:r>
            <a:endParaRPr b="0" i="0" sz="4800" u="none" cap="none" strike="noStrike">
              <a:solidFill>
                <a:schemeClr val="dk1"/>
              </a:solidFill>
              <a:latin typeface="Calibri"/>
              <a:ea typeface="Calibri"/>
              <a:cs typeface="Calibri"/>
              <a:sym typeface="Calibri"/>
            </a:endParaRPr>
          </a:p>
        </p:txBody>
      </p:sp>
      <p:sp>
        <p:nvSpPr>
          <p:cNvPr id="60" name="Google Shape;60;g26b4cea357b_0_20"/>
          <p:cNvSpPr/>
          <p:nvPr/>
        </p:nvSpPr>
        <p:spPr>
          <a:xfrm>
            <a:off x="3916323" y="84709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61" name="Google Shape;61;g26b4cea357b_0_20"/>
          <p:cNvPicPr preferRelativeResize="0"/>
          <p:nvPr/>
        </p:nvPicPr>
        <p:blipFill rotWithShape="1">
          <a:blip r:embed="rId6">
            <a:alphaModFix/>
          </a:blip>
          <a:srcRect b="0" l="0" r="0" t="0"/>
          <a:stretch/>
        </p:blipFill>
        <p:spPr>
          <a:xfrm>
            <a:off x="10186673" y="7505700"/>
            <a:ext cx="1625803" cy="1625600"/>
          </a:xfrm>
          <a:prstGeom prst="rect">
            <a:avLst/>
          </a:prstGeom>
          <a:noFill/>
          <a:ln>
            <a:noFill/>
          </a:ln>
        </p:spPr>
      </p:pic>
      <p:sp>
        <p:nvSpPr>
          <p:cNvPr id="62" name="Google Shape;62;g26b4cea357b_0_20"/>
          <p:cNvSpPr/>
          <p:nvPr/>
        </p:nvSpPr>
        <p:spPr>
          <a:xfrm>
            <a:off x="10186673" y="7505700"/>
            <a:ext cx="1625700" cy="1625700"/>
          </a:xfrm>
          <a:prstGeom prst="roundRect">
            <a:avLst>
              <a:gd fmla="val 781313" name="adj"/>
            </a:avLst>
          </a:prstGeom>
          <a:noFill/>
          <a:ln cap="flat" cmpd="sng" w="50800">
            <a:solidFill>
              <a:srgbClr val="0859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6b4cea357b_0_20"/>
          <p:cNvSpPr/>
          <p:nvPr/>
        </p:nvSpPr>
        <p:spPr>
          <a:xfrm>
            <a:off x="10555019" y="7848600"/>
            <a:ext cx="8892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85933"/>
              </a:buClr>
              <a:buSzPts val="4800"/>
              <a:buFont typeface="Mogra"/>
              <a:buNone/>
            </a:pPr>
            <a:r>
              <a:rPr b="0" i="0" lang="en-US" sz="4800" u="none" cap="none" strike="noStrike">
                <a:solidFill>
                  <a:srgbClr val="085933"/>
                </a:solidFill>
                <a:latin typeface="Mogra"/>
                <a:ea typeface="Mogra"/>
                <a:cs typeface="Mogra"/>
                <a:sym typeface="Mogra"/>
              </a:rPr>
              <a:t>03</a:t>
            </a:r>
            <a:endParaRPr b="0" i="0" sz="4800" u="none" cap="none" strike="noStrike">
              <a:solidFill>
                <a:schemeClr val="dk1"/>
              </a:solidFill>
              <a:latin typeface="Calibri"/>
              <a:ea typeface="Calibri"/>
              <a:cs typeface="Calibri"/>
              <a:sym typeface="Calibri"/>
            </a:endParaRPr>
          </a:p>
        </p:txBody>
      </p:sp>
      <p:sp>
        <p:nvSpPr>
          <p:cNvPr id="64" name="Google Shape;64;g26b4cea357b_0_20"/>
          <p:cNvSpPr/>
          <p:nvPr/>
        </p:nvSpPr>
        <p:spPr>
          <a:xfrm>
            <a:off x="12574572"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 name="Google Shape;65;g26b4cea357b_0_20"/>
          <p:cNvPicPr preferRelativeResize="0"/>
          <p:nvPr/>
        </p:nvPicPr>
        <p:blipFill rotWithShape="1">
          <a:blip r:embed="rId6">
            <a:alphaModFix/>
          </a:blip>
          <a:srcRect b="0" l="0" r="0" t="0"/>
          <a:stretch/>
        </p:blipFill>
        <p:spPr>
          <a:xfrm>
            <a:off x="12574572" y="7505700"/>
            <a:ext cx="1625803" cy="1625600"/>
          </a:xfrm>
          <a:prstGeom prst="rect">
            <a:avLst/>
          </a:prstGeom>
          <a:noFill/>
          <a:ln>
            <a:noFill/>
          </a:ln>
        </p:spPr>
      </p:pic>
      <p:sp>
        <p:nvSpPr>
          <p:cNvPr id="66" name="Google Shape;66;g26b4cea357b_0_20"/>
          <p:cNvSpPr/>
          <p:nvPr/>
        </p:nvSpPr>
        <p:spPr>
          <a:xfrm>
            <a:off x="12574572" y="7505700"/>
            <a:ext cx="1625700" cy="1625700"/>
          </a:xfrm>
          <a:prstGeom prst="rect">
            <a:avLst/>
          </a:prstGeom>
          <a:noFill/>
          <a:ln cap="flat" cmpd="sng" w="50800">
            <a:solidFill>
              <a:srgbClr val="014BA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6b4cea357b_0_20"/>
          <p:cNvSpPr/>
          <p:nvPr/>
        </p:nvSpPr>
        <p:spPr>
          <a:xfrm>
            <a:off x="12949268" y="7848600"/>
            <a:ext cx="8763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14BA4"/>
              </a:buClr>
              <a:buSzPts val="4800"/>
              <a:buFont typeface="Mogra"/>
              <a:buNone/>
            </a:pPr>
            <a:r>
              <a:rPr b="0" i="0" lang="en-US" sz="4800" u="none" cap="none" strike="noStrike">
                <a:solidFill>
                  <a:srgbClr val="014BA4"/>
                </a:solidFill>
                <a:latin typeface="Mogra"/>
                <a:ea typeface="Mogra"/>
                <a:cs typeface="Mogra"/>
                <a:sym typeface="Mogra"/>
              </a:rPr>
              <a:t>04</a:t>
            </a:r>
            <a:endParaRPr b="0" i="0" sz="4800" u="none" cap="none" strike="noStrike">
              <a:solidFill>
                <a:schemeClr val="dk1"/>
              </a:solidFill>
              <a:latin typeface="Calibri"/>
              <a:ea typeface="Calibri"/>
              <a:cs typeface="Calibri"/>
              <a:sym typeface="Calibri"/>
            </a:endParaRPr>
          </a:p>
        </p:txBody>
      </p:sp>
      <p:sp>
        <p:nvSpPr>
          <p:cNvPr id="68" name="Google Shape;68;g26b4cea357b_0_20"/>
          <p:cNvSpPr/>
          <p:nvPr/>
        </p:nvSpPr>
        <p:spPr>
          <a:xfrm>
            <a:off x="14403600" y="76327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6b4cea357b_0_20"/>
          <p:cNvSpPr/>
          <p:nvPr/>
        </p:nvSpPr>
        <p:spPr>
          <a:xfrm>
            <a:off x="14403600" y="76327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gra"/>
              <a:buNone/>
            </a:pPr>
            <a:r>
              <a:rPr b="0" i="0" lang="en-US" sz="4800" u="none" cap="none" strike="noStrike">
                <a:solidFill>
                  <a:srgbClr val="0E0E0E"/>
                </a:solidFill>
                <a:latin typeface="Mogra"/>
                <a:ea typeface="Mogra"/>
                <a:cs typeface="Mogra"/>
                <a:sym typeface="Mogra"/>
              </a:rPr>
              <a:t>MAGIC</a:t>
            </a:r>
            <a:endParaRPr b="0" i="0" sz="4800" u="none" cap="none" strike="noStrike">
              <a:solidFill>
                <a:schemeClr val="dk1"/>
              </a:solidFill>
              <a:latin typeface="Calibri"/>
              <a:ea typeface="Calibri"/>
              <a:cs typeface="Calibri"/>
              <a:sym typeface="Calibri"/>
            </a:endParaRPr>
          </a:p>
        </p:txBody>
      </p:sp>
      <p:sp>
        <p:nvSpPr>
          <p:cNvPr id="70" name="Google Shape;70;g26b4cea357b_0_20"/>
          <p:cNvSpPr/>
          <p:nvPr/>
        </p:nvSpPr>
        <p:spPr>
          <a:xfrm>
            <a:off x="14403600" y="84709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71" name="Google Shape;71;g26b4cea357b_0_20"/>
          <p:cNvSpPr/>
          <p:nvPr/>
        </p:nvSpPr>
        <p:spPr>
          <a:xfrm>
            <a:off x="4051806"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6b4cea357b_0_20"/>
          <p:cNvSpPr/>
          <p:nvPr/>
        </p:nvSpPr>
        <p:spPr>
          <a:xfrm>
            <a:off x="4051806" y="106172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6b4cea357b_0_20"/>
          <p:cNvSpPr/>
          <p:nvPr/>
        </p:nvSpPr>
        <p:spPr>
          <a:xfrm>
            <a:off x="3848581" y="10617200"/>
            <a:ext cx="6135000" cy="939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Mogra"/>
              <a:buNone/>
            </a:pPr>
            <a:r>
              <a:rPr b="0" i="0" lang="en-US" sz="4800" u="none" cap="none" strike="noStrike">
                <a:solidFill>
                  <a:srgbClr val="0E0E0E"/>
                </a:solidFill>
                <a:latin typeface="Mogra"/>
                <a:ea typeface="Mogra"/>
                <a:cs typeface="Mogra"/>
                <a:sym typeface="Mogra"/>
              </a:rPr>
              <a:t>ADVENTURE</a:t>
            </a:r>
            <a:endParaRPr b="0" i="0" sz="4800" u="none" cap="none" strike="noStrike">
              <a:solidFill>
                <a:schemeClr val="dk1"/>
              </a:solidFill>
              <a:latin typeface="Calibri"/>
              <a:ea typeface="Calibri"/>
              <a:cs typeface="Calibri"/>
              <a:sym typeface="Calibri"/>
            </a:endParaRPr>
          </a:p>
        </p:txBody>
      </p:sp>
      <p:sp>
        <p:nvSpPr>
          <p:cNvPr id="74" name="Google Shape;74;g26b4cea357b_0_20"/>
          <p:cNvSpPr/>
          <p:nvPr/>
        </p:nvSpPr>
        <p:spPr>
          <a:xfrm>
            <a:off x="3916323" y="114554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75" name="Google Shape;75;g26b4cea357b_0_20"/>
          <p:cNvPicPr preferRelativeResize="0"/>
          <p:nvPr/>
        </p:nvPicPr>
        <p:blipFill rotWithShape="1">
          <a:blip r:embed="rId6">
            <a:alphaModFix/>
          </a:blip>
          <a:srcRect b="0" l="0" r="0" t="0"/>
          <a:stretch/>
        </p:blipFill>
        <p:spPr>
          <a:xfrm>
            <a:off x="10186673" y="10490200"/>
            <a:ext cx="1625803" cy="1625600"/>
          </a:xfrm>
          <a:prstGeom prst="rect">
            <a:avLst/>
          </a:prstGeom>
          <a:noFill/>
          <a:ln>
            <a:noFill/>
          </a:ln>
        </p:spPr>
      </p:pic>
      <p:sp>
        <p:nvSpPr>
          <p:cNvPr id="76" name="Google Shape;76;g26b4cea357b_0_20"/>
          <p:cNvSpPr/>
          <p:nvPr/>
        </p:nvSpPr>
        <p:spPr>
          <a:xfrm>
            <a:off x="10186673" y="10490200"/>
            <a:ext cx="1625700" cy="1625700"/>
          </a:xfrm>
          <a:prstGeom prst="rect">
            <a:avLst/>
          </a:prstGeom>
          <a:noFill/>
          <a:ln cap="flat" cmpd="sng" w="50800">
            <a:solidFill>
              <a:srgbClr val="0859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6b4cea357b_0_20"/>
          <p:cNvSpPr/>
          <p:nvPr/>
        </p:nvSpPr>
        <p:spPr>
          <a:xfrm>
            <a:off x="10561370" y="10833100"/>
            <a:ext cx="8763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85933"/>
              </a:buClr>
              <a:buSzPts val="4800"/>
              <a:buFont typeface="Mogra"/>
              <a:buNone/>
            </a:pPr>
            <a:r>
              <a:rPr b="0" i="0" lang="en-US" sz="4800" u="none" cap="none" strike="noStrike">
                <a:solidFill>
                  <a:srgbClr val="085933"/>
                </a:solidFill>
                <a:latin typeface="Mogra"/>
                <a:ea typeface="Mogra"/>
                <a:cs typeface="Mogra"/>
                <a:sym typeface="Mogra"/>
              </a:rPr>
              <a:t>05</a:t>
            </a:r>
            <a:endParaRPr b="0" i="0" sz="4800" u="none" cap="none" strike="noStrike">
              <a:solidFill>
                <a:schemeClr val="dk1"/>
              </a:solidFill>
              <a:latin typeface="Calibri"/>
              <a:ea typeface="Calibri"/>
              <a:cs typeface="Calibri"/>
              <a:sym typeface="Calibri"/>
            </a:endParaRPr>
          </a:p>
        </p:txBody>
      </p:sp>
      <p:sp>
        <p:nvSpPr>
          <p:cNvPr id="78" name="Google Shape;78;g26b4cea357b_0_20"/>
          <p:cNvSpPr/>
          <p:nvPr/>
        </p:nvSpPr>
        <p:spPr>
          <a:xfrm>
            <a:off x="12574572"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9" name="Google Shape;79;g26b4cea357b_0_20"/>
          <p:cNvPicPr preferRelativeResize="0"/>
          <p:nvPr/>
        </p:nvPicPr>
        <p:blipFill rotWithShape="1">
          <a:blip r:embed="rId6">
            <a:alphaModFix/>
          </a:blip>
          <a:srcRect b="0" l="0" r="0" t="0"/>
          <a:stretch/>
        </p:blipFill>
        <p:spPr>
          <a:xfrm>
            <a:off x="12574572" y="10490200"/>
            <a:ext cx="1625803" cy="1625600"/>
          </a:xfrm>
          <a:prstGeom prst="rect">
            <a:avLst/>
          </a:prstGeom>
          <a:noFill/>
          <a:ln>
            <a:noFill/>
          </a:ln>
        </p:spPr>
      </p:pic>
      <p:sp>
        <p:nvSpPr>
          <p:cNvPr id="80" name="Google Shape;80;g26b4cea357b_0_20"/>
          <p:cNvSpPr/>
          <p:nvPr/>
        </p:nvSpPr>
        <p:spPr>
          <a:xfrm>
            <a:off x="12574572" y="10490200"/>
            <a:ext cx="1625700" cy="1625700"/>
          </a:xfrm>
          <a:prstGeom prst="roundRect">
            <a:avLst>
              <a:gd fmla="val 781313" name="adj"/>
            </a:avLst>
          </a:prstGeom>
          <a:noFill/>
          <a:ln cap="flat" cmpd="sng" w="50800">
            <a:solidFill>
              <a:srgbClr val="E3000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26b4cea357b_0_20"/>
          <p:cNvSpPr/>
          <p:nvPr/>
        </p:nvSpPr>
        <p:spPr>
          <a:xfrm>
            <a:off x="12949268" y="10833100"/>
            <a:ext cx="8763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3000B"/>
              </a:buClr>
              <a:buSzPts val="4800"/>
              <a:buFont typeface="Mogra"/>
              <a:buNone/>
            </a:pPr>
            <a:r>
              <a:rPr b="0" i="0" lang="en-US" sz="4800" u="none" cap="none" strike="noStrike">
                <a:solidFill>
                  <a:srgbClr val="E3000B"/>
                </a:solidFill>
                <a:latin typeface="Mogra"/>
                <a:ea typeface="Mogra"/>
                <a:cs typeface="Mogra"/>
                <a:sym typeface="Mogra"/>
              </a:rPr>
              <a:t>06</a:t>
            </a:r>
            <a:endParaRPr b="0" i="0" sz="4800" u="none" cap="none" strike="noStrike">
              <a:solidFill>
                <a:schemeClr val="dk1"/>
              </a:solidFill>
              <a:latin typeface="Calibri"/>
              <a:ea typeface="Calibri"/>
              <a:cs typeface="Calibri"/>
              <a:sym typeface="Calibri"/>
            </a:endParaRPr>
          </a:p>
        </p:txBody>
      </p:sp>
      <p:sp>
        <p:nvSpPr>
          <p:cNvPr id="82" name="Google Shape;82;g26b4cea357b_0_20"/>
          <p:cNvSpPr/>
          <p:nvPr/>
        </p:nvSpPr>
        <p:spPr>
          <a:xfrm>
            <a:off x="14403600" y="106172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26b4cea357b_0_20"/>
          <p:cNvSpPr/>
          <p:nvPr/>
        </p:nvSpPr>
        <p:spPr>
          <a:xfrm>
            <a:off x="14403600" y="106172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gra"/>
              <a:buNone/>
            </a:pPr>
            <a:r>
              <a:rPr b="0" i="0" lang="en-US" sz="4800" u="none" cap="none" strike="noStrike">
                <a:solidFill>
                  <a:srgbClr val="0E0E0E"/>
                </a:solidFill>
                <a:latin typeface="Mogra"/>
                <a:ea typeface="Mogra"/>
                <a:cs typeface="Mogra"/>
                <a:sym typeface="Mogra"/>
              </a:rPr>
              <a:t>CONCLUSION</a:t>
            </a:r>
            <a:endParaRPr b="0" i="0" sz="4800" u="none" cap="none" strike="noStrike">
              <a:solidFill>
                <a:schemeClr val="dk1"/>
              </a:solidFill>
              <a:latin typeface="Calibri"/>
              <a:ea typeface="Calibri"/>
              <a:cs typeface="Calibri"/>
              <a:sym typeface="Calibri"/>
            </a:endParaRPr>
          </a:p>
        </p:txBody>
      </p:sp>
      <p:sp>
        <p:nvSpPr>
          <p:cNvPr id="84" name="Google Shape;84;g26b4cea357b_0_20"/>
          <p:cNvSpPr/>
          <p:nvPr/>
        </p:nvSpPr>
        <p:spPr>
          <a:xfrm>
            <a:off x="14403600" y="114554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7C0"/>
        </a:solidFill>
      </p:bgPr>
    </p:bg>
    <p:spTree>
      <p:nvGrpSpPr>
        <p:cNvPr id="89" name="Shape 89"/>
        <p:cNvGrpSpPr/>
        <p:nvPr/>
      </p:nvGrpSpPr>
      <p:grpSpPr>
        <a:xfrm>
          <a:off x="0" y="0"/>
          <a:ext cx="0" cy="0"/>
          <a:chOff x="0" y="0"/>
          <a:chExt cx="0" cy="0"/>
        </a:xfrm>
      </p:grpSpPr>
      <p:pic>
        <p:nvPicPr>
          <p:cNvPr descr=" " id="90" name="Google Shape;90;g26b4cea357b_0_71"/>
          <p:cNvPicPr preferRelativeResize="0"/>
          <p:nvPr/>
        </p:nvPicPr>
        <p:blipFill rotWithShape="1">
          <a:blip r:embed="rId3">
            <a:alphaModFix/>
          </a:blip>
          <a:srcRect b="0" l="0" r="0" t="0"/>
          <a:stretch/>
        </p:blipFill>
        <p:spPr>
          <a:xfrm>
            <a:off x="0" y="9131300"/>
            <a:ext cx="8662483" cy="4584700"/>
          </a:xfrm>
          <a:prstGeom prst="rect">
            <a:avLst/>
          </a:prstGeom>
          <a:noFill/>
          <a:ln>
            <a:noFill/>
          </a:ln>
        </p:spPr>
      </p:pic>
      <p:pic>
        <p:nvPicPr>
          <p:cNvPr descr=" " id="91" name="Google Shape;91;g26b4cea357b_0_71"/>
          <p:cNvPicPr preferRelativeResize="0"/>
          <p:nvPr/>
        </p:nvPicPr>
        <p:blipFill rotWithShape="1">
          <a:blip r:embed="rId4">
            <a:alphaModFix/>
          </a:blip>
          <a:srcRect b="0" l="0" r="0" t="0"/>
          <a:stretch/>
        </p:blipFill>
        <p:spPr>
          <a:xfrm>
            <a:off x="21313264" y="0"/>
            <a:ext cx="3073784" cy="7391400"/>
          </a:xfrm>
          <a:prstGeom prst="rect">
            <a:avLst/>
          </a:prstGeom>
          <a:noFill/>
          <a:ln>
            <a:noFill/>
          </a:ln>
        </p:spPr>
      </p:pic>
      <p:sp>
        <p:nvSpPr>
          <p:cNvPr id="92" name="Google Shape;92;g26b4cea357b_0_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3" name="Google Shape;93;g26b4cea357b_0_7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4" name="Google Shape;94;g26b4cea357b_0_71"/>
          <p:cNvSpPr/>
          <p:nvPr/>
        </p:nvSpPr>
        <p:spPr>
          <a:xfrm>
            <a:off x="2959470" y="2743200"/>
            <a:ext cx="163809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3000B"/>
              </a:buClr>
              <a:buSzPts val="8000"/>
              <a:buFont typeface="Mogra"/>
              <a:buNone/>
            </a:pPr>
            <a:r>
              <a:rPr b="0" i="0" lang="en-US" sz="8000" u="none" cap="none" strike="noStrike">
                <a:solidFill>
                  <a:srgbClr val="E3000B"/>
                </a:solidFill>
                <a:latin typeface="Mogra"/>
                <a:ea typeface="Mogra"/>
                <a:cs typeface="Mogra"/>
                <a:sym typeface="Mogra"/>
              </a:rPr>
              <a:t>THE REALM OF THE EXTRAORDINARY</a:t>
            </a:r>
            <a:endParaRPr b="0" i="0" sz="8000" u="none" cap="none" strike="noStrike">
              <a:solidFill>
                <a:schemeClr val="dk1"/>
              </a:solidFill>
              <a:latin typeface="Calibri"/>
              <a:ea typeface="Calibri"/>
              <a:cs typeface="Calibri"/>
              <a:sym typeface="Calibri"/>
            </a:endParaRPr>
          </a:p>
        </p:txBody>
      </p:sp>
      <p:sp>
        <p:nvSpPr>
          <p:cNvPr id="95" name="Google Shape;95;g26b4cea357b_0_71"/>
          <p:cNvSpPr/>
          <p:nvPr/>
        </p:nvSpPr>
        <p:spPr>
          <a:xfrm>
            <a:off x="2959470"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6" name="Google Shape;96;g26b4cea357b_0_71"/>
          <p:cNvSpPr/>
          <p:nvPr/>
        </p:nvSpPr>
        <p:spPr>
          <a:xfrm>
            <a:off x="12701588"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7C0"/>
        </a:solidFill>
      </p:bgPr>
    </p:bg>
    <p:spTree>
      <p:nvGrpSpPr>
        <p:cNvPr id="101" name="Shape 101"/>
        <p:cNvGrpSpPr/>
        <p:nvPr/>
      </p:nvGrpSpPr>
      <p:grpSpPr>
        <a:xfrm>
          <a:off x="0" y="0"/>
          <a:ext cx="0" cy="0"/>
          <a:chOff x="0" y="0"/>
          <a:chExt cx="0" cy="0"/>
        </a:xfrm>
      </p:grpSpPr>
      <p:pic>
        <p:nvPicPr>
          <p:cNvPr descr=" " id="102" name="Google Shape;102;g26b4cea357b_0_82"/>
          <p:cNvPicPr preferRelativeResize="0"/>
          <p:nvPr/>
        </p:nvPicPr>
        <p:blipFill rotWithShape="1">
          <a:blip r:embed="rId3">
            <a:alphaModFix/>
          </a:blip>
          <a:srcRect b="0" l="0" r="0" t="0"/>
          <a:stretch/>
        </p:blipFill>
        <p:spPr>
          <a:xfrm>
            <a:off x="19890686" y="5181600"/>
            <a:ext cx="4496362" cy="8534400"/>
          </a:xfrm>
          <a:prstGeom prst="rect">
            <a:avLst/>
          </a:prstGeom>
          <a:noFill/>
          <a:ln>
            <a:noFill/>
          </a:ln>
        </p:spPr>
      </p:pic>
      <p:pic>
        <p:nvPicPr>
          <p:cNvPr descr=" " id="103" name="Google Shape;103;g26b4cea357b_0_82"/>
          <p:cNvPicPr preferRelativeResize="0"/>
          <p:nvPr/>
        </p:nvPicPr>
        <p:blipFill rotWithShape="1">
          <a:blip r:embed="rId4">
            <a:alphaModFix/>
          </a:blip>
          <a:srcRect b="0" l="0" r="0" t="0"/>
          <a:stretch/>
        </p:blipFill>
        <p:spPr>
          <a:xfrm>
            <a:off x="0" y="0"/>
            <a:ext cx="4801200" cy="5181600"/>
          </a:xfrm>
          <a:prstGeom prst="rect">
            <a:avLst/>
          </a:prstGeom>
          <a:noFill/>
          <a:ln>
            <a:noFill/>
          </a:ln>
        </p:spPr>
      </p:pic>
      <p:sp>
        <p:nvSpPr>
          <p:cNvPr id="104" name="Google Shape;104;g26b4cea357b_0_8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5" name="Google Shape;105;g26b4cea357b_0_8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06" name="Google Shape;106;g26b4cea357b_0_82"/>
          <p:cNvPicPr preferRelativeResize="0"/>
          <p:nvPr/>
        </p:nvPicPr>
        <p:blipFill rotWithShape="1">
          <a:blip r:embed="rId6">
            <a:alphaModFix/>
          </a:blip>
          <a:srcRect b="0" l="0" r="0" t="0"/>
          <a:stretch/>
        </p:blipFill>
        <p:spPr>
          <a:xfrm>
            <a:off x="0" y="0"/>
            <a:ext cx="24387048" cy="8305800"/>
          </a:xfrm>
          <a:prstGeom prst="rect">
            <a:avLst/>
          </a:prstGeom>
          <a:noFill/>
          <a:ln>
            <a:noFill/>
          </a:ln>
        </p:spPr>
      </p:pic>
      <p:sp>
        <p:nvSpPr>
          <p:cNvPr id="107" name="Google Shape;107;g26b4cea357b_0_82"/>
          <p:cNvSpPr/>
          <p:nvPr/>
        </p:nvSpPr>
        <p:spPr>
          <a:xfrm>
            <a:off x="698587" y="9499600"/>
            <a:ext cx="88911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g26b4cea357b_0_82"/>
          <p:cNvSpPr/>
          <p:nvPr/>
        </p:nvSpPr>
        <p:spPr>
          <a:xfrm>
            <a:off x="698587" y="9956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9" name="Google Shape;109;g26b4cea357b_0_82"/>
          <p:cNvPicPr preferRelativeResize="0"/>
          <p:nvPr/>
        </p:nvPicPr>
        <p:blipFill rotWithShape="1">
          <a:blip r:embed="rId7">
            <a:alphaModFix/>
          </a:blip>
          <a:srcRect b="0" l="0" r="0" t="0"/>
          <a:stretch/>
        </p:blipFill>
        <p:spPr>
          <a:xfrm>
            <a:off x="698587" y="9956800"/>
            <a:ext cx="1625803" cy="1625600"/>
          </a:xfrm>
          <a:prstGeom prst="rect">
            <a:avLst/>
          </a:prstGeom>
          <a:noFill/>
          <a:ln>
            <a:noFill/>
          </a:ln>
        </p:spPr>
      </p:pic>
      <p:pic>
        <p:nvPicPr>
          <p:cNvPr descr=" " id="110" name="Google Shape;110;g26b4cea357b_0_82"/>
          <p:cNvPicPr preferRelativeResize="0"/>
          <p:nvPr/>
        </p:nvPicPr>
        <p:blipFill rotWithShape="1">
          <a:blip r:embed="rId8">
            <a:alphaModFix/>
          </a:blip>
          <a:srcRect b="0" l="0" r="0" t="0"/>
          <a:stretch/>
        </p:blipFill>
        <p:spPr>
          <a:xfrm>
            <a:off x="913524" y="10064750"/>
            <a:ext cx="1196249" cy="1409700"/>
          </a:xfrm>
          <a:prstGeom prst="rect">
            <a:avLst/>
          </a:prstGeom>
          <a:noFill/>
          <a:ln>
            <a:noFill/>
          </a:ln>
        </p:spPr>
      </p:pic>
      <p:sp>
        <p:nvSpPr>
          <p:cNvPr id="111" name="Google Shape;111;g26b4cea357b_0_82"/>
          <p:cNvSpPr/>
          <p:nvPr/>
        </p:nvSpPr>
        <p:spPr>
          <a:xfrm>
            <a:off x="2730841" y="9499600"/>
            <a:ext cx="68589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g26b4cea357b_0_82"/>
          <p:cNvSpPr/>
          <p:nvPr/>
        </p:nvSpPr>
        <p:spPr>
          <a:xfrm>
            <a:off x="2730841" y="9499600"/>
            <a:ext cx="7062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gra"/>
              <a:buNone/>
            </a:pPr>
            <a:r>
              <a:rPr b="0" i="0" lang="en-US" sz="4800" u="none" cap="none" strike="noStrike">
                <a:solidFill>
                  <a:srgbClr val="0E0E0E"/>
                </a:solidFill>
                <a:latin typeface="Mogra"/>
                <a:ea typeface="Mogra"/>
                <a:cs typeface="Mogra"/>
                <a:sym typeface="Mogra"/>
              </a:rPr>
              <a:t>UNICORN SIGHTINGS</a:t>
            </a:r>
            <a:endParaRPr b="0" i="0" sz="4800" u="none" cap="none" strike="noStrike">
              <a:solidFill>
                <a:schemeClr val="dk1"/>
              </a:solidFill>
              <a:latin typeface="Calibri"/>
              <a:ea typeface="Calibri"/>
              <a:cs typeface="Calibri"/>
              <a:sym typeface="Calibri"/>
            </a:endParaRPr>
          </a:p>
        </p:txBody>
      </p:sp>
      <p:sp>
        <p:nvSpPr>
          <p:cNvPr id="113" name="Google Shape;113;g26b4cea357b_0_82"/>
          <p:cNvSpPr/>
          <p:nvPr/>
        </p:nvSpPr>
        <p:spPr>
          <a:xfrm>
            <a:off x="2730841" y="10439400"/>
            <a:ext cx="6994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14" name="Google Shape;114;g26b4cea357b_0_82"/>
          <p:cNvSpPr/>
          <p:nvPr/>
        </p:nvSpPr>
        <p:spPr>
          <a:xfrm>
            <a:off x="11024978" y="9499600"/>
            <a:ext cx="88911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g26b4cea357b_0_82"/>
          <p:cNvSpPr/>
          <p:nvPr/>
        </p:nvSpPr>
        <p:spPr>
          <a:xfrm>
            <a:off x="11024978" y="9956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6" name="Google Shape;116;g26b4cea357b_0_82"/>
          <p:cNvPicPr preferRelativeResize="0"/>
          <p:nvPr/>
        </p:nvPicPr>
        <p:blipFill rotWithShape="1">
          <a:blip r:embed="rId7">
            <a:alphaModFix/>
          </a:blip>
          <a:srcRect b="0" l="0" r="0" t="0"/>
          <a:stretch/>
        </p:blipFill>
        <p:spPr>
          <a:xfrm>
            <a:off x="11024978" y="9956800"/>
            <a:ext cx="1625803" cy="1625600"/>
          </a:xfrm>
          <a:prstGeom prst="rect">
            <a:avLst/>
          </a:prstGeom>
          <a:noFill/>
          <a:ln>
            <a:noFill/>
          </a:ln>
        </p:spPr>
      </p:pic>
      <p:pic>
        <p:nvPicPr>
          <p:cNvPr descr=" " id="117" name="Google Shape;117;g26b4cea357b_0_82"/>
          <p:cNvPicPr preferRelativeResize="0"/>
          <p:nvPr/>
        </p:nvPicPr>
        <p:blipFill rotWithShape="1">
          <a:blip r:embed="rId9">
            <a:alphaModFix/>
          </a:blip>
          <a:srcRect b="0" l="0" r="0" t="0"/>
          <a:stretch/>
        </p:blipFill>
        <p:spPr>
          <a:xfrm>
            <a:off x="11279962" y="10058400"/>
            <a:ext cx="1116152" cy="1422561"/>
          </a:xfrm>
          <a:prstGeom prst="rect">
            <a:avLst/>
          </a:prstGeom>
          <a:noFill/>
          <a:ln>
            <a:noFill/>
          </a:ln>
        </p:spPr>
      </p:pic>
      <p:sp>
        <p:nvSpPr>
          <p:cNvPr id="118" name="Google Shape;118;g26b4cea357b_0_82"/>
          <p:cNvSpPr/>
          <p:nvPr/>
        </p:nvSpPr>
        <p:spPr>
          <a:xfrm>
            <a:off x="13057232" y="9499600"/>
            <a:ext cx="68589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g26b4cea357b_0_82"/>
          <p:cNvSpPr/>
          <p:nvPr/>
        </p:nvSpPr>
        <p:spPr>
          <a:xfrm>
            <a:off x="13057232" y="9499600"/>
            <a:ext cx="7062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gra"/>
              <a:buNone/>
            </a:pPr>
            <a:r>
              <a:rPr b="0" i="0" lang="en-US" sz="4800" u="none" cap="none" strike="noStrike">
                <a:solidFill>
                  <a:srgbClr val="0E0E0E"/>
                </a:solidFill>
                <a:latin typeface="Mogra"/>
                <a:ea typeface="Mogra"/>
                <a:cs typeface="Mogra"/>
                <a:sym typeface="Mogra"/>
              </a:rPr>
              <a:t>DRAGON TAMING</a:t>
            </a:r>
            <a:endParaRPr b="0" i="0" sz="4800" u="none" cap="none" strike="noStrike">
              <a:solidFill>
                <a:schemeClr val="dk1"/>
              </a:solidFill>
              <a:latin typeface="Calibri"/>
              <a:ea typeface="Calibri"/>
              <a:cs typeface="Calibri"/>
              <a:sym typeface="Calibri"/>
            </a:endParaRPr>
          </a:p>
        </p:txBody>
      </p:sp>
      <p:sp>
        <p:nvSpPr>
          <p:cNvPr id="120" name="Google Shape;120;g26b4cea357b_0_82"/>
          <p:cNvSpPr/>
          <p:nvPr/>
        </p:nvSpPr>
        <p:spPr>
          <a:xfrm>
            <a:off x="13057232" y="10439400"/>
            <a:ext cx="6994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7C0"/>
        </a:solidFill>
      </p:bgPr>
    </p:bg>
    <p:spTree>
      <p:nvGrpSpPr>
        <p:cNvPr id="125" name="Shape 125"/>
        <p:cNvGrpSpPr/>
        <p:nvPr/>
      </p:nvGrpSpPr>
      <p:grpSpPr>
        <a:xfrm>
          <a:off x="0" y="0"/>
          <a:ext cx="0" cy="0"/>
          <a:chOff x="0" y="0"/>
          <a:chExt cx="0" cy="0"/>
        </a:xfrm>
      </p:grpSpPr>
      <p:pic>
        <p:nvPicPr>
          <p:cNvPr descr=" " id="126" name="Google Shape;126;g26b4cea357b_0_105"/>
          <p:cNvPicPr preferRelativeResize="0"/>
          <p:nvPr/>
        </p:nvPicPr>
        <p:blipFill rotWithShape="1">
          <a:blip r:embed="rId3">
            <a:alphaModFix/>
          </a:blip>
          <a:srcRect b="0" l="0" r="0" t="0"/>
          <a:stretch/>
        </p:blipFill>
        <p:spPr>
          <a:xfrm>
            <a:off x="0" y="0"/>
            <a:ext cx="2616527" cy="6858000"/>
          </a:xfrm>
          <a:prstGeom prst="rect">
            <a:avLst/>
          </a:prstGeom>
          <a:noFill/>
          <a:ln>
            <a:noFill/>
          </a:ln>
        </p:spPr>
      </p:pic>
      <p:pic>
        <p:nvPicPr>
          <p:cNvPr descr=" " id="127" name="Google Shape;127;g26b4cea357b_0_105"/>
          <p:cNvPicPr preferRelativeResize="0"/>
          <p:nvPr/>
        </p:nvPicPr>
        <p:blipFill rotWithShape="1">
          <a:blip r:embed="rId4">
            <a:alphaModFix/>
          </a:blip>
          <a:srcRect b="0" l="0" r="0" t="0"/>
          <a:stretch/>
        </p:blipFill>
        <p:spPr>
          <a:xfrm>
            <a:off x="19623953" y="8686800"/>
            <a:ext cx="4763095" cy="5029200"/>
          </a:xfrm>
          <a:prstGeom prst="rect">
            <a:avLst/>
          </a:prstGeom>
          <a:noFill/>
          <a:ln>
            <a:noFill/>
          </a:ln>
        </p:spPr>
      </p:pic>
      <p:sp>
        <p:nvSpPr>
          <p:cNvPr id="128" name="Google Shape;128;g26b4cea357b_0_10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9" name="Google Shape;129;g26b4cea357b_0_10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30" name="Google Shape;130;g26b4cea357b_0_105"/>
          <p:cNvSpPr/>
          <p:nvPr/>
        </p:nvSpPr>
        <p:spPr>
          <a:xfrm>
            <a:off x="12981022" y="29464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26b4cea357b_0_105"/>
          <p:cNvSpPr/>
          <p:nvPr/>
        </p:nvSpPr>
        <p:spPr>
          <a:xfrm>
            <a:off x="12981022" y="2946400"/>
            <a:ext cx="52332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6b4cea357b_0_105"/>
          <p:cNvSpPr/>
          <p:nvPr/>
        </p:nvSpPr>
        <p:spPr>
          <a:xfrm>
            <a:off x="12981022" y="2946400"/>
            <a:ext cx="54363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gra"/>
              <a:buNone/>
            </a:pPr>
            <a:r>
              <a:rPr b="0" i="0" lang="en-US" sz="4800" u="none" cap="none" strike="noStrike">
                <a:solidFill>
                  <a:srgbClr val="0E0E0E"/>
                </a:solidFill>
                <a:latin typeface="Mogra"/>
                <a:ea typeface="Mogra"/>
                <a:cs typeface="Mogra"/>
                <a:sym typeface="Mogra"/>
              </a:rPr>
              <a:t>UNICORN SIGHTINGS</a:t>
            </a:r>
            <a:endParaRPr b="0" i="0" sz="4800" u="none" cap="none" strike="noStrike">
              <a:solidFill>
                <a:schemeClr val="dk1"/>
              </a:solidFill>
              <a:latin typeface="Calibri"/>
              <a:ea typeface="Calibri"/>
              <a:cs typeface="Calibri"/>
              <a:sym typeface="Calibri"/>
            </a:endParaRPr>
          </a:p>
        </p:txBody>
      </p:sp>
      <p:sp>
        <p:nvSpPr>
          <p:cNvPr id="133" name="Google Shape;133;g26b4cea357b_0_105"/>
          <p:cNvSpPr/>
          <p:nvPr/>
        </p:nvSpPr>
        <p:spPr>
          <a:xfrm>
            <a:off x="12981022" y="42926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26b4cea357b_0_105"/>
          <p:cNvSpPr/>
          <p:nvPr/>
        </p:nvSpPr>
        <p:spPr>
          <a:xfrm>
            <a:off x="12981022" y="42926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5" name="Google Shape;135;g26b4cea357b_0_105"/>
          <p:cNvPicPr preferRelativeResize="0"/>
          <p:nvPr/>
        </p:nvPicPr>
        <p:blipFill rotWithShape="1">
          <a:blip r:embed="rId6">
            <a:alphaModFix/>
          </a:blip>
          <a:srcRect b="0" l="0" r="0" t="0"/>
          <a:stretch/>
        </p:blipFill>
        <p:spPr>
          <a:xfrm>
            <a:off x="12981022" y="6502400"/>
            <a:ext cx="7023978" cy="5207000"/>
          </a:xfrm>
          <a:prstGeom prst="rect">
            <a:avLst/>
          </a:prstGeom>
          <a:noFill/>
          <a:ln>
            <a:noFill/>
          </a:ln>
        </p:spPr>
      </p:pic>
      <p:sp>
        <p:nvSpPr>
          <p:cNvPr id="136" name="Google Shape;136;g26b4cea357b_0_105"/>
          <p:cNvSpPr/>
          <p:nvPr/>
        </p:nvSpPr>
        <p:spPr>
          <a:xfrm>
            <a:off x="4382048" y="29464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26b4cea357b_0_105"/>
          <p:cNvSpPr/>
          <p:nvPr/>
        </p:nvSpPr>
        <p:spPr>
          <a:xfrm>
            <a:off x="4382048" y="2946400"/>
            <a:ext cx="42804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6b4cea357b_0_105"/>
          <p:cNvSpPr/>
          <p:nvPr/>
        </p:nvSpPr>
        <p:spPr>
          <a:xfrm>
            <a:off x="4382048" y="2946400"/>
            <a:ext cx="4483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gra"/>
              <a:buNone/>
            </a:pPr>
            <a:r>
              <a:rPr b="0" i="0" lang="en-US" sz="4800" u="none" cap="none" strike="noStrike">
                <a:solidFill>
                  <a:srgbClr val="0E0E0E"/>
                </a:solidFill>
                <a:latin typeface="Mogra"/>
                <a:ea typeface="Mogra"/>
                <a:cs typeface="Mogra"/>
                <a:sym typeface="Mogra"/>
              </a:rPr>
              <a:t>DRAGON TAMING</a:t>
            </a:r>
            <a:endParaRPr b="0" i="0" sz="4800" u="none" cap="none" strike="noStrike">
              <a:solidFill>
                <a:schemeClr val="dk1"/>
              </a:solidFill>
              <a:latin typeface="Calibri"/>
              <a:ea typeface="Calibri"/>
              <a:cs typeface="Calibri"/>
              <a:sym typeface="Calibri"/>
            </a:endParaRPr>
          </a:p>
        </p:txBody>
      </p:sp>
      <p:sp>
        <p:nvSpPr>
          <p:cNvPr id="139" name="Google Shape;139;g26b4cea357b_0_105"/>
          <p:cNvSpPr/>
          <p:nvPr/>
        </p:nvSpPr>
        <p:spPr>
          <a:xfrm>
            <a:off x="4382048" y="42926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26b4cea357b_0_105"/>
          <p:cNvSpPr/>
          <p:nvPr/>
        </p:nvSpPr>
        <p:spPr>
          <a:xfrm>
            <a:off x="4382048" y="42926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1" name="Google Shape;141;g26b4cea357b_0_105"/>
          <p:cNvPicPr preferRelativeResize="0"/>
          <p:nvPr/>
        </p:nvPicPr>
        <p:blipFill rotWithShape="1">
          <a:blip r:embed="rId7">
            <a:alphaModFix/>
          </a:blip>
          <a:srcRect b="0" l="0" r="0" t="0"/>
          <a:stretch/>
        </p:blipFill>
        <p:spPr>
          <a:xfrm>
            <a:off x="4382048" y="6502400"/>
            <a:ext cx="7023978" cy="5207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7C0"/>
        </a:solidFill>
      </p:bgPr>
    </p:bg>
    <p:spTree>
      <p:nvGrpSpPr>
        <p:cNvPr id="146" name="Shape 146"/>
        <p:cNvGrpSpPr/>
        <p:nvPr/>
      </p:nvGrpSpPr>
      <p:grpSpPr>
        <a:xfrm>
          <a:off x="0" y="0"/>
          <a:ext cx="0" cy="0"/>
          <a:chOff x="0" y="0"/>
          <a:chExt cx="0" cy="0"/>
        </a:xfrm>
      </p:grpSpPr>
      <p:pic>
        <p:nvPicPr>
          <p:cNvPr descr=" " id="147" name="Google Shape;147;g26b4cea357b_0_125"/>
          <p:cNvPicPr preferRelativeResize="0"/>
          <p:nvPr/>
        </p:nvPicPr>
        <p:blipFill rotWithShape="1">
          <a:blip r:embed="rId3">
            <a:alphaModFix/>
          </a:blip>
          <a:srcRect b="0" l="0" r="0" t="0"/>
          <a:stretch/>
        </p:blipFill>
        <p:spPr>
          <a:xfrm>
            <a:off x="18315689" y="9385300"/>
            <a:ext cx="6071359" cy="4330700"/>
          </a:xfrm>
          <a:prstGeom prst="rect">
            <a:avLst/>
          </a:prstGeom>
          <a:noFill/>
          <a:ln>
            <a:noFill/>
          </a:ln>
        </p:spPr>
      </p:pic>
      <p:pic>
        <p:nvPicPr>
          <p:cNvPr descr=" " id="148" name="Google Shape;148;g26b4cea357b_0_125"/>
          <p:cNvPicPr preferRelativeResize="0"/>
          <p:nvPr/>
        </p:nvPicPr>
        <p:blipFill rotWithShape="1">
          <a:blip r:embed="rId4">
            <a:alphaModFix/>
          </a:blip>
          <a:srcRect b="0" l="0" r="0" t="0"/>
          <a:stretch/>
        </p:blipFill>
        <p:spPr>
          <a:xfrm>
            <a:off x="0" y="0"/>
            <a:ext cx="8624378" cy="3810000"/>
          </a:xfrm>
          <a:prstGeom prst="rect">
            <a:avLst/>
          </a:prstGeom>
          <a:noFill/>
          <a:ln>
            <a:noFill/>
          </a:ln>
        </p:spPr>
      </p:pic>
      <p:sp>
        <p:nvSpPr>
          <p:cNvPr id="149" name="Google Shape;149;g26b4cea357b_0_1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0" name="Google Shape;150;g26b4cea357b_0_12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51" name="Google Shape;151;g26b4cea357b_0_125"/>
          <p:cNvPicPr preferRelativeResize="0"/>
          <p:nvPr/>
        </p:nvPicPr>
        <p:blipFill rotWithShape="1">
          <a:blip r:embed="rId6">
            <a:alphaModFix/>
          </a:blip>
          <a:srcRect b="0" l="0" r="0" t="0"/>
          <a:stretch/>
        </p:blipFill>
        <p:spPr>
          <a:xfrm>
            <a:off x="0" y="1384300"/>
            <a:ext cx="5458634" cy="4437887"/>
          </a:xfrm>
          <a:prstGeom prst="rect">
            <a:avLst/>
          </a:prstGeom>
          <a:noFill/>
          <a:ln>
            <a:noFill/>
          </a:ln>
        </p:spPr>
      </p:pic>
      <p:sp>
        <p:nvSpPr>
          <p:cNvPr id="152" name="Google Shape;152;g26b4cea357b_0_125"/>
          <p:cNvSpPr/>
          <p:nvPr/>
        </p:nvSpPr>
        <p:spPr>
          <a:xfrm>
            <a:off x="5842730" y="4229100"/>
            <a:ext cx="13603500" cy="527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6b4cea357b_0_125"/>
          <p:cNvSpPr/>
          <p:nvPr/>
        </p:nvSpPr>
        <p:spPr>
          <a:xfrm>
            <a:off x="5842730" y="4229100"/>
            <a:ext cx="13806600" cy="46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gra"/>
              <a:buNone/>
            </a:pPr>
            <a:r>
              <a:rPr b="0" i="0" lang="en-US" sz="4800" u="none" cap="none" strike="noStrike">
                <a:solidFill>
                  <a:srgbClr val="0E0E0E"/>
                </a:solidFill>
                <a:latin typeface="Mogra"/>
                <a:ea typeface="Mogra"/>
                <a:cs typeface="Mogra"/>
                <a:sym typeface="Mogra"/>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4" name="Google Shape;154;g26b4cea357b_0_125"/>
          <p:cNvSpPr/>
          <p:nvPr/>
        </p:nvSpPr>
        <p:spPr>
          <a:xfrm>
            <a:off x="15318115" y="8953500"/>
            <a:ext cx="42804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gra"/>
              <a:buNone/>
            </a:pPr>
            <a:r>
              <a:rPr b="0" i="0" lang="en-US" sz="3600" u="none" cap="none" strike="noStrike">
                <a:solidFill>
                  <a:srgbClr val="0E0E0E"/>
                </a:solidFill>
                <a:latin typeface="Mogra"/>
                <a:ea typeface="Mogra"/>
                <a:cs typeface="Mogra"/>
                <a:sym typeface="Mogra"/>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7C0"/>
        </a:solidFill>
      </p:bgPr>
    </p:bg>
    <p:spTree>
      <p:nvGrpSpPr>
        <p:cNvPr id="159" name="Shape 159"/>
        <p:cNvGrpSpPr/>
        <p:nvPr/>
      </p:nvGrpSpPr>
      <p:grpSpPr>
        <a:xfrm>
          <a:off x="0" y="0"/>
          <a:ext cx="0" cy="0"/>
          <a:chOff x="0" y="0"/>
          <a:chExt cx="0" cy="0"/>
        </a:xfrm>
      </p:grpSpPr>
      <p:pic>
        <p:nvPicPr>
          <p:cNvPr descr=" " id="160" name="Google Shape;160;g26b4cea357b_0_137"/>
          <p:cNvPicPr preferRelativeResize="0"/>
          <p:nvPr/>
        </p:nvPicPr>
        <p:blipFill rotWithShape="1">
          <a:blip r:embed="rId3">
            <a:alphaModFix/>
          </a:blip>
          <a:srcRect b="0" l="0" r="0" t="0"/>
          <a:stretch/>
        </p:blipFill>
        <p:spPr>
          <a:xfrm>
            <a:off x="0" y="9131300"/>
            <a:ext cx="8662483" cy="4584700"/>
          </a:xfrm>
          <a:prstGeom prst="rect">
            <a:avLst/>
          </a:prstGeom>
          <a:noFill/>
          <a:ln>
            <a:noFill/>
          </a:ln>
        </p:spPr>
      </p:pic>
      <p:pic>
        <p:nvPicPr>
          <p:cNvPr descr=" " id="161" name="Google Shape;161;g26b4cea357b_0_137"/>
          <p:cNvPicPr preferRelativeResize="0"/>
          <p:nvPr/>
        </p:nvPicPr>
        <p:blipFill rotWithShape="1">
          <a:blip r:embed="rId4">
            <a:alphaModFix/>
          </a:blip>
          <a:srcRect b="0" l="0" r="0" t="0"/>
          <a:stretch/>
        </p:blipFill>
        <p:spPr>
          <a:xfrm>
            <a:off x="21313264" y="0"/>
            <a:ext cx="3073784" cy="7391400"/>
          </a:xfrm>
          <a:prstGeom prst="rect">
            <a:avLst/>
          </a:prstGeom>
          <a:noFill/>
          <a:ln>
            <a:noFill/>
          </a:ln>
        </p:spPr>
      </p:pic>
      <p:sp>
        <p:nvSpPr>
          <p:cNvPr id="162" name="Google Shape;162;g26b4cea357b_0_13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3" name="Google Shape;163;g26b4cea357b_0_13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64" name="Google Shape;164;g26b4cea357b_0_137"/>
          <p:cNvSpPr/>
          <p:nvPr/>
        </p:nvSpPr>
        <p:spPr>
          <a:xfrm>
            <a:off x="14149568" y="3111500"/>
            <a:ext cx="7163700" cy="28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26b4cea357b_0_137"/>
          <p:cNvSpPr/>
          <p:nvPr/>
        </p:nvSpPr>
        <p:spPr>
          <a:xfrm>
            <a:off x="14149568" y="3111500"/>
            <a:ext cx="73668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gra"/>
              <a:buNone/>
            </a:pPr>
            <a:r>
              <a:rPr b="0" i="0" lang="en-US" sz="4800" u="none" cap="none" strike="noStrike">
                <a:solidFill>
                  <a:srgbClr val="0E0E0E"/>
                </a:solidFill>
                <a:latin typeface="Mogra"/>
                <a:ea typeface="Mogra"/>
                <a:cs typeface="Mogra"/>
                <a:sym typeface="Mogra"/>
              </a:rPr>
              <a:t>DRAGON TAMING TECHNIQUE</a:t>
            </a:r>
            <a:endParaRPr b="0" i="0" sz="4800" u="none" cap="none" strike="noStrike">
              <a:solidFill>
                <a:schemeClr val="dk1"/>
              </a:solidFill>
              <a:latin typeface="Calibri"/>
              <a:ea typeface="Calibri"/>
              <a:cs typeface="Calibri"/>
              <a:sym typeface="Calibri"/>
            </a:endParaRPr>
          </a:p>
        </p:txBody>
      </p:sp>
      <p:sp>
        <p:nvSpPr>
          <p:cNvPr id="166" name="Google Shape;166;g26b4cea357b_0_137"/>
          <p:cNvSpPr/>
          <p:nvPr/>
        </p:nvSpPr>
        <p:spPr>
          <a:xfrm>
            <a:off x="14149568" y="48895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7" name="Google Shape;167;g26b4cea357b_0_137"/>
          <p:cNvSpPr/>
          <p:nvPr/>
        </p:nvSpPr>
        <p:spPr>
          <a:xfrm>
            <a:off x="14149568" y="6540500"/>
            <a:ext cx="7163700" cy="28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26b4cea357b_0_137"/>
          <p:cNvSpPr/>
          <p:nvPr/>
        </p:nvSpPr>
        <p:spPr>
          <a:xfrm>
            <a:off x="14149568" y="6540500"/>
            <a:ext cx="73668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gra"/>
              <a:buNone/>
            </a:pPr>
            <a:r>
              <a:rPr b="0" i="0" lang="en-US" sz="4800" u="none" cap="none" strike="noStrike">
                <a:solidFill>
                  <a:srgbClr val="0E0E0E"/>
                </a:solidFill>
                <a:latin typeface="Mogra"/>
                <a:ea typeface="Mogra"/>
                <a:cs typeface="Mogra"/>
                <a:sym typeface="Mogra"/>
              </a:rPr>
              <a:t>THE ART OF UNICORN SIGHTING</a:t>
            </a:r>
            <a:endParaRPr b="0" i="0" sz="4800" u="none" cap="none" strike="noStrike">
              <a:solidFill>
                <a:schemeClr val="dk1"/>
              </a:solidFill>
              <a:latin typeface="Calibri"/>
              <a:ea typeface="Calibri"/>
              <a:cs typeface="Calibri"/>
              <a:sym typeface="Calibri"/>
            </a:endParaRPr>
          </a:p>
        </p:txBody>
      </p:sp>
      <p:sp>
        <p:nvSpPr>
          <p:cNvPr id="169" name="Google Shape;169;g26b4cea357b_0_137"/>
          <p:cNvSpPr/>
          <p:nvPr/>
        </p:nvSpPr>
        <p:spPr>
          <a:xfrm>
            <a:off x="14149568" y="83185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170" name="Google Shape;170;g26b4cea357b_0_137"/>
          <p:cNvPicPr preferRelativeResize="0"/>
          <p:nvPr/>
        </p:nvPicPr>
        <p:blipFill rotWithShape="1">
          <a:blip r:embed="rId6">
            <a:alphaModFix/>
          </a:blip>
          <a:srcRect b="0" l="0" r="0" t="0"/>
          <a:stretch/>
        </p:blipFill>
        <p:spPr>
          <a:xfrm>
            <a:off x="1841730" y="1447800"/>
            <a:ext cx="11888686" cy="11214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7C0"/>
        </a:solidFill>
      </p:bgPr>
    </p:bg>
    <p:spTree>
      <p:nvGrpSpPr>
        <p:cNvPr id="175" name="Shape 175"/>
        <p:cNvGrpSpPr/>
        <p:nvPr/>
      </p:nvGrpSpPr>
      <p:grpSpPr>
        <a:xfrm>
          <a:off x="0" y="0"/>
          <a:ext cx="0" cy="0"/>
          <a:chOff x="0" y="0"/>
          <a:chExt cx="0" cy="0"/>
        </a:xfrm>
      </p:grpSpPr>
      <p:pic>
        <p:nvPicPr>
          <p:cNvPr descr=" " id="176" name="Google Shape;176;g26b4cea357b_0_152"/>
          <p:cNvPicPr preferRelativeResize="0"/>
          <p:nvPr/>
        </p:nvPicPr>
        <p:blipFill rotWithShape="1">
          <a:blip r:embed="rId3">
            <a:alphaModFix/>
          </a:blip>
          <a:srcRect b="0" l="0" r="0" t="0"/>
          <a:stretch/>
        </p:blipFill>
        <p:spPr>
          <a:xfrm>
            <a:off x="19890686" y="5181600"/>
            <a:ext cx="4496362" cy="8534400"/>
          </a:xfrm>
          <a:prstGeom prst="rect">
            <a:avLst/>
          </a:prstGeom>
          <a:noFill/>
          <a:ln>
            <a:noFill/>
          </a:ln>
        </p:spPr>
      </p:pic>
      <p:pic>
        <p:nvPicPr>
          <p:cNvPr descr=" " id="177" name="Google Shape;177;g26b4cea357b_0_152"/>
          <p:cNvPicPr preferRelativeResize="0"/>
          <p:nvPr/>
        </p:nvPicPr>
        <p:blipFill rotWithShape="1">
          <a:blip r:embed="rId4">
            <a:alphaModFix/>
          </a:blip>
          <a:srcRect b="0" l="0" r="0" t="0"/>
          <a:stretch/>
        </p:blipFill>
        <p:spPr>
          <a:xfrm>
            <a:off x="0" y="0"/>
            <a:ext cx="4801200" cy="5181600"/>
          </a:xfrm>
          <a:prstGeom prst="rect">
            <a:avLst/>
          </a:prstGeom>
          <a:noFill/>
          <a:ln>
            <a:noFill/>
          </a:ln>
        </p:spPr>
      </p:pic>
      <p:sp>
        <p:nvSpPr>
          <p:cNvPr id="178" name="Google Shape;178;g26b4cea357b_0_152"/>
          <p:cNvSpPr/>
          <p:nvPr/>
        </p:nvSpPr>
        <p:spPr>
          <a:xfrm>
            <a:off x="2091528" y="1574800"/>
            <a:ext cx="202167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3000B"/>
              </a:buClr>
              <a:buSzPts val="8000"/>
              <a:buFont typeface="Mogra"/>
              <a:buNone/>
            </a:pPr>
            <a:r>
              <a:rPr b="0" i="0" lang="en-US" sz="8000" u="none" cap="none" strike="noStrike">
                <a:solidFill>
                  <a:srgbClr val="E3000B"/>
                </a:solidFill>
                <a:latin typeface="Mogra"/>
                <a:ea typeface="Mogra"/>
                <a:cs typeface="Mogra"/>
                <a:sym typeface="Mogra"/>
              </a:rPr>
              <a:t>THE MAGIC OF DRAGONS: A RESEARCH</a:t>
            </a:r>
            <a:endParaRPr b="0" i="0" sz="8000" u="none" cap="none" strike="noStrike">
              <a:solidFill>
                <a:schemeClr val="dk1"/>
              </a:solidFill>
              <a:latin typeface="Calibri"/>
              <a:ea typeface="Calibri"/>
              <a:cs typeface="Calibri"/>
              <a:sym typeface="Calibri"/>
            </a:endParaRPr>
          </a:p>
        </p:txBody>
      </p:sp>
      <p:sp>
        <p:nvSpPr>
          <p:cNvPr id="179" name="Google Shape;179;g26b4cea357b_0_152"/>
          <p:cNvSpPr/>
          <p:nvPr/>
        </p:nvSpPr>
        <p:spPr>
          <a:xfrm>
            <a:off x="14352794" y="4025900"/>
            <a:ext cx="6642900" cy="76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26b4cea357b_0_152"/>
          <p:cNvSpPr/>
          <p:nvPr/>
        </p:nvSpPr>
        <p:spPr>
          <a:xfrm>
            <a:off x="15432429" y="4025900"/>
            <a:ext cx="44838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gra"/>
              <a:buNone/>
            </a:pPr>
            <a:r>
              <a:rPr b="0" i="0" lang="en-US" sz="4800" u="none" cap="none" strike="noStrike">
                <a:solidFill>
                  <a:srgbClr val="0E0E0E"/>
                </a:solidFill>
                <a:latin typeface="Mogra"/>
                <a:ea typeface="Mogra"/>
                <a:cs typeface="Mogra"/>
                <a:sym typeface="Mogra"/>
              </a:rPr>
              <a:t>DRAGON TAMING</a:t>
            </a:r>
            <a:endParaRPr b="0" i="0" sz="4800" u="none" cap="none" strike="noStrike">
              <a:solidFill>
                <a:schemeClr val="dk1"/>
              </a:solidFill>
              <a:latin typeface="Calibri"/>
              <a:ea typeface="Calibri"/>
              <a:cs typeface="Calibri"/>
              <a:sym typeface="Calibri"/>
            </a:endParaRPr>
          </a:p>
        </p:txBody>
      </p:sp>
      <p:sp>
        <p:nvSpPr>
          <p:cNvPr id="181" name="Google Shape;181;g26b4cea357b_0_152"/>
          <p:cNvSpPr/>
          <p:nvPr/>
        </p:nvSpPr>
        <p:spPr>
          <a:xfrm>
            <a:off x="14352794" y="50673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2" name="Google Shape;182;g26b4cea357b_0_152"/>
          <p:cNvPicPr preferRelativeResize="0"/>
          <p:nvPr/>
        </p:nvPicPr>
        <p:blipFill rotWithShape="1">
          <a:blip r:embed="rId5">
            <a:alphaModFix/>
          </a:blip>
          <a:srcRect b="0" l="0" r="0" t="0"/>
          <a:stretch/>
        </p:blipFill>
        <p:spPr>
          <a:xfrm>
            <a:off x="14352794" y="5067300"/>
            <a:ext cx="6642930" cy="6642100"/>
          </a:xfrm>
          <a:prstGeom prst="rect">
            <a:avLst/>
          </a:prstGeom>
          <a:noFill/>
          <a:ln>
            <a:noFill/>
          </a:ln>
        </p:spPr>
      </p:pic>
      <p:pic>
        <p:nvPicPr>
          <p:cNvPr descr=" " id="183" name="Google Shape;183;g26b4cea357b_0_152"/>
          <p:cNvPicPr preferRelativeResize="0"/>
          <p:nvPr/>
        </p:nvPicPr>
        <p:blipFill rotWithShape="1">
          <a:blip r:embed="rId6">
            <a:alphaModFix/>
          </a:blip>
          <a:srcRect b="0" l="0" r="0" t="0"/>
          <a:stretch/>
        </p:blipFill>
        <p:spPr>
          <a:xfrm>
            <a:off x="14352791" y="5067300"/>
            <a:ext cx="6642933" cy="6642100"/>
          </a:xfrm>
          <a:prstGeom prst="rect">
            <a:avLst/>
          </a:prstGeom>
          <a:noFill/>
          <a:ln>
            <a:noFill/>
          </a:ln>
        </p:spPr>
      </p:pic>
      <p:sp>
        <p:nvSpPr>
          <p:cNvPr id="184" name="Google Shape;184;g26b4cea357b_0_152"/>
          <p:cNvSpPr/>
          <p:nvPr/>
        </p:nvSpPr>
        <p:spPr>
          <a:xfrm>
            <a:off x="15762670" y="6464300"/>
            <a:ext cx="3835800" cy="3835500"/>
          </a:xfrm>
          <a:prstGeom prst="roundRect">
            <a:avLst>
              <a:gd fmla="val 3311285" name="adj"/>
            </a:avLst>
          </a:prstGeom>
          <a:solidFill>
            <a:srgbClr val="FFE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6b4cea357b_0_152"/>
          <p:cNvSpPr/>
          <p:nvPr/>
        </p:nvSpPr>
        <p:spPr>
          <a:xfrm>
            <a:off x="16867708" y="70485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6" name="Google Shape;186;g26b4cea357b_0_152"/>
          <p:cNvPicPr preferRelativeResize="0"/>
          <p:nvPr/>
        </p:nvPicPr>
        <p:blipFill rotWithShape="1">
          <a:blip r:embed="rId7">
            <a:alphaModFix/>
          </a:blip>
          <a:srcRect b="0" l="0" r="0" t="0"/>
          <a:stretch/>
        </p:blipFill>
        <p:spPr>
          <a:xfrm>
            <a:off x="16867708" y="7048500"/>
            <a:ext cx="1625803" cy="1625600"/>
          </a:xfrm>
          <a:prstGeom prst="rect">
            <a:avLst/>
          </a:prstGeom>
          <a:noFill/>
          <a:ln>
            <a:noFill/>
          </a:ln>
        </p:spPr>
      </p:pic>
      <p:pic>
        <p:nvPicPr>
          <p:cNvPr descr=" " id="187" name="Google Shape;187;g26b4cea357b_0_152"/>
          <p:cNvPicPr preferRelativeResize="0"/>
          <p:nvPr/>
        </p:nvPicPr>
        <p:blipFill rotWithShape="1">
          <a:blip r:embed="rId8">
            <a:alphaModFix/>
          </a:blip>
          <a:srcRect b="0" l="0" r="0" t="0"/>
          <a:stretch/>
        </p:blipFill>
        <p:spPr>
          <a:xfrm>
            <a:off x="17032950" y="7213761"/>
            <a:ext cx="1295481" cy="1294929"/>
          </a:xfrm>
          <a:prstGeom prst="rect">
            <a:avLst/>
          </a:prstGeom>
          <a:noFill/>
          <a:ln>
            <a:noFill/>
          </a:ln>
        </p:spPr>
      </p:pic>
      <p:sp>
        <p:nvSpPr>
          <p:cNvPr id="188" name="Google Shape;188;g26b4cea357b_0_152"/>
          <p:cNvSpPr/>
          <p:nvPr/>
        </p:nvSpPr>
        <p:spPr>
          <a:xfrm>
            <a:off x="15915089" y="8978900"/>
            <a:ext cx="35310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6b4cea357b_0_152"/>
          <p:cNvSpPr/>
          <p:nvPr/>
        </p:nvSpPr>
        <p:spPr>
          <a:xfrm>
            <a:off x="15813476" y="8978900"/>
            <a:ext cx="37344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gra"/>
              <a:buNone/>
            </a:pPr>
            <a:r>
              <a:rPr b="0" i="0" lang="en-US" sz="4800" u="none" cap="none" strike="noStrike">
                <a:solidFill>
                  <a:srgbClr val="0E0E0E"/>
                </a:solidFill>
                <a:latin typeface="Mogra"/>
                <a:ea typeface="Mogra"/>
                <a:cs typeface="Mogra"/>
                <a:sym typeface="Mogra"/>
              </a:rPr>
              <a:t>UNICORN </a:t>
            </a:r>
            <a:endParaRPr b="0" i="0" sz="4800" u="none" cap="none" strike="noStrike">
              <a:solidFill>
                <a:schemeClr val="dk1"/>
              </a:solidFill>
              <a:latin typeface="Calibri"/>
              <a:ea typeface="Calibri"/>
              <a:cs typeface="Calibri"/>
              <a:sym typeface="Calibri"/>
            </a:endParaRPr>
          </a:p>
        </p:txBody>
      </p:sp>
      <p:sp>
        <p:nvSpPr>
          <p:cNvPr id="190" name="Google Shape;190;g26b4cea357b_0_15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1" name="Google Shape;191;g26b4cea357b_0_152"/>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192" name="Google Shape;192;g26b4cea357b_0_152"/>
          <p:cNvSpPr/>
          <p:nvPr/>
        </p:nvSpPr>
        <p:spPr>
          <a:xfrm>
            <a:off x="3149994" y="43180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6b4cea357b_0_152"/>
          <p:cNvSpPr/>
          <p:nvPr/>
        </p:nvSpPr>
        <p:spPr>
          <a:xfrm>
            <a:off x="3149994" y="43180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6b4cea357b_0_152"/>
          <p:cNvSpPr/>
          <p:nvPr/>
        </p:nvSpPr>
        <p:spPr>
          <a:xfrm>
            <a:off x="3149994" y="4318000"/>
            <a:ext cx="3823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gra"/>
              <a:buNone/>
            </a:pPr>
            <a:r>
              <a:rPr b="0" i="0" lang="en-US" sz="4800" u="none" cap="none" strike="noStrike">
                <a:solidFill>
                  <a:srgbClr val="0E0E0E"/>
                </a:solidFill>
                <a:latin typeface="Mogra"/>
                <a:ea typeface="Mogra"/>
                <a:cs typeface="Mogra"/>
                <a:sym typeface="Mogra"/>
              </a:rPr>
              <a:t>ARCHERY</a:t>
            </a:r>
            <a:endParaRPr b="0" i="0" sz="4800" u="none" cap="none" strike="noStrike">
              <a:solidFill>
                <a:schemeClr val="dk1"/>
              </a:solidFill>
              <a:latin typeface="Calibri"/>
              <a:ea typeface="Calibri"/>
              <a:cs typeface="Calibri"/>
              <a:sym typeface="Calibri"/>
            </a:endParaRPr>
          </a:p>
        </p:txBody>
      </p:sp>
      <p:sp>
        <p:nvSpPr>
          <p:cNvPr id="195" name="Google Shape;195;g26b4cea357b_0_152"/>
          <p:cNvSpPr/>
          <p:nvPr/>
        </p:nvSpPr>
        <p:spPr>
          <a:xfrm>
            <a:off x="3149994" y="52578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6" name="Google Shape;196;g26b4cea357b_0_152"/>
          <p:cNvSpPr/>
          <p:nvPr/>
        </p:nvSpPr>
        <p:spPr>
          <a:xfrm>
            <a:off x="8370346" y="85471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6b4cea357b_0_152"/>
          <p:cNvSpPr/>
          <p:nvPr/>
        </p:nvSpPr>
        <p:spPr>
          <a:xfrm>
            <a:off x="8370346" y="85471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26b4cea357b_0_152"/>
          <p:cNvSpPr/>
          <p:nvPr/>
        </p:nvSpPr>
        <p:spPr>
          <a:xfrm>
            <a:off x="8370346" y="8547100"/>
            <a:ext cx="3823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gra"/>
              <a:buNone/>
            </a:pPr>
            <a:r>
              <a:rPr b="0" i="0" lang="en-US" sz="4800" u="none" cap="none" strike="noStrike">
                <a:solidFill>
                  <a:srgbClr val="0E0E0E"/>
                </a:solidFill>
                <a:latin typeface="Mogra"/>
                <a:ea typeface="Mogra"/>
                <a:cs typeface="Mogra"/>
                <a:sym typeface="Mogra"/>
              </a:rPr>
              <a:t>UNICORN</a:t>
            </a:r>
            <a:endParaRPr b="0" i="0" sz="4800" u="none" cap="none" strike="noStrike">
              <a:solidFill>
                <a:schemeClr val="dk1"/>
              </a:solidFill>
              <a:latin typeface="Calibri"/>
              <a:ea typeface="Calibri"/>
              <a:cs typeface="Calibri"/>
              <a:sym typeface="Calibri"/>
            </a:endParaRPr>
          </a:p>
        </p:txBody>
      </p:sp>
      <p:sp>
        <p:nvSpPr>
          <p:cNvPr id="199" name="Google Shape;199;g26b4cea357b_0_152"/>
          <p:cNvSpPr/>
          <p:nvPr/>
        </p:nvSpPr>
        <p:spPr>
          <a:xfrm>
            <a:off x="8370346" y="94869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0" name="Google Shape;200;g26b4cea357b_0_152"/>
          <p:cNvSpPr/>
          <p:nvPr/>
        </p:nvSpPr>
        <p:spPr>
          <a:xfrm>
            <a:off x="8370346" y="43180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6b4cea357b_0_152"/>
          <p:cNvSpPr/>
          <p:nvPr/>
        </p:nvSpPr>
        <p:spPr>
          <a:xfrm>
            <a:off x="8370346" y="43180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26b4cea357b_0_152"/>
          <p:cNvSpPr/>
          <p:nvPr/>
        </p:nvSpPr>
        <p:spPr>
          <a:xfrm>
            <a:off x="8370346" y="4318000"/>
            <a:ext cx="3823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gra"/>
              <a:buNone/>
            </a:pPr>
            <a:r>
              <a:rPr b="0" i="0" lang="en-US" sz="4800" u="none" cap="none" strike="noStrike">
                <a:solidFill>
                  <a:srgbClr val="0E0E0E"/>
                </a:solidFill>
                <a:latin typeface="Mogra"/>
                <a:ea typeface="Mogra"/>
                <a:cs typeface="Mogra"/>
                <a:sym typeface="Mogra"/>
              </a:rPr>
              <a:t>MUSIC</a:t>
            </a:r>
            <a:endParaRPr b="0" i="0" sz="4800" u="none" cap="none" strike="noStrike">
              <a:solidFill>
                <a:schemeClr val="dk1"/>
              </a:solidFill>
              <a:latin typeface="Calibri"/>
              <a:ea typeface="Calibri"/>
              <a:cs typeface="Calibri"/>
              <a:sym typeface="Calibri"/>
            </a:endParaRPr>
          </a:p>
        </p:txBody>
      </p:sp>
      <p:sp>
        <p:nvSpPr>
          <p:cNvPr id="203" name="Google Shape;203;g26b4cea357b_0_152"/>
          <p:cNvSpPr/>
          <p:nvPr/>
        </p:nvSpPr>
        <p:spPr>
          <a:xfrm>
            <a:off x="8370346" y="52578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04" name="Google Shape;204;g26b4cea357b_0_152"/>
          <p:cNvSpPr/>
          <p:nvPr/>
        </p:nvSpPr>
        <p:spPr>
          <a:xfrm>
            <a:off x="3149994" y="85471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6b4cea357b_0_152"/>
          <p:cNvSpPr/>
          <p:nvPr/>
        </p:nvSpPr>
        <p:spPr>
          <a:xfrm>
            <a:off x="3149994" y="85471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6b4cea357b_0_152"/>
          <p:cNvSpPr/>
          <p:nvPr/>
        </p:nvSpPr>
        <p:spPr>
          <a:xfrm>
            <a:off x="3149994" y="8547100"/>
            <a:ext cx="3823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gra"/>
              <a:buNone/>
            </a:pPr>
            <a:r>
              <a:rPr b="0" i="0" lang="en-US" sz="4800" u="none" cap="none" strike="noStrike">
                <a:solidFill>
                  <a:srgbClr val="0E0E0E"/>
                </a:solidFill>
                <a:latin typeface="Mogra"/>
                <a:ea typeface="Mogra"/>
                <a:cs typeface="Mogra"/>
                <a:sym typeface="Mogra"/>
              </a:rPr>
              <a:t>LIFE</a:t>
            </a:r>
            <a:endParaRPr b="0" i="0" sz="4800" u="none" cap="none" strike="noStrike">
              <a:solidFill>
                <a:schemeClr val="dk1"/>
              </a:solidFill>
              <a:latin typeface="Calibri"/>
              <a:ea typeface="Calibri"/>
              <a:cs typeface="Calibri"/>
              <a:sym typeface="Calibri"/>
            </a:endParaRPr>
          </a:p>
        </p:txBody>
      </p:sp>
      <p:sp>
        <p:nvSpPr>
          <p:cNvPr id="207" name="Google Shape;207;g26b4cea357b_0_152"/>
          <p:cNvSpPr/>
          <p:nvPr/>
        </p:nvSpPr>
        <p:spPr>
          <a:xfrm>
            <a:off x="3149994" y="94869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2024-03-11T10:53:15Z</dcterms:created>
  <dc:creator>PptxGenJS</dc:creator>
</cp:coreProperties>
</file>