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0287000" cx="18288000"/>
  <p:notesSz cx="10287000" cy="18288000"/>
  <p:embeddedFontLst>
    <p:embeddedFont>
      <p:font typeface="Inter"/>
      <p:regular r:id="rId28"/>
      <p:bold r:id="rId29"/>
      <p:italic r:id="rId30"/>
      <p:boldItalic r:id="rId31"/>
    </p:embeddedFont>
    <p:embeddedFont>
      <p:font typeface="Lato"/>
      <p:regular r:id="rId32"/>
      <p:bold r:id="rId33"/>
      <p:italic r:id="rId34"/>
      <p:boldItalic r:id="rId35"/>
    </p:embeddedFont>
    <p:embeddedFont>
      <p:font typeface="Mogra"/>
      <p:regular r:id="rId36"/>
    </p:embeddedFont>
    <p:embeddedFont>
      <p:font typeface="DM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gP1EdFPs18vfwvZVzkF6cGHBh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Italic.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Inter-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Italic.fntdata"/><Relationship Id="rId30" Type="http://schemas.openxmlformats.org/officeDocument/2006/relationships/font" Target="fonts/Inter-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DMSans-regular.fntdata"/><Relationship Id="rId14" Type="http://schemas.openxmlformats.org/officeDocument/2006/relationships/slide" Target="slides/slide10.xml"/><Relationship Id="rId36" Type="http://schemas.openxmlformats.org/officeDocument/2006/relationships/font" Target="fonts/Mogra-regular.fntdata"/><Relationship Id="rId17" Type="http://schemas.openxmlformats.org/officeDocument/2006/relationships/slide" Target="slides/slide13.xml"/><Relationship Id="rId39" Type="http://schemas.openxmlformats.org/officeDocument/2006/relationships/font" Target="fonts/DMSans-italic.fntdata"/><Relationship Id="rId16" Type="http://schemas.openxmlformats.org/officeDocument/2006/relationships/slide" Target="slides/slide12.xml"/><Relationship Id="rId38" Type="http://schemas.openxmlformats.org/officeDocument/2006/relationships/font" Target="fonts/DMSans-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ebf3a6b6f4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ebf3a6b6f4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ebf3a6b6f4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ebf3a6b6f4_1_1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3ebf3a6b6f4_1_1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3ebf3a6b6f4_1_1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ebf3a6b6f4_1_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g3ebf3a6b6f4_1_2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g3ebf3a6b6f4_1_2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ebf3a6b6f4_1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3ebf3a6b6f4_1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3ebf3a6b6f4_1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ebf3a6b6f4_1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3ebf3a6b6f4_1_2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3ebf3a6b6f4_1_2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ebf3a6b6f4_1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3ebf3a6b6f4_1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3ebf3a6b6f4_1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ebf3a6b6f4_1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3ebf3a6b6f4_1_3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3ebf3a6b6f4_1_3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ebf3a6b6f4_1_3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g3ebf3a6b6f4_1_3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g3ebf3a6b6f4_1_3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ebf3a6b6f4_1_3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3ebf3a6b6f4_1_3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g3ebf3a6b6f4_1_3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ebf3a6b6f4_1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3ebf3a6b6f4_1_3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3ebf3a6b6f4_1_3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ebf3a6b6f4_1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3ebf3a6b6f4_1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3ebf3a6b6f4_1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ebf3a6b6f4_1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ebf3a6b6f4_1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ebf3a6b6f4_1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ebf3a6b6f4_1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3ebf3a6b6f4_1_4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3ebf3a6b6f4_1_4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ebf3a6b6f4_1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3ebf3a6b6f4_1_4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3ebf3a6b6f4_1_4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ebf3a6b6f4_1_4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g3ebf3a6b6f4_1_4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g3ebf3a6b6f4_1_4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3ebf3a6b6f4_1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g3ebf3a6b6f4_1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g3ebf3a6b6f4_1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3ebf3a6b6f4_1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3ebf3a6b6f4_1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3ebf3a6b6f4_1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ebf3a6b6f4_1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3ebf3a6b6f4_1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3ebf3a6b6f4_1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ebf3a6b6f4_1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3ebf3a6b6f4_1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3ebf3a6b6f4_1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ebf3a6b6f4_1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3ebf3a6b6f4_1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3ebf3a6b6f4_1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ebf3a6b6f4_1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3ebf3a6b6f4_1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g3ebf3a6b6f4_1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ebf3a6b6f4_1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3ebf3a6b6f4_1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3ebf3a6b6f4_1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ebf3a6b6f4_1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3ebf3a6b6f4_1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g3ebf3a6b6f4_1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1.png"/><Relationship Id="rId5" Type="http://schemas.openxmlformats.org/officeDocument/2006/relationships/image" Target="../media/image16.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52.png"/><Relationship Id="rId7" Type="http://schemas.openxmlformats.org/officeDocument/2006/relationships/image" Target="../media/image45.png"/><Relationship Id="rId8" Type="http://schemas.openxmlformats.org/officeDocument/2006/relationships/image" Target="../media/image4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58.png"/><Relationship Id="rId9" Type="http://schemas.openxmlformats.org/officeDocument/2006/relationships/image" Target="../media/image85.png"/><Relationship Id="rId5" Type="http://schemas.openxmlformats.org/officeDocument/2006/relationships/image" Target="../media/image1.png"/><Relationship Id="rId6" Type="http://schemas.openxmlformats.org/officeDocument/2006/relationships/image" Target="../media/image60.png"/><Relationship Id="rId7" Type="http://schemas.openxmlformats.org/officeDocument/2006/relationships/image" Target="../media/image51.png"/><Relationship Id="rId8" Type="http://schemas.openxmlformats.org/officeDocument/2006/relationships/image" Target="../media/image5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35.png"/><Relationship Id="rId5" Type="http://schemas.openxmlformats.org/officeDocument/2006/relationships/image" Target="../media/image1.png"/><Relationship Id="rId6" Type="http://schemas.openxmlformats.org/officeDocument/2006/relationships/image" Target="../media/image63.png"/><Relationship Id="rId7" Type="http://schemas.openxmlformats.org/officeDocument/2006/relationships/image" Target="../media/image57.png"/><Relationship Id="rId8" Type="http://schemas.openxmlformats.org/officeDocument/2006/relationships/image" Target="../media/image5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81.png"/><Relationship Id="rId13" Type="http://schemas.openxmlformats.org/officeDocument/2006/relationships/image" Target="../media/image94.png"/><Relationship Id="rId12"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74.png"/><Relationship Id="rId15" Type="http://schemas.openxmlformats.org/officeDocument/2006/relationships/image" Target="../media/image92.png"/><Relationship Id="rId14" Type="http://schemas.openxmlformats.org/officeDocument/2006/relationships/image" Target="../media/image98.png"/><Relationship Id="rId16" Type="http://schemas.openxmlformats.org/officeDocument/2006/relationships/image" Target="../media/image97.png"/><Relationship Id="rId5" Type="http://schemas.openxmlformats.org/officeDocument/2006/relationships/image" Target="../media/image1.png"/><Relationship Id="rId6" Type="http://schemas.openxmlformats.org/officeDocument/2006/relationships/image" Target="../media/image76.png"/><Relationship Id="rId7" Type="http://schemas.openxmlformats.org/officeDocument/2006/relationships/image" Target="../media/image69.png"/><Relationship Id="rId8" Type="http://schemas.openxmlformats.org/officeDocument/2006/relationships/image" Target="../media/image10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21.png"/><Relationship Id="rId5" Type="http://schemas.openxmlformats.org/officeDocument/2006/relationships/image" Target="../media/image1.png"/><Relationship Id="rId6" Type="http://schemas.openxmlformats.org/officeDocument/2006/relationships/image" Target="../media/image100.png"/><Relationship Id="rId7" Type="http://schemas.openxmlformats.org/officeDocument/2006/relationships/image" Target="../media/image10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1.png"/><Relationship Id="rId6" Type="http://schemas.openxmlformats.org/officeDocument/2006/relationships/image" Target="../media/image103.png"/><Relationship Id="rId7" Type="http://schemas.openxmlformats.org/officeDocument/2006/relationships/image" Target="../media/image1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14.png"/><Relationship Id="rId7" Type="http://schemas.openxmlformats.org/officeDocument/2006/relationships/image" Target="../media/image1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2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1.png"/><Relationship Id="rId6" Type="http://schemas.openxmlformats.org/officeDocument/2006/relationships/image" Target="../media/image1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35.png"/><Relationship Id="rId5"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21.png"/><Relationship Id="rId5" Type="http://schemas.openxmlformats.org/officeDocument/2006/relationships/image" Target="../media/image1.png"/><Relationship Id="rId6" Type="http://schemas.openxmlformats.org/officeDocument/2006/relationships/image" Target="../media/image115.png"/><Relationship Id="rId7" Type="http://schemas.openxmlformats.org/officeDocument/2006/relationships/image" Target="../media/image127.png"/><Relationship Id="rId8" Type="http://schemas.openxmlformats.org/officeDocument/2006/relationships/image" Target="../media/image1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hyperlink" Target="https://unsplash.com/" TargetMode="External"/><Relationship Id="rId7" Type="http://schemas.openxmlformats.org/officeDocument/2006/relationships/image" Target="../media/image1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13.png"/><Relationship Id="rId5" Type="http://schemas.openxmlformats.org/officeDocument/2006/relationships/image" Target="../media/image1.png"/><Relationship Id="rId6"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1.png"/><Relationship Id="rId6" Type="http://schemas.openxmlformats.org/officeDocument/2006/relationships/image" Target="../media/image40.png"/><Relationship Id="rId7" Type="http://schemas.openxmlformats.org/officeDocument/2006/relationships/image" Target="../media/image23.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1.png"/><Relationship Id="rId6" Type="http://schemas.openxmlformats.org/officeDocument/2006/relationships/image" Target="../media/image42.png"/><Relationship Id="rId7"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35.png"/><Relationship Id="rId5" Type="http://schemas.openxmlformats.org/officeDocument/2006/relationships/image" Target="../media/image1.png"/><Relationship Id="rId6"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8.png"/><Relationship Id="rId5" Type="http://schemas.openxmlformats.org/officeDocument/2006/relationships/image" Target="../media/image44.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3000B"/>
        </a:solidFill>
      </p:bgPr>
    </p:bg>
    <p:spTree>
      <p:nvGrpSpPr>
        <p:cNvPr id="15" name="Shape 15"/>
        <p:cNvGrpSpPr/>
        <p:nvPr/>
      </p:nvGrpSpPr>
      <p:grpSpPr>
        <a:xfrm>
          <a:off x="0" y="0"/>
          <a:ext cx="0" cy="0"/>
          <a:chOff x="0" y="0"/>
          <a:chExt cx="0" cy="0"/>
        </a:xfrm>
      </p:grpSpPr>
      <p:pic>
        <p:nvPicPr>
          <p:cNvPr descr="preencoded.png" id="16" name="Google Shape;16;g3ebf3a6b6f4_1_0"/>
          <p:cNvPicPr preferRelativeResize="0"/>
          <p:nvPr/>
        </p:nvPicPr>
        <p:blipFill rotWithShape="1">
          <a:blip r:embed="rId3">
            <a:alphaModFix/>
          </a:blip>
          <a:srcRect b="0" l="0" r="0" t="0"/>
          <a:stretch/>
        </p:blipFill>
        <p:spPr>
          <a:xfrm>
            <a:off x="0" y="3886200"/>
            <a:ext cx="3371850" cy="6400800"/>
          </a:xfrm>
          <a:prstGeom prst="rect">
            <a:avLst/>
          </a:prstGeom>
          <a:noFill/>
          <a:ln>
            <a:noFill/>
          </a:ln>
        </p:spPr>
      </p:pic>
      <p:pic>
        <p:nvPicPr>
          <p:cNvPr descr="preencoded.png" id="17" name="Google Shape;17;g3ebf3a6b6f4_1_0"/>
          <p:cNvPicPr preferRelativeResize="0"/>
          <p:nvPr/>
        </p:nvPicPr>
        <p:blipFill rotWithShape="1">
          <a:blip r:embed="rId4">
            <a:alphaModFix/>
          </a:blip>
          <a:srcRect b="0" l="0" r="0" t="0"/>
          <a:stretch/>
        </p:blipFill>
        <p:spPr>
          <a:xfrm>
            <a:off x="14687550" y="0"/>
            <a:ext cx="3600450" cy="3886200"/>
          </a:xfrm>
          <a:prstGeom prst="rect">
            <a:avLst/>
          </a:prstGeom>
          <a:noFill/>
          <a:ln>
            <a:noFill/>
          </a:ln>
        </p:spPr>
      </p:pic>
      <p:pic>
        <p:nvPicPr>
          <p:cNvPr descr="preencoded.png" id="18" name="Google Shape;18;g3ebf3a6b6f4_1_0"/>
          <p:cNvPicPr preferRelativeResize="0"/>
          <p:nvPr/>
        </p:nvPicPr>
        <p:blipFill rotWithShape="1">
          <a:blip r:embed="rId5">
            <a:alphaModFix/>
          </a:blip>
          <a:srcRect b="0" l="0" r="0" t="0"/>
          <a:stretch/>
        </p:blipFill>
        <p:spPr>
          <a:xfrm>
            <a:off x="0" y="0"/>
            <a:ext cx="18288000" cy="10287000"/>
          </a:xfrm>
          <a:prstGeom prst="rect">
            <a:avLst/>
          </a:prstGeom>
          <a:noFill/>
          <a:ln>
            <a:noFill/>
          </a:ln>
        </p:spPr>
      </p:pic>
      <p:sp>
        <p:nvSpPr>
          <p:cNvPr id="19" name="Google Shape;19;g3ebf3a6b6f4_1_0"/>
          <p:cNvSpPr/>
          <p:nvPr/>
        </p:nvSpPr>
        <p:spPr>
          <a:xfrm>
            <a:off x="2438400" y="733425"/>
            <a:ext cx="13624500" cy="1003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BE7C0"/>
              </a:buClr>
              <a:buSzPts val="4800"/>
              <a:buFont typeface="DM Sans"/>
              <a:buNone/>
            </a:pPr>
            <a:r>
              <a:rPr b="1" i="0" lang="en-US" sz="4800" u="none" cap="none" strike="noStrike">
                <a:solidFill>
                  <a:srgbClr val="FBE7C0"/>
                </a:solidFill>
                <a:latin typeface="DM Sans"/>
                <a:ea typeface="DM Sans"/>
                <a:cs typeface="DM Sans"/>
                <a:sym typeface="DM Sans"/>
              </a:rPr>
              <a:t>FREE PRESENTATION TEMPLATE BY EATEMP</a:t>
            </a:r>
            <a:endParaRPr b="0" i="0" sz="4800" u="none" cap="none" strike="noStrike">
              <a:solidFill>
                <a:schemeClr val="dk1"/>
              </a:solidFill>
              <a:latin typeface="Calibri"/>
              <a:ea typeface="Calibri"/>
              <a:cs typeface="Calibri"/>
              <a:sym typeface="Calibri"/>
            </a:endParaRPr>
          </a:p>
        </p:txBody>
      </p:sp>
      <p:grpSp>
        <p:nvGrpSpPr>
          <p:cNvPr id="20" name="Google Shape;20;g3ebf3a6b6f4_1_0"/>
          <p:cNvGrpSpPr/>
          <p:nvPr/>
        </p:nvGrpSpPr>
        <p:grpSpPr>
          <a:xfrm>
            <a:off x="17640300" y="7994925"/>
            <a:ext cx="596549" cy="2063476"/>
            <a:chOff x="17640300" y="7994925"/>
            <a:chExt cx="596549" cy="2063476"/>
          </a:xfrm>
        </p:grpSpPr>
        <p:pic>
          <p:nvPicPr>
            <p:cNvPr descr="preencoded.png" id="21" name="Google Shape;21;g3ebf3a6b6f4_1_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2" name="Google Shape;22;g3ebf3a6b6f4_1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BE7C0"/>
                </a:buClr>
                <a:buSzPts val="2710"/>
                <a:buFont typeface="Inter"/>
                <a:buNone/>
              </a:pPr>
              <a:r>
                <a:rPr b="1" i="0" lang="en-US" sz="2710" u="none" cap="none" strike="noStrike">
                  <a:solidFill>
                    <a:srgbClr val="FBE7C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3" name="Google Shape;23;g3ebf3a6b6f4_1_0"/>
          <p:cNvPicPr preferRelativeResize="0"/>
          <p:nvPr/>
        </p:nvPicPr>
        <p:blipFill rotWithShape="1">
          <a:blip r:embed="rId7">
            <a:alphaModFix/>
          </a:blip>
          <a:srcRect b="0" l="0" r="0" t="0"/>
          <a:stretch/>
        </p:blipFill>
        <p:spPr>
          <a:xfrm>
            <a:off x="5295900" y="2276475"/>
            <a:ext cx="10296525" cy="5838825"/>
          </a:xfrm>
          <a:prstGeom prst="rect">
            <a:avLst/>
          </a:prstGeom>
          <a:noFill/>
          <a:ln>
            <a:noFill/>
          </a:ln>
        </p:spPr>
      </p:pic>
      <p:pic>
        <p:nvPicPr>
          <p:cNvPr descr="preencoded.png" id="24" name="Google Shape;24;g3ebf3a6b6f4_1_0"/>
          <p:cNvPicPr preferRelativeResize="0"/>
          <p:nvPr/>
        </p:nvPicPr>
        <p:blipFill rotWithShape="1">
          <a:blip r:embed="rId8">
            <a:alphaModFix/>
          </a:blip>
          <a:srcRect b="0" l="0" r="0" t="0"/>
          <a:stretch/>
        </p:blipFill>
        <p:spPr>
          <a:xfrm>
            <a:off x="2152650" y="2057400"/>
            <a:ext cx="4124325" cy="7467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204" name="Shape 204"/>
        <p:cNvGrpSpPr/>
        <p:nvPr/>
      </p:nvGrpSpPr>
      <p:grpSpPr>
        <a:xfrm>
          <a:off x="0" y="0"/>
          <a:ext cx="0" cy="0"/>
          <a:chOff x="0" y="0"/>
          <a:chExt cx="0" cy="0"/>
        </a:xfrm>
      </p:grpSpPr>
      <p:pic>
        <p:nvPicPr>
          <p:cNvPr descr="preencoded.png" id="205" name="Google Shape;205;g3ebf3a6b6f4_1_180"/>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206" name="Google Shape;206;g3ebf3a6b6f4_1_180"/>
          <p:cNvPicPr preferRelativeResize="0"/>
          <p:nvPr/>
        </p:nvPicPr>
        <p:blipFill rotWithShape="1">
          <a:blip r:embed="rId4">
            <a:alphaModFix/>
          </a:blip>
          <a:srcRect b="0" l="0" r="0" t="0"/>
          <a:stretch/>
        </p:blipFill>
        <p:spPr>
          <a:xfrm>
            <a:off x="15982950" y="0"/>
            <a:ext cx="2305050" cy="5543550"/>
          </a:xfrm>
          <a:prstGeom prst="rect">
            <a:avLst/>
          </a:prstGeom>
          <a:noFill/>
          <a:ln>
            <a:noFill/>
          </a:ln>
        </p:spPr>
      </p:pic>
      <p:grpSp>
        <p:nvGrpSpPr>
          <p:cNvPr id="207" name="Google Shape;207;g3ebf3a6b6f4_1_180"/>
          <p:cNvGrpSpPr/>
          <p:nvPr/>
        </p:nvGrpSpPr>
        <p:grpSpPr>
          <a:xfrm>
            <a:off x="17640300" y="7994925"/>
            <a:ext cx="596549" cy="2063476"/>
            <a:chOff x="17640300" y="7994925"/>
            <a:chExt cx="596549" cy="2063476"/>
          </a:xfrm>
        </p:grpSpPr>
        <p:pic>
          <p:nvPicPr>
            <p:cNvPr descr="preencoded.png" id="208" name="Google Shape;208;g3ebf3a6b6f4_1_18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09" name="Google Shape;209;g3ebf3a6b6f4_1_18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10" name="Google Shape;210;g3ebf3a6b6f4_1_180"/>
          <p:cNvSpPr/>
          <p:nvPr/>
        </p:nvSpPr>
        <p:spPr>
          <a:xfrm>
            <a:off x="6829425" y="352425"/>
            <a:ext cx="48672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6000"/>
              <a:buFont typeface="Mogra"/>
              <a:buNone/>
            </a:pPr>
            <a:r>
              <a:rPr b="0" i="0" lang="en-US" sz="6000" u="none" cap="none" strike="noStrike">
                <a:solidFill>
                  <a:srgbClr val="E3000B"/>
                </a:solidFill>
                <a:latin typeface="Mogra"/>
                <a:ea typeface="Mogra"/>
                <a:cs typeface="Mogra"/>
                <a:sym typeface="Mogra"/>
              </a:rPr>
              <a:t>PRICING PLAN</a:t>
            </a:r>
            <a:endParaRPr b="0" i="0" sz="6000" u="none" cap="none" strike="noStrike">
              <a:solidFill>
                <a:schemeClr val="dk1"/>
              </a:solidFill>
              <a:latin typeface="Calibri"/>
              <a:ea typeface="Calibri"/>
              <a:cs typeface="Calibri"/>
              <a:sym typeface="Calibri"/>
            </a:endParaRPr>
          </a:p>
        </p:txBody>
      </p:sp>
      <p:grpSp>
        <p:nvGrpSpPr>
          <p:cNvPr id="211" name="Google Shape;211;g3ebf3a6b6f4_1_180"/>
          <p:cNvGrpSpPr/>
          <p:nvPr/>
        </p:nvGrpSpPr>
        <p:grpSpPr>
          <a:xfrm>
            <a:off x="1333500" y="1866900"/>
            <a:ext cx="15630450" cy="7150200"/>
            <a:chOff x="1333500" y="1866900"/>
            <a:chExt cx="15630450" cy="7150200"/>
          </a:xfrm>
        </p:grpSpPr>
        <p:sp>
          <p:nvSpPr>
            <p:cNvPr id="212" name="Google Shape;212;g3ebf3a6b6f4_1_180"/>
            <p:cNvSpPr/>
            <p:nvPr/>
          </p:nvSpPr>
          <p:spPr>
            <a:xfrm>
              <a:off x="1333500" y="1866900"/>
              <a:ext cx="4829100" cy="6896100"/>
            </a:xfrm>
            <a:prstGeom prst="roundRect">
              <a:avLst>
                <a:gd fmla="val 1195" name="adj"/>
              </a:avLst>
            </a:prstGeom>
            <a:noFill/>
            <a:ln cap="flat" cmpd="sng" w="9525">
              <a:solidFill>
                <a:srgbClr val="E3000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3" name="Google Shape;213;g3ebf3a6b6f4_1_180"/>
            <p:cNvPicPr preferRelativeResize="0"/>
            <p:nvPr/>
          </p:nvPicPr>
          <p:blipFill rotWithShape="1">
            <a:blip r:embed="rId6">
              <a:alphaModFix/>
            </a:blip>
            <a:srcRect b="0" l="0" r="0" t="0"/>
            <a:stretch/>
          </p:blipFill>
          <p:spPr>
            <a:xfrm>
              <a:off x="3338512" y="2181225"/>
              <a:ext cx="819150" cy="971550"/>
            </a:xfrm>
            <a:prstGeom prst="rect">
              <a:avLst/>
            </a:prstGeom>
            <a:noFill/>
            <a:ln>
              <a:noFill/>
            </a:ln>
          </p:spPr>
        </p:pic>
        <p:sp>
          <p:nvSpPr>
            <p:cNvPr id="214" name="Google Shape;214;g3ebf3a6b6f4_1_180"/>
            <p:cNvSpPr/>
            <p:nvPr/>
          </p:nvSpPr>
          <p:spPr>
            <a:xfrm>
              <a:off x="6734175" y="1866900"/>
              <a:ext cx="4829100" cy="7150200"/>
            </a:xfrm>
            <a:prstGeom prst="roundRect">
              <a:avLst>
                <a:gd fmla="val 1195" name="adj"/>
              </a:avLst>
            </a:prstGeom>
            <a:noFill/>
            <a:ln cap="flat" cmpd="sng" w="9525">
              <a:solidFill>
                <a:srgbClr val="E3000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5" name="Google Shape;215;g3ebf3a6b6f4_1_180"/>
            <p:cNvPicPr preferRelativeResize="0"/>
            <p:nvPr/>
          </p:nvPicPr>
          <p:blipFill rotWithShape="1">
            <a:blip r:embed="rId7">
              <a:alphaModFix/>
            </a:blip>
            <a:srcRect b="0" l="0" r="0" t="0"/>
            <a:stretch/>
          </p:blipFill>
          <p:spPr>
            <a:xfrm>
              <a:off x="8716962" y="2184400"/>
              <a:ext cx="863600" cy="1219200"/>
            </a:xfrm>
            <a:prstGeom prst="rect">
              <a:avLst/>
            </a:prstGeom>
            <a:noFill/>
            <a:ln>
              <a:noFill/>
            </a:ln>
          </p:spPr>
        </p:pic>
        <p:sp>
          <p:nvSpPr>
            <p:cNvPr id="216" name="Google Shape;216;g3ebf3a6b6f4_1_180"/>
            <p:cNvSpPr/>
            <p:nvPr/>
          </p:nvSpPr>
          <p:spPr>
            <a:xfrm>
              <a:off x="12134850" y="1866900"/>
              <a:ext cx="4829100" cy="7140000"/>
            </a:xfrm>
            <a:prstGeom prst="roundRect">
              <a:avLst>
                <a:gd fmla="val 1195" name="adj"/>
              </a:avLst>
            </a:prstGeom>
            <a:noFill/>
            <a:ln cap="flat" cmpd="sng" w="9525">
              <a:solidFill>
                <a:srgbClr val="E3000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7" name="Google Shape;217;g3ebf3a6b6f4_1_180"/>
            <p:cNvPicPr preferRelativeResize="0"/>
            <p:nvPr/>
          </p:nvPicPr>
          <p:blipFill rotWithShape="1">
            <a:blip r:embed="rId8">
              <a:alphaModFix/>
            </a:blip>
            <a:srcRect b="0" l="0" r="0" t="0"/>
            <a:stretch/>
          </p:blipFill>
          <p:spPr>
            <a:xfrm>
              <a:off x="14031278" y="2179320"/>
              <a:ext cx="1036320" cy="1219200"/>
            </a:xfrm>
            <a:prstGeom prst="rect">
              <a:avLst/>
            </a:prstGeom>
            <a:noFill/>
            <a:ln>
              <a:noFill/>
            </a:ln>
          </p:spPr>
        </p:pic>
        <p:sp>
          <p:nvSpPr>
            <p:cNvPr id="218" name="Google Shape;218;g3ebf3a6b6f4_1_180"/>
            <p:cNvSpPr/>
            <p:nvPr/>
          </p:nvSpPr>
          <p:spPr>
            <a:xfrm>
              <a:off x="3096578" y="3352800"/>
              <a:ext cx="13029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E3000B"/>
                </a:buClr>
                <a:buSzPts val="3600"/>
                <a:buFont typeface="Mogra"/>
                <a:buNone/>
              </a:pPr>
              <a:r>
                <a:rPr b="0" i="0" lang="en-US" sz="3600" u="none" cap="none" strike="noStrike">
                  <a:solidFill>
                    <a:srgbClr val="E3000B"/>
                  </a:solidFill>
                  <a:latin typeface="Mogra"/>
                  <a:ea typeface="Mogra"/>
                  <a:cs typeface="Mogra"/>
                  <a:sym typeface="Mogra"/>
                </a:rPr>
                <a:t>BASIC</a:t>
              </a:r>
              <a:endParaRPr b="0" i="0" sz="3600" u="none" cap="none" strike="noStrike">
                <a:solidFill>
                  <a:schemeClr val="dk1"/>
                </a:solidFill>
                <a:latin typeface="Calibri"/>
                <a:ea typeface="Calibri"/>
                <a:cs typeface="Calibri"/>
                <a:sym typeface="Calibri"/>
              </a:endParaRPr>
            </a:p>
          </p:txBody>
        </p:sp>
        <p:sp>
          <p:nvSpPr>
            <p:cNvPr id="219" name="Google Shape;219;g3ebf3a6b6f4_1_180"/>
            <p:cNvSpPr/>
            <p:nvPr/>
          </p:nvSpPr>
          <p:spPr>
            <a:xfrm>
              <a:off x="1676400" y="4133850"/>
              <a:ext cx="4204200" cy="36120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20" name="Google Shape;220;g3ebf3a6b6f4_1_180"/>
            <p:cNvSpPr/>
            <p:nvPr/>
          </p:nvSpPr>
          <p:spPr>
            <a:xfrm>
              <a:off x="2539365" y="7867650"/>
              <a:ext cx="24174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$10/MONTH</a:t>
              </a:r>
              <a:endParaRPr b="0" i="0" sz="3600" u="none" cap="none" strike="noStrike">
                <a:solidFill>
                  <a:schemeClr val="dk1"/>
                </a:solidFill>
                <a:latin typeface="Calibri"/>
                <a:ea typeface="Calibri"/>
                <a:cs typeface="Calibri"/>
                <a:sym typeface="Calibri"/>
              </a:endParaRPr>
            </a:p>
          </p:txBody>
        </p:sp>
        <p:sp>
          <p:nvSpPr>
            <p:cNvPr id="221" name="Google Shape;221;g3ebf3a6b6f4_1_180"/>
            <p:cNvSpPr/>
            <p:nvPr/>
          </p:nvSpPr>
          <p:spPr>
            <a:xfrm>
              <a:off x="8502015" y="3606803"/>
              <a:ext cx="12936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E3000B"/>
                </a:buClr>
                <a:buSzPts val="3600"/>
                <a:buFont typeface="Mogra"/>
                <a:buNone/>
              </a:pPr>
              <a:r>
                <a:rPr b="0" i="0" lang="en-US" sz="3600" u="none" cap="none" strike="noStrike">
                  <a:solidFill>
                    <a:srgbClr val="E3000B"/>
                  </a:solidFill>
                  <a:latin typeface="Mogra"/>
                  <a:ea typeface="Mogra"/>
                  <a:cs typeface="Mogra"/>
                  <a:sym typeface="Mogra"/>
                </a:rPr>
                <a:t>ELITE</a:t>
              </a:r>
              <a:endParaRPr b="0" i="0" sz="3600" u="none" cap="none" strike="noStrike">
                <a:solidFill>
                  <a:schemeClr val="dk1"/>
                </a:solidFill>
                <a:latin typeface="Calibri"/>
                <a:ea typeface="Calibri"/>
                <a:cs typeface="Calibri"/>
                <a:sym typeface="Calibri"/>
              </a:endParaRPr>
            </a:p>
          </p:txBody>
        </p:sp>
        <p:sp>
          <p:nvSpPr>
            <p:cNvPr id="222" name="Google Shape;222;g3ebf3a6b6f4_1_180"/>
            <p:cNvSpPr/>
            <p:nvPr/>
          </p:nvSpPr>
          <p:spPr>
            <a:xfrm>
              <a:off x="7077075" y="4387853"/>
              <a:ext cx="4204200" cy="36120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Ability to form larger parties </a:t>
              </a:r>
              <a:r>
                <a:rPr lang="en-US" sz="2400">
                  <a:solidFill>
                    <a:srgbClr val="0E0E0E"/>
                  </a:solidFill>
                  <a:latin typeface="DM Sans"/>
                  <a:ea typeface="DM Sans"/>
                  <a:cs typeface="DM Sans"/>
                  <a:sym typeface="DM Sans"/>
                </a:rPr>
                <a:t>.</a:t>
              </a:r>
              <a:endParaRPr b="0" i="0" sz="2400" u="none" cap="none" strike="noStrike">
                <a:solidFill>
                  <a:schemeClr val="dk1"/>
                </a:solidFill>
                <a:latin typeface="Calibri"/>
                <a:ea typeface="Calibri"/>
                <a:cs typeface="Calibri"/>
                <a:sym typeface="Calibri"/>
              </a:endParaRPr>
            </a:p>
          </p:txBody>
        </p:sp>
        <p:sp>
          <p:nvSpPr>
            <p:cNvPr id="223" name="Google Shape;223;g3ebf3a6b6f4_1_180"/>
            <p:cNvSpPr/>
            <p:nvPr/>
          </p:nvSpPr>
          <p:spPr>
            <a:xfrm>
              <a:off x="7911465" y="8121653"/>
              <a:ext cx="24747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$50/MONTH</a:t>
              </a:r>
              <a:endParaRPr b="0" i="0" sz="3600" u="none" cap="none" strike="noStrike">
                <a:solidFill>
                  <a:schemeClr val="dk1"/>
                </a:solidFill>
                <a:latin typeface="Calibri"/>
                <a:ea typeface="Calibri"/>
                <a:cs typeface="Calibri"/>
                <a:sym typeface="Calibri"/>
              </a:endParaRPr>
            </a:p>
          </p:txBody>
        </p:sp>
        <p:sp>
          <p:nvSpPr>
            <p:cNvPr id="224" name="Google Shape;224;g3ebf3a6b6f4_1_180"/>
            <p:cNvSpPr/>
            <p:nvPr/>
          </p:nvSpPr>
          <p:spPr>
            <a:xfrm>
              <a:off x="13326427" y="3596636"/>
              <a:ext cx="24459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E3000B"/>
                </a:buClr>
                <a:buSzPts val="3600"/>
                <a:buFont typeface="Mogra"/>
                <a:buNone/>
              </a:pPr>
              <a:r>
                <a:rPr b="0" i="0" lang="en-US" sz="3600" u="none" cap="none" strike="noStrike">
                  <a:solidFill>
                    <a:srgbClr val="E3000B"/>
                  </a:solidFill>
                  <a:latin typeface="Mogra"/>
                  <a:ea typeface="Mogra"/>
                  <a:cs typeface="Mogra"/>
                  <a:sym typeface="Mogra"/>
                </a:rPr>
                <a:t>LEGENDARY</a:t>
              </a:r>
              <a:endParaRPr b="0" i="0" sz="3600" u="none" cap="none" strike="noStrike">
                <a:solidFill>
                  <a:schemeClr val="dk1"/>
                </a:solidFill>
                <a:latin typeface="Calibri"/>
                <a:ea typeface="Calibri"/>
                <a:cs typeface="Calibri"/>
                <a:sym typeface="Calibri"/>
              </a:endParaRPr>
            </a:p>
          </p:txBody>
        </p:sp>
        <p:sp>
          <p:nvSpPr>
            <p:cNvPr id="225" name="Google Shape;225;g3ebf3a6b6f4_1_180"/>
            <p:cNvSpPr/>
            <p:nvPr/>
          </p:nvSpPr>
          <p:spPr>
            <a:xfrm>
              <a:off x="12477750" y="4377686"/>
              <a:ext cx="4204200" cy="36120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The ability to form the largest parties</a:t>
              </a:r>
              <a:r>
                <a:rPr lang="en-US" sz="2400">
                  <a:solidFill>
                    <a:srgbClr val="0E0E0E"/>
                  </a:solidFill>
                  <a:latin typeface="DM Sans"/>
                  <a:ea typeface="DM Sans"/>
                  <a:cs typeface="DM Sans"/>
                  <a:sym typeface="DM Sans"/>
                </a:rPr>
                <a:t>.</a:t>
              </a:r>
              <a:endParaRPr b="0" i="0" sz="2400" u="none" cap="none" strike="noStrike">
                <a:solidFill>
                  <a:schemeClr val="dk1"/>
                </a:solidFill>
                <a:latin typeface="Calibri"/>
                <a:ea typeface="Calibri"/>
                <a:cs typeface="Calibri"/>
                <a:sym typeface="Calibri"/>
              </a:endParaRPr>
            </a:p>
          </p:txBody>
        </p:sp>
        <p:sp>
          <p:nvSpPr>
            <p:cNvPr id="226" name="Google Shape;226;g3ebf3a6b6f4_1_180"/>
            <p:cNvSpPr/>
            <p:nvPr/>
          </p:nvSpPr>
          <p:spPr>
            <a:xfrm>
              <a:off x="13212127" y="8111486"/>
              <a:ext cx="2674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231" name="Shape 231"/>
        <p:cNvGrpSpPr/>
        <p:nvPr/>
      </p:nvGrpSpPr>
      <p:grpSpPr>
        <a:xfrm>
          <a:off x="0" y="0"/>
          <a:ext cx="0" cy="0"/>
          <a:chOff x="0" y="0"/>
          <a:chExt cx="0" cy="0"/>
        </a:xfrm>
      </p:grpSpPr>
      <p:pic>
        <p:nvPicPr>
          <p:cNvPr descr="preencoded.png" id="232" name="Google Shape;232;g3ebf3a6b6f4_1_206"/>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233" name="Google Shape;233;g3ebf3a6b6f4_1_206"/>
          <p:cNvPicPr preferRelativeResize="0"/>
          <p:nvPr/>
        </p:nvPicPr>
        <p:blipFill rotWithShape="1">
          <a:blip r:embed="rId4">
            <a:alphaModFix/>
          </a:blip>
          <a:srcRect b="0" l="0" r="0" t="0"/>
          <a:stretch/>
        </p:blipFill>
        <p:spPr>
          <a:xfrm>
            <a:off x="0" y="0"/>
            <a:ext cx="1962150" cy="5143500"/>
          </a:xfrm>
          <a:prstGeom prst="rect">
            <a:avLst/>
          </a:prstGeom>
          <a:noFill/>
          <a:ln>
            <a:noFill/>
          </a:ln>
        </p:spPr>
      </p:pic>
      <p:grpSp>
        <p:nvGrpSpPr>
          <p:cNvPr id="234" name="Google Shape;234;g3ebf3a6b6f4_1_206"/>
          <p:cNvGrpSpPr/>
          <p:nvPr/>
        </p:nvGrpSpPr>
        <p:grpSpPr>
          <a:xfrm>
            <a:off x="17640300" y="7994925"/>
            <a:ext cx="596549" cy="2063476"/>
            <a:chOff x="17640300" y="7994925"/>
            <a:chExt cx="596549" cy="2063476"/>
          </a:xfrm>
        </p:grpSpPr>
        <p:pic>
          <p:nvPicPr>
            <p:cNvPr descr="preencoded.png" id="235" name="Google Shape;235;g3ebf3a6b6f4_1_20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36" name="Google Shape;236;g3ebf3a6b6f4_1_20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37" name="Google Shape;237;g3ebf3a6b6f4_1_206"/>
          <p:cNvGrpSpPr/>
          <p:nvPr/>
        </p:nvGrpSpPr>
        <p:grpSpPr>
          <a:xfrm>
            <a:off x="742950" y="1181100"/>
            <a:ext cx="16811625" cy="7822050"/>
            <a:chOff x="742950" y="1181100"/>
            <a:chExt cx="16811625" cy="7822050"/>
          </a:xfrm>
        </p:grpSpPr>
        <p:sp>
          <p:nvSpPr>
            <p:cNvPr id="238" name="Google Shape;238;g3ebf3a6b6f4_1_206"/>
            <p:cNvSpPr/>
            <p:nvPr/>
          </p:nvSpPr>
          <p:spPr>
            <a:xfrm>
              <a:off x="952500" y="1181100"/>
              <a:ext cx="4229100" cy="4229100"/>
            </a:xfrm>
            <a:prstGeom prst="ellipse">
              <a:avLst/>
            </a:prstGeom>
            <a:noFill/>
            <a:ln cap="flat" cmpd="sng" w="104775">
              <a:solidFill>
                <a:srgbClr val="05432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9" name="Google Shape;239;g3ebf3a6b6f4_1_206"/>
            <p:cNvPicPr preferRelativeResize="0"/>
            <p:nvPr/>
          </p:nvPicPr>
          <p:blipFill rotWithShape="1">
            <a:blip r:embed="rId6">
              <a:alphaModFix/>
            </a:blip>
            <a:srcRect b="0" l="0" r="0" t="0"/>
            <a:stretch/>
          </p:blipFill>
          <p:spPr>
            <a:xfrm>
              <a:off x="2520960" y="2749562"/>
              <a:ext cx="1092180" cy="1092182"/>
            </a:xfrm>
            <a:prstGeom prst="rect">
              <a:avLst/>
            </a:prstGeom>
            <a:noFill/>
            <a:ln>
              <a:noFill/>
            </a:ln>
          </p:spPr>
        </p:pic>
        <p:sp>
          <p:nvSpPr>
            <p:cNvPr id="240" name="Google Shape;240;g3ebf3a6b6f4_1_206"/>
            <p:cNvSpPr/>
            <p:nvPr/>
          </p:nvSpPr>
          <p:spPr>
            <a:xfrm>
              <a:off x="5076825" y="1181100"/>
              <a:ext cx="4229100" cy="4229100"/>
            </a:xfrm>
            <a:prstGeom prst="ellipse">
              <a:avLst/>
            </a:prstGeom>
            <a:noFill/>
            <a:ln cap="flat" cmpd="sng" w="104775">
              <a:solidFill>
                <a:srgbClr val="05432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1" name="Google Shape;241;g3ebf3a6b6f4_1_206"/>
            <p:cNvPicPr preferRelativeResize="0"/>
            <p:nvPr/>
          </p:nvPicPr>
          <p:blipFill rotWithShape="1">
            <a:blip r:embed="rId7">
              <a:alphaModFix/>
            </a:blip>
            <a:srcRect b="0" l="0" r="0" t="0"/>
            <a:stretch/>
          </p:blipFill>
          <p:spPr>
            <a:xfrm>
              <a:off x="6734175" y="2838450"/>
              <a:ext cx="894080" cy="892810"/>
            </a:xfrm>
            <a:prstGeom prst="rect">
              <a:avLst/>
            </a:prstGeom>
            <a:noFill/>
            <a:ln>
              <a:noFill/>
            </a:ln>
          </p:spPr>
        </p:pic>
        <p:sp>
          <p:nvSpPr>
            <p:cNvPr id="242" name="Google Shape;242;g3ebf3a6b6f4_1_206"/>
            <p:cNvSpPr/>
            <p:nvPr/>
          </p:nvSpPr>
          <p:spPr>
            <a:xfrm>
              <a:off x="9201150" y="1181100"/>
              <a:ext cx="4229100" cy="4229100"/>
            </a:xfrm>
            <a:prstGeom prst="ellipse">
              <a:avLst/>
            </a:prstGeom>
            <a:noFill/>
            <a:ln cap="flat" cmpd="sng" w="104775">
              <a:solidFill>
                <a:srgbClr val="05432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3" name="Google Shape;243;g3ebf3a6b6f4_1_206"/>
            <p:cNvPicPr preferRelativeResize="0"/>
            <p:nvPr/>
          </p:nvPicPr>
          <p:blipFill rotWithShape="1">
            <a:blip r:embed="rId8">
              <a:alphaModFix/>
            </a:blip>
            <a:srcRect b="0" l="0" r="0" t="0"/>
            <a:stretch/>
          </p:blipFill>
          <p:spPr>
            <a:xfrm>
              <a:off x="10782281" y="2689622"/>
              <a:ext cx="1139446" cy="1139446"/>
            </a:xfrm>
            <a:prstGeom prst="rect">
              <a:avLst/>
            </a:prstGeom>
            <a:noFill/>
            <a:ln>
              <a:noFill/>
            </a:ln>
          </p:spPr>
        </p:pic>
        <p:sp>
          <p:nvSpPr>
            <p:cNvPr id="244" name="Google Shape;244;g3ebf3a6b6f4_1_206"/>
            <p:cNvSpPr/>
            <p:nvPr/>
          </p:nvSpPr>
          <p:spPr>
            <a:xfrm>
              <a:off x="13325475" y="1181100"/>
              <a:ext cx="4229100" cy="4229100"/>
            </a:xfrm>
            <a:prstGeom prst="ellipse">
              <a:avLst/>
            </a:prstGeom>
            <a:noFill/>
            <a:ln cap="flat" cmpd="sng" w="104775">
              <a:solidFill>
                <a:srgbClr val="05432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5" name="Google Shape;245;g3ebf3a6b6f4_1_206"/>
            <p:cNvPicPr preferRelativeResize="0"/>
            <p:nvPr/>
          </p:nvPicPr>
          <p:blipFill rotWithShape="1">
            <a:blip r:embed="rId9">
              <a:alphaModFix/>
            </a:blip>
            <a:srcRect b="0" l="0" r="0" t="0"/>
            <a:stretch/>
          </p:blipFill>
          <p:spPr>
            <a:xfrm>
              <a:off x="14906626" y="2686047"/>
              <a:ext cx="1117600" cy="1219200"/>
            </a:xfrm>
            <a:prstGeom prst="rect">
              <a:avLst/>
            </a:prstGeom>
            <a:noFill/>
            <a:ln>
              <a:noFill/>
            </a:ln>
          </p:spPr>
        </p:pic>
        <p:sp>
          <p:nvSpPr>
            <p:cNvPr id="246" name="Google Shape;246;g3ebf3a6b6f4_1_206"/>
            <p:cNvSpPr/>
            <p:nvPr/>
          </p:nvSpPr>
          <p:spPr>
            <a:xfrm>
              <a:off x="742950" y="2876550"/>
              <a:ext cx="838200" cy="838200"/>
            </a:xfrm>
            <a:prstGeom prst="ellipse">
              <a:avLst/>
            </a:prstGeom>
            <a:solidFill>
              <a:srgbClr val="E300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ebf3a6b6f4_1_206"/>
            <p:cNvSpPr/>
            <p:nvPr/>
          </p:nvSpPr>
          <p:spPr>
            <a:xfrm>
              <a:off x="4819650" y="2876550"/>
              <a:ext cx="838200" cy="838200"/>
            </a:xfrm>
            <a:prstGeom prst="ellipse">
              <a:avLst/>
            </a:prstGeom>
            <a:solidFill>
              <a:srgbClr val="E300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ebf3a6b6f4_1_206"/>
            <p:cNvSpPr/>
            <p:nvPr/>
          </p:nvSpPr>
          <p:spPr>
            <a:xfrm>
              <a:off x="8896350" y="2876550"/>
              <a:ext cx="838200" cy="838200"/>
            </a:xfrm>
            <a:prstGeom prst="ellipse">
              <a:avLst/>
            </a:prstGeom>
            <a:solidFill>
              <a:srgbClr val="E300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ebf3a6b6f4_1_206"/>
            <p:cNvSpPr/>
            <p:nvPr/>
          </p:nvSpPr>
          <p:spPr>
            <a:xfrm>
              <a:off x="12973050" y="2876550"/>
              <a:ext cx="838200" cy="838200"/>
            </a:xfrm>
            <a:prstGeom prst="ellipse">
              <a:avLst/>
            </a:prstGeom>
            <a:solidFill>
              <a:srgbClr val="E300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ebf3a6b6f4_1_206"/>
            <p:cNvSpPr/>
            <p:nvPr/>
          </p:nvSpPr>
          <p:spPr>
            <a:xfrm>
              <a:off x="971550" y="2838450"/>
              <a:ext cx="6477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Mogra"/>
                <a:buNone/>
              </a:pPr>
              <a:r>
                <a:rPr b="0" i="0" lang="en-US" sz="6000" u="none" cap="none" strike="noStrike">
                  <a:solidFill>
                    <a:srgbClr val="FFFFFF"/>
                  </a:solidFill>
                  <a:latin typeface="Mogra"/>
                  <a:ea typeface="Mogra"/>
                  <a:cs typeface="Mogra"/>
                  <a:sym typeface="Mogra"/>
                </a:rPr>
                <a:t>S</a:t>
              </a:r>
              <a:endParaRPr b="0" i="0" sz="6000" u="none" cap="none" strike="noStrike">
                <a:solidFill>
                  <a:schemeClr val="dk1"/>
                </a:solidFill>
                <a:latin typeface="Calibri"/>
                <a:ea typeface="Calibri"/>
                <a:cs typeface="Calibri"/>
                <a:sym typeface="Calibri"/>
              </a:endParaRPr>
            </a:p>
          </p:txBody>
        </p:sp>
        <p:sp>
          <p:nvSpPr>
            <p:cNvPr id="251" name="Google Shape;251;g3ebf3a6b6f4_1_206"/>
            <p:cNvSpPr/>
            <p:nvPr/>
          </p:nvSpPr>
          <p:spPr>
            <a:xfrm>
              <a:off x="4962525" y="2838450"/>
              <a:ext cx="8193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Mogra"/>
                <a:buNone/>
              </a:pPr>
              <a:r>
                <a:rPr b="0" i="0" lang="en-US" sz="6000" u="none" cap="none" strike="noStrike">
                  <a:solidFill>
                    <a:srgbClr val="FFFFFF"/>
                  </a:solidFill>
                  <a:latin typeface="Mogra"/>
                  <a:ea typeface="Mogra"/>
                  <a:cs typeface="Mogra"/>
                  <a:sym typeface="Mogra"/>
                </a:rPr>
                <a:t>W</a:t>
              </a:r>
              <a:endParaRPr b="0" i="0" sz="6000" u="none" cap="none" strike="noStrike">
                <a:solidFill>
                  <a:schemeClr val="dk1"/>
                </a:solidFill>
                <a:latin typeface="Calibri"/>
                <a:ea typeface="Calibri"/>
                <a:cs typeface="Calibri"/>
                <a:sym typeface="Calibri"/>
              </a:endParaRPr>
            </a:p>
          </p:txBody>
        </p:sp>
        <p:sp>
          <p:nvSpPr>
            <p:cNvPr id="252" name="Google Shape;252;g3ebf3a6b6f4_1_206"/>
            <p:cNvSpPr/>
            <p:nvPr/>
          </p:nvSpPr>
          <p:spPr>
            <a:xfrm>
              <a:off x="9096375" y="2838450"/>
              <a:ext cx="7050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Mogra"/>
                <a:buNone/>
              </a:pPr>
              <a:r>
                <a:rPr b="0" i="0" lang="en-US" sz="6000" u="none" cap="none" strike="noStrike">
                  <a:solidFill>
                    <a:srgbClr val="FFFFFF"/>
                  </a:solidFill>
                  <a:latin typeface="Mogra"/>
                  <a:ea typeface="Mogra"/>
                  <a:cs typeface="Mogra"/>
                  <a:sym typeface="Mogra"/>
                </a:rPr>
                <a:t>O</a:t>
              </a:r>
              <a:endParaRPr b="0" i="0" sz="6000" u="none" cap="none" strike="noStrike">
                <a:solidFill>
                  <a:schemeClr val="dk1"/>
                </a:solidFill>
                <a:latin typeface="Calibri"/>
                <a:ea typeface="Calibri"/>
                <a:cs typeface="Calibri"/>
                <a:sym typeface="Calibri"/>
              </a:endParaRPr>
            </a:p>
          </p:txBody>
        </p:sp>
        <p:sp>
          <p:nvSpPr>
            <p:cNvPr id="253" name="Google Shape;253;g3ebf3a6b6f4_1_206"/>
            <p:cNvSpPr/>
            <p:nvPr/>
          </p:nvSpPr>
          <p:spPr>
            <a:xfrm>
              <a:off x="13173075" y="2838450"/>
              <a:ext cx="7050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Mogra"/>
                <a:buNone/>
              </a:pPr>
              <a:r>
                <a:rPr b="0" i="0" lang="en-US" sz="6000" u="none" cap="none" strike="noStrike">
                  <a:solidFill>
                    <a:srgbClr val="FFFFFF"/>
                  </a:solidFill>
                  <a:latin typeface="Mogra"/>
                  <a:ea typeface="Mogra"/>
                  <a:cs typeface="Mogra"/>
                  <a:sym typeface="Mogra"/>
                </a:rPr>
                <a:t>T</a:t>
              </a:r>
              <a:endParaRPr b="0" i="0" sz="6000" u="none" cap="none" strike="noStrike">
                <a:solidFill>
                  <a:schemeClr val="dk1"/>
                </a:solidFill>
                <a:latin typeface="Calibri"/>
                <a:ea typeface="Calibri"/>
                <a:cs typeface="Calibri"/>
                <a:sym typeface="Calibri"/>
              </a:endParaRPr>
            </a:p>
          </p:txBody>
        </p:sp>
        <p:sp>
          <p:nvSpPr>
            <p:cNvPr id="254" name="Google Shape;254;g3ebf3a6b6f4_1_206"/>
            <p:cNvSpPr/>
            <p:nvPr/>
          </p:nvSpPr>
          <p:spPr>
            <a:xfrm>
              <a:off x="952500" y="5867400"/>
              <a:ext cx="36213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eclipse</a:t>
              </a:r>
              <a:endParaRPr b="0" i="0" sz="2700" u="none" cap="none" strike="noStrike">
                <a:solidFill>
                  <a:schemeClr val="dk1"/>
                </a:solidFill>
                <a:latin typeface="Calibri"/>
                <a:ea typeface="Calibri"/>
                <a:cs typeface="Calibri"/>
                <a:sym typeface="Calibri"/>
              </a:endParaRPr>
            </a:p>
          </p:txBody>
        </p:sp>
        <p:sp>
          <p:nvSpPr>
            <p:cNvPr id="255" name="Google Shape;255;g3ebf3a6b6f4_1_206"/>
            <p:cNvSpPr/>
            <p:nvPr/>
          </p:nvSpPr>
          <p:spPr>
            <a:xfrm>
              <a:off x="952500" y="6429375"/>
              <a:ext cx="36138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56" name="Google Shape;256;g3ebf3a6b6f4_1_206"/>
            <p:cNvSpPr/>
            <p:nvPr/>
          </p:nvSpPr>
          <p:spPr>
            <a:xfrm>
              <a:off x="952500" y="7534275"/>
              <a:ext cx="36213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quest</a:t>
              </a:r>
              <a:endParaRPr b="0" i="0" sz="2700" u="none" cap="none" strike="noStrike">
                <a:solidFill>
                  <a:schemeClr val="dk1"/>
                </a:solidFill>
                <a:latin typeface="Calibri"/>
                <a:ea typeface="Calibri"/>
                <a:cs typeface="Calibri"/>
                <a:sym typeface="Calibri"/>
              </a:endParaRPr>
            </a:p>
          </p:txBody>
        </p:sp>
        <p:sp>
          <p:nvSpPr>
            <p:cNvPr id="257" name="Google Shape;257;g3ebf3a6b6f4_1_206"/>
            <p:cNvSpPr/>
            <p:nvPr/>
          </p:nvSpPr>
          <p:spPr>
            <a:xfrm>
              <a:off x="952500" y="8096250"/>
              <a:ext cx="36138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58" name="Google Shape;258;g3ebf3a6b6f4_1_206"/>
            <p:cNvSpPr/>
            <p:nvPr/>
          </p:nvSpPr>
          <p:spPr>
            <a:xfrm>
              <a:off x="5076825" y="5867400"/>
              <a:ext cx="36213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eclipse</a:t>
              </a:r>
              <a:endParaRPr b="0" i="0" sz="2700" u="none" cap="none" strike="noStrike">
                <a:solidFill>
                  <a:schemeClr val="dk1"/>
                </a:solidFill>
                <a:latin typeface="Calibri"/>
                <a:ea typeface="Calibri"/>
                <a:cs typeface="Calibri"/>
                <a:sym typeface="Calibri"/>
              </a:endParaRPr>
            </a:p>
          </p:txBody>
        </p:sp>
        <p:sp>
          <p:nvSpPr>
            <p:cNvPr id="259" name="Google Shape;259;g3ebf3a6b6f4_1_206"/>
            <p:cNvSpPr/>
            <p:nvPr/>
          </p:nvSpPr>
          <p:spPr>
            <a:xfrm>
              <a:off x="5076825" y="6429375"/>
              <a:ext cx="36138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60" name="Google Shape;260;g3ebf3a6b6f4_1_206"/>
            <p:cNvSpPr/>
            <p:nvPr/>
          </p:nvSpPr>
          <p:spPr>
            <a:xfrm>
              <a:off x="5076825" y="7534275"/>
              <a:ext cx="36213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quest</a:t>
              </a:r>
              <a:endParaRPr b="0" i="0" sz="2700" u="none" cap="none" strike="noStrike">
                <a:solidFill>
                  <a:schemeClr val="dk1"/>
                </a:solidFill>
                <a:latin typeface="Calibri"/>
                <a:ea typeface="Calibri"/>
                <a:cs typeface="Calibri"/>
                <a:sym typeface="Calibri"/>
              </a:endParaRPr>
            </a:p>
          </p:txBody>
        </p:sp>
        <p:sp>
          <p:nvSpPr>
            <p:cNvPr id="261" name="Google Shape;261;g3ebf3a6b6f4_1_206"/>
            <p:cNvSpPr/>
            <p:nvPr/>
          </p:nvSpPr>
          <p:spPr>
            <a:xfrm>
              <a:off x="5076825" y="8096250"/>
              <a:ext cx="36138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62" name="Google Shape;262;g3ebf3a6b6f4_1_206"/>
            <p:cNvSpPr/>
            <p:nvPr/>
          </p:nvSpPr>
          <p:spPr>
            <a:xfrm>
              <a:off x="9201150" y="5867400"/>
              <a:ext cx="36213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eclipse</a:t>
              </a:r>
              <a:endParaRPr b="0" i="0" sz="2700" u="none" cap="none" strike="noStrike">
                <a:solidFill>
                  <a:schemeClr val="dk1"/>
                </a:solidFill>
                <a:latin typeface="Calibri"/>
                <a:ea typeface="Calibri"/>
                <a:cs typeface="Calibri"/>
                <a:sym typeface="Calibri"/>
              </a:endParaRPr>
            </a:p>
          </p:txBody>
        </p:sp>
        <p:sp>
          <p:nvSpPr>
            <p:cNvPr id="263" name="Google Shape;263;g3ebf3a6b6f4_1_206"/>
            <p:cNvSpPr/>
            <p:nvPr/>
          </p:nvSpPr>
          <p:spPr>
            <a:xfrm>
              <a:off x="9201150" y="6429375"/>
              <a:ext cx="36138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64" name="Google Shape;264;g3ebf3a6b6f4_1_206"/>
            <p:cNvSpPr/>
            <p:nvPr/>
          </p:nvSpPr>
          <p:spPr>
            <a:xfrm>
              <a:off x="9201150" y="7534275"/>
              <a:ext cx="36213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quest</a:t>
              </a:r>
              <a:endParaRPr b="0" i="0" sz="2700" u="none" cap="none" strike="noStrike">
                <a:solidFill>
                  <a:schemeClr val="dk1"/>
                </a:solidFill>
                <a:latin typeface="Calibri"/>
                <a:ea typeface="Calibri"/>
                <a:cs typeface="Calibri"/>
                <a:sym typeface="Calibri"/>
              </a:endParaRPr>
            </a:p>
          </p:txBody>
        </p:sp>
        <p:sp>
          <p:nvSpPr>
            <p:cNvPr id="265" name="Google Shape;265;g3ebf3a6b6f4_1_206"/>
            <p:cNvSpPr/>
            <p:nvPr/>
          </p:nvSpPr>
          <p:spPr>
            <a:xfrm>
              <a:off x="9201150" y="8096250"/>
              <a:ext cx="36138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66" name="Google Shape;266;g3ebf3a6b6f4_1_206"/>
            <p:cNvSpPr/>
            <p:nvPr/>
          </p:nvSpPr>
          <p:spPr>
            <a:xfrm>
              <a:off x="13325475" y="5867400"/>
              <a:ext cx="36213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eclipse</a:t>
              </a:r>
              <a:endParaRPr b="0" i="0" sz="2700" u="none" cap="none" strike="noStrike">
                <a:solidFill>
                  <a:schemeClr val="dk1"/>
                </a:solidFill>
                <a:latin typeface="Calibri"/>
                <a:ea typeface="Calibri"/>
                <a:cs typeface="Calibri"/>
                <a:sym typeface="Calibri"/>
              </a:endParaRPr>
            </a:p>
          </p:txBody>
        </p:sp>
        <p:sp>
          <p:nvSpPr>
            <p:cNvPr id="267" name="Google Shape;267;g3ebf3a6b6f4_1_206"/>
            <p:cNvSpPr/>
            <p:nvPr/>
          </p:nvSpPr>
          <p:spPr>
            <a:xfrm>
              <a:off x="13325475" y="6429375"/>
              <a:ext cx="36138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68" name="Google Shape;268;g3ebf3a6b6f4_1_206"/>
            <p:cNvSpPr/>
            <p:nvPr/>
          </p:nvSpPr>
          <p:spPr>
            <a:xfrm>
              <a:off x="13325475" y="7534275"/>
              <a:ext cx="36213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quest</a:t>
              </a:r>
              <a:endParaRPr b="0" i="0" sz="2700" u="none" cap="none" strike="noStrike">
                <a:solidFill>
                  <a:schemeClr val="dk1"/>
                </a:solidFill>
                <a:latin typeface="Calibri"/>
                <a:ea typeface="Calibri"/>
                <a:cs typeface="Calibri"/>
                <a:sym typeface="Calibri"/>
              </a:endParaRPr>
            </a:p>
          </p:txBody>
        </p:sp>
        <p:sp>
          <p:nvSpPr>
            <p:cNvPr id="269" name="Google Shape;269;g3ebf3a6b6f4_1_206"/>
            <p:cNvSpPr/>
            <p:nvPr/>
          </p:nvSpPr>
          <p:spPr>
            <a:xfrm>
              <a:off x="13325475" y="8096250"/>
              <a:ext cx="36138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274" name="Shape 274"/>
        <p:cNvGrpSpPr/>
        <p:nvPr/>
      </p:nvGrpSpPr>
      <p:grpSpPr>
        <a:xfrm>
          <a:off x="0" y="0"/>
          <a:ext cx="0" cy="0"/>
          <a:chOff x="0" y="0"/>
          <a:chExt cx="0" cy="0"/>
        </a:xfrm>
      </p:grpSpPr>
      <p:pic>
        <p:nvPicPr>
          <p:cNvPr descr="preencoded.png" id="275" name="Google Shape;275;g3ebf3a6b6f4_1_248"/>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276" name="Google Shape;276;g3ebf3a6b6f4_1_248"/>
          <p:cNvPicPr preferRelativeResize="0"/>
          <p:nvPr/>
        </p:nvPicPr>
        <p:blipFill rotWithShape="1">
          <a:blip r:embed="rId4">
            <a:alphaModFix/>
          </a:blip>
          <a:srcRect b="0" l="0" r="0" t="0"/>
          <a:stretch/>
        </p:blipFill>
        <p:spPr>
          <a:xfrm>
            <a:off x="0" y="6848475"/>
            <a:ext cx="6496050" cy="3438525"/>
          </a:xfrm>
          <a:prstGeom prst="rect">
            <a:avLst/>
          </a:prstGeom>
          <a:noFill/>
          <a:ln>
            <a:noFill/>
          </a:ln>
        </p:spPr>
      </p:pic>
      <p:grpSp>
        <p:nvGrpSpPr>
          <p:cNvPr id="277" name="Google Shape;277;g3ebf3a6b6f4_1_248"/>
          <p:cNvGrpSpPr/>
          <p:nvPr/>
        </p:nvGrpSpPr>
        <p:grpSpPr>
          <a:xfrm>
            <a:off x="17640300" y="7994925"/>
            <a:ext cx="596549" cy="2063476"/>
            <a:chOff x="17640300" y="7994925"/>
            <a:chExt cx="596549" cy="2063476"/>
          </a:xfrm>
        </p:grpSpPr>
        <p:pic>
          <p:nvPicPr>
            <p:cNvPr descr="preencoded.png" id="278" name="Google Shape;278;g3ebf3a6b6f4_1_248"/>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79" name="Google Shape;279;g3ebf3a6b6f4_1_24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80" name="Google Shape;280;g3ebf3a6b6f4_1_248"/>
          <p:cNvPicPr preferRelativeResize="0"/>
          <p:nvPr/>
        </p:nvPicPr>
        <p:blipFill rotWithShape="1">
          <a:blip r:embed="rId6">
            <a:alphaModFix/>
          </a:blip>
          <a:srcRect b="0" l="0" r="0" t="0"/>
          <a:stretch/>
        </p:blipFill>
        <p:spPr>
          <a:xfrm>
            <a:off x="5610225" y="504825"/>
            <a:ext cx="4562475" cy="9277350"/>
          </a:xfrm>
          <a:prstGeom prst="rect">
            <a:avLst/>
          </a:prstGeom>
          <a:noFill/>
          <a:ln>
            <a:noFill/>
          </a:ln>
        </p:spPr>
      </p:pic>
      <p:pic>
        <p:nvPicPr>
          <p:cNvPr descr="preencoded.png" id="281" name="Google Shape;281;g3ebf3a6b6f4_1_248"/>
          <p:cNvPicPr preferRelativeResize="0"/>
          <p:nvPr/>
        </p:nvPicPr>
        <p:blipFill rotWithShape="1">
          <a:blip r:embed="rId7">
            <a:alphaModFix/>
          </a:blip>
          <a:srcRect b="0" l="0" r="0" t="0"/>
          <a:stretch/>
        </p:blipFill>
        <p:spPr>
          <a:xfrm>
            <a:off x="742950" y="504825"/>
            <a:ext cx="4562475" cy="3552825"/>
          </a:xfrm>
          <a:prstGeom prst="rect">
            <a:avLst/>
          </a:prstGeom>
          <a:noFill/>
          <a:ln>
            <a:noFill/>
          </a:ln>
        </p:spPr>
      </p:pic>
      <p:pic>
        <p:nvPicPr>
          <p:cNvPr descr="preencoded.png" id="282" name="Google Shape;282;g3ebf3a6b6f4_1_248"/>
          <p:cNvPicPr preferRelativeResize="0"/>
          <p:nvPr/>
        </p:nvPicPr>
        <p:blipFill rotWithShape="1">
          <a:blip r:embed="rId8">
            <a:alphaModFix/>
          </a:blip>
          <a:srcRect b="0" l="0" r="0" t="0"/>
          <a:stretch/>
        </p:blipFill>
        <p:spPr>
          <a:xfrm>
            <a:off x="742950" y="4410075"/>
            <a:ext cx="4562475" cy="5372100"/>
          </a:xfrm>
          <a:prstGeom prst="rect">
            <a:avLst/>
          </a:prstGeom>
          <a:noFill/>
          <a:ln>
            <a:noFill/>
          </a:ln>
        </p:spPr>
      </p:pic>
      <p:sp>
        <p:nvSpPr>
          <p:cNvPr id="283" name="Google Shape;283;g3ebf3a6b6f4_1_248"/>
          <p:cNvSpPr/>
          <p:nvPr/>
        </p:nvSpPr>
        <p:spPr>
          <a:xfrm>
            <a:off x="10906125" y="1238250"/>
            <a:ext cx="55722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6000"/>
              <a:buFont typeface="Mogra"/>
              <a:buNone/>
            </a:pPr>
            <a:r>
              <a:rPr b="0" i="0" lang="en-US" sz="6000" u="none" cap="none" strike="noStrike">
                <a:solidFill>
                  <a:srgbClr val="0E0E0E"/>
                </a:solidFill>
                <a:latin typeface="Mogra"/>
                <a:ea typeface="Mogra"/>
                <a:cs typeface="Mogra"/>
                <a:sym typeface="Mogra"/>
              </a:rPr>
              <a:t>SOME DATA</a:t>
            </a:r>
            <a:endParaRPr b="0" i="0" sz="6000" u="none" cap="none" strike="noStrike">
              <a:solidFill>
                <a:schemeClr val="dk1"/>
              </a:solidFill>
              <a:latin typeface="Calibri"/>
              <a:ea typeface="Calibri"/>
              <a:cs typeface="Calibri"/>
              <a:sym typeface="Calibri"/>
            </a:endParaRPr>
          </a:p>
        </p:txBody>
      </p:sp>
      <p:sp>
        <p:nvSpPr>
          <p:cNvPr id="284" name="Google Shape;284;g3ebf3a6b6f4_1_248"/>
          <p:cNvSpPr/>
          <p:nvPr/>
        </p:nvSpPr>
        <p:spPr>
          <a:xfrm>
            <a:off x="10906125" y="2657475"/>
            <a:ext cx="26937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9600"/>
              <a:buFont typeface="Mogra"/>
              <a:buNone/>
            </a:pPr>
            <a:r>
              <a:rPr b="0" i="0" lang="en-US" sz="9600" u="none" cap="none" strike="noStrike">
                <a:solidFill>
                  <a:srgbClr val="E3000B"/>
                </a:solidFill>
                <a:latin typeface="Mogra"/>
                <a:ea typeface="Mogra"/>
                <a:cs typeface="Mogra"/>
                <a:sym typeface="Mogra"/>
              </a:rPr>
              <a:t>75%</a:t>
            </a:r>
            <a:endParaRPr b="0" i="0" sz="9600" u="none" cap="none" strike="noStrike">
              <a:solidFill>
                <a:schemeClr val="dk1"/>
              </a:solidFill>
              <a:latin typeface="Calibri"/>
              <a:ea typeface="Calibri"/>
              <a:cs typeface="Calibri"/>
              <a:sym typeface="Calibri"/>
            </a:endParaRPr>
          </a:p>
        </p:txBody>
      </p:sp>
      <p:grpSp>
        <p:nvGrpSpPr>
          <p:cNvPr id="285" name="Google Shape;285;g3ebf3a6b6f4_1_248"/>
          <p:cNvGrpSpPr/>
          <p:nvPr/>
        </p:nvGrpSpPr>
        <p:grpSpPr>
          <a:xfrm>
            <a:off x="10906125" y="4352925"/>
            <a:ext cx="5974200" cy="992475"/>
            <a:chOff x="10906125" y="4352925"/>
            <a:chExt cx="5974200" cy="992475"/>
          </a:xfrm>
        </p:grpSpPr>
        <p:sp>
          <p:nvSpPr>
            <p:cNvPr id="286" name="Google Shape;286;g3ebf3a6b6f4_1_248"/>
            <p:cNvSpPr/>
            <p:nvPr/>
          </p:nvSpPr>
          <p:spPr>
            <a:xfrm>
              <a:off x="10906125" y="4352925"/>
              <a:ext cx="59742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enchanted creatures</a:t>
              </a:r>
              <a:endParaRPr b="0" i="0" sz="2700" u="none" cap="none" strike="noStrike">
                <a:solidFill>
                  <a:schemeClr val="dk1"/>
                </a:solidFill>
                <a:latin typeface="Calibri"/>
                <a:ea typeface="Calibri"/>
                <a:cs typeface="Calibri"/>
                <a:sym typeface="Calibri"/>
              </a:endParaRPr>
            </a:p>
          </p:txBody>
        </p:sp>
        <p:sp>
          <p:nvSpPr>
            <p:cNvPr id="287" name="Google Shape;287;g3ebf3a6b6f4_1_248"/>
            <p:cNvSpPr/>
            <p:nvPr/>
          </p:nvSpPr>
          <p:spPr>
            <a:xfrm>
              <a:off x="10906125" y="4838700"/>
              <a:ext cx="5966400" cy="506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288" name="Google Shape;288;g3ebf3a6b6f4_1_248"/>
          <p:cNvSpPr/>
          <p:nvPr/>
        </p:nvSpPr>
        <p:spPr>
          <a:xfrm>
            <a:off x="10906125" y="5695950"/>
            <a:ext cx="27888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9600"/>
              <a:buFont typeface="Mogra"/>
              <a:buNone/>
            </a:pPr>
            <a:r>
              <a:rPr b="0" i="0" lang="en-US" sz="9600" u="none" cap="none" strike="noStrike">
                <a:solidFill>
                  <a:srgbClr val="E3000B"/>
                </a:solidFill>
                <a:latin typeface="Mogra"/>
                <a:ea typeface="Mogra"/>
                <a:cs typeface="Mogra"/>
                <a:sym typeface="Mogra"/>
              </a:rPr>
              <a:t>60%</a:t>
            </a:r>
            <a:endParaRPr b="0" i="0" sz="9600" u="none" cap="none" strike="noStrike">
              <a:solidFill>
                <a:schemeClr val="dk1"/>
              </a:solidFill>
              <a:latin typeface="Calibri"/>
              <a:ea typeface="Calibri"/>
              <a:cs typeface="Calibri"/>
              <a:sym typeface="Calibri"/>
            </a:endParaRPr>
          </a:p>
        </p:txBody>
      </p:sp>
      <p:grpSp>
        <p:nvGrpSpPr>
          <p:cNvPr id="289" name="Google Shape;289;g3ebf3a6b6f4_1_248"/>
          <p:cNvGrpSpPr/>
          <p:nvPr/>
        </p:nvGrpSpPr>
        <p:grpSpPr>
          <a:xfrm>
            <a:off x="10906125" y="7391400"/>
            <a:ext cx="5974200" cy="992475"/>
            <a:chOff x="10906125" y="7391400"/>
            <a:chExt cx="5974200" cy="992475"/>
          </a:xfrm>
        </p:grpSpPr>
        <p:sp>
          <p:nvSpPr>
            <p:cNvPr id="290" name="Google Shape;290;g3ebf3a6b6f4_1_248"/>
            <p:cNvSpPr/>
            <p:nvPr/>
          </p:nvSpPr>
          <p:spPr>
            <a:xfrm>
              <a:off x="10906125" y="7391400"/>
              <a:ext cx="59742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magic-wielding individuals</a:t>
              </a:r>
              <a:endParaRPr b="0" i="0" sz="2700" u="none" cap="none" strike="noStrike">
                <a:solidFill>
                  <a:schemeClr val="dk1"/>
                </a:solidFill>
                <a:latin typeface="Calibri"/>
                <a:ea typeface="Calibri"/>
                <a:cs typeface="Calibri"/>
                <a:sym typeface="Calibri"/>
              </a:endParaRPr>
            </a:p>
          </p:txBody>
        </p:sp>
        <p:sp>
          <p:nvSpPr>
            <p:cNvPr id="291" name="Google Shape;291;g3ebf3a6b6f4_1_248"/>
            <p:cNvSpPr/>
            <p:nvPr/>
          </p:nvSpPr>
          <p:spPr>
            <a:xfrm>
              <a:off x="10906125" y="7877175"/>
              <a:ext cx="5966400" cy="506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practice the art of illusions.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296" name="Shape 296"/>
        <p:cNvGrpSpPr/>
        <p:nvPr/>
      </p:nvGrpSpPr>
      <p:grpSpPr>
        <a:xfrm>
          <a:off x="0" y="0"/>
          <a:ext cx="0" cy="0"/>
          <a:chOff x="0" y="0"/>
          <a:chExt cx="0" cy="0"/>
        </a:xfrm>
      </p:grpSpPr>
      <p:pic>
        <p:nvPicPr>
          <p:cNvPr descr="preencoded.png" id="297" name="Google Shape;297;g3ebf3a6b6f4_1_269"/>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298" name="Google Shape;298;g3ebf3a6b6f4_1_269"/>
          <p:cNvPicPr preferRelativeResize="0"/>
          <p:nvPr/>
        </p:nvPicPr>
        <p:blipFill rotWithShape="1">
          <a:blip r:embed="rId4">
            <a:alphaModFix/>
          </a:blip>
          <a:srcRect b="0" l="0" r="0" t="0"/>
          <a:stretch/>
        </p:blipFill>
        <p:spPr>
          <a:xfrm>
            <a:off x="13735050" y="7038975"/>
            <a:ext cx="4552950" cy="3248025"/>
          </a:xfrm>
          <a:prstGeom prst="rect">
            <a:avLst/>
          </a:prstGeom>
          <a:noFill/>
          <a:ln>
            <a:noFill/>
          </a:ln>
        </p:spPr>
      </p:pic>
      <p:grpSp>
        <p:nvGrpSpPr>
          <p:cNvPr id="299" name="Google Shape;299;g3ebf3a6b6f4_1_269"/>
          <p:cNvGrpSpPr/>
          <p:nvPr/>
        </p:nvGrpSpPr>
        <p:grpSpPr>
          <a:xfrm>
            <a:off x="17640300" y="7994925"/>
            <a:ext cx="596549" cy="2063476"/>
            <a:chOff x="17640300" y="7994925"/>
            <a:chExt cx="596549" cy="2063476"/>
          </a:xfrm>
        </p:grpSpPr>
        <p:pic>
          <p:nvPicPr>
            <p:cNvPr descr="preencoded.png" id="300" name="Google Shape;300;g3ebf3a6b6f4_1_269"/>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01" name="Google Shape;301;g3ebf3a6b6f4_1_26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02" name="Google Shape;302;g3ebf3a6b6f4_1_269"/>
          <p:cNvGrpSpPr/>
          <p:nvPr/>
        </p:nvGrpSpPr>
        <p:grpSpPr>
          <a:xfrm>
            <a:off x="3168015" y="2552700"/>
            <a:ext cx="11942400" cy="4897875"/>
            <a:chOff x="3168015" y="2552700"/>
            <a:chExt cx="11942400" cy="4897875"/>
          </a:xfrm>
        </p:grpSpPr>
        <p:grpSp>
          <p:nvGrpSpPr>
            <p:cNvPr id="303" name="Google Shape;303;g3ebf3a6b6f4_1_269"/>
            <p:cNvGrpSpPr/>
            <p:nvPr/>
          </p:nvGrpSpPr>
          <p:grpSpPr>
            <a:xfrm>
              <a:off x="3168015" y="2552700"/>
              <a:ext cx="11942400" cy="3899400"/>
              <a:chOff x="3168015" y="2552700"/>
              <a:chExt cx="11942400" cy="3899400"/>
            </a:xfrm>
          </p:grpSpPr>
          <p:sp>
            <p:nvSpPr>
              <p:cNvPr id="304" name="Google Shape;304;g3ebf3a6b6f4_1_269"/>
              <p:cNvSpPr/>
              <p:nvPr/>
            </p:nvSpPr>
            <p:spPr>
              <a:xfrm>
                <a:off x="4724400" y="2552700"/>
                <a:ext cx="8829600" cy="35433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E3000B"/>
                  </a:buClr>
                  <a:buSzPts val="18000"/>
                  <a:buFont typeface="Mogra"/>
                  <a:buNone/>
                </a:pPr>
                <a:r>
                  <a:rPr b="0" i="0" lang="en-US" sz="18000" u="none" cap="none" strike="noStrike">
                    <a:solidFill>
                      <a:srgbClr val="E3000B"/>
                    </a:solidFill>
                    <a:latin typeface="Mogra"/>
                    <a:ea typeface="Mogra"/>
                    <a:cs typeface="Mogra"/>
                    <a:sym typeface="Mogra"/>
                  </a:rPr>
                  <a:t>234,567</a:t>
                </a:r>
                <a:endParaRPr b="0" i="0" sz="18000" u="none" cap="none" strike="noStrike">
                  <a:solidFill>
                    <a:schemeClr val="dk1"/>
                  </a:solidFill>
                  <a:latin typeface="Calibri"/>
                  <a:ea typeface="Calibri"/>
                  <a:cs typeface="Calibri"/>
                  <a:sym typeface="Calibri"/>
                </a:endParaRPr>
              </a:p>
            </p:txBody>
          </p:sp>
          <p:sp>
            <p:nvSpPr>
              <p:cNvPr id="305" name="Google Shape;305;g3ebf3a6b6f4_1_269"/>
              <p:cNvSpPr/>
              <p:nvPr/>
            </p:nvSpPr>
            <p:spPr>
              <a:xfrm>
                <a:off x="3168015" y="5448300"/>
                <a:ext cx="11942400" cy="10038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4800"/>
                  <a:buFont typeface="DM Sans"/>
                  <a:buNone/>
                </a:pPr>
                <a:r>
                  <a:rPr b="1" i="0" lang="en-US" sz="4800" u="none" cap="none" strike="noStrike">
                    <a:solidFill>
                      <a:srgbClr val="0E0E0E"/>
                    </a:solidFill>
                    <a:latin typeface="DM Sans"/>
                    <a:ea typeface="DM Sans"/>
                    <a:cs typeface="DM Sans"/>
                    <a:sym typeface="DM Sans"/>
                  </a:rPr>
                  <a:t>UNICORN SIGHTINGS</a:t>
                </a:r>
                <a:endParaRPr b="0" i="0" sz="4800" u="none" cap="none" strike="noStrike">
                  <a:solidFill>
                    <a:schemeClr val="dk1"/>
                  </a:solidFill>
                  <a:latin typeface="Calibri"/>
                  <a:ea typeface="Calibri"/>
                  <a:cs typeface="Calibri"/>
                  <a:sym typeface="Calibri"/>
                </a:endParaRPr>
              </a:p>
            </p:txBody>
          </p:sp>
        </p:grpSp>
        <p:sp>
          <p:nvSpPr>
            <p:cNvPr id="306" name="Google Shape;306;g3ebf3a6b6f4_1_269"/>
            <p:cNvSpPr/>
            <p:nvPr/>
          </p:nvSpPr>
          <p:spPr>
            <a:xfrm>
              <a:off x="5632133" y="6543675"/>
              <a:ext cx="7014300" cy="906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311" name="Shape 311"/>
        <p:cNvGrpSpPr/>
        <p:nvPr/>
      </p:nvGrpSpPr>
      <p:grpSpPr>
        <a:xfrm>
          <a:off x="0" y="0"/>
          <a:ext cx="0" cy="0"/>
          <a:chOff x="0" y="0"/>
          <a:chExt cx="0" cy="0"/>
        </a:xfrm>
      </p:grpSpPr>
      <p:pic>
        <p:nvPicPr>
          <p:cNvPr descr="preencoded.png" id="312" name="Google Shape;312;g3ebf3a6b6f4_1_283"/>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313" name="Google Shape;313;g3ebf3a6b6f4_1_283"/>
          <p:cNvPicPr preferRelativeResize="0"/>
          <p:nvPr/>
        </p:nvPicPr>
        <p:blipFill rotWithShape="1">
          <a:blip r:embed="rId4">
            <a:alphaModFix/>
          </a:blip>
          <a:srcRect b="0" l="0" r="0" t="0"/>
          <a:stretch/>
        </p:blipFill>
        <p:spPr>
          <a:xfrm>
            <a:off x="14716125" y="6515100"/>
            <a:ext cx="3571875" cy="3771900"/>
          </a:xfrm>
          <a:prstGeom prst="rect">
            <a:avLst/>
          </a:prstGeom>
          <a:noFill/>
          <a:ln>
            <a:noFill/>
          </a:ln>
        </p:spPr>
      </p:pic>
      <p:grpSp>
        <p:nvGrpSpPr>
          <p:cNvPr id="314" name="Google Shape;314;g3ebf3a6b6f4_1_283"/>
          <p:cNvGrpSpPr/>
          <p:nvPr/>
        </p:nvGrpSpPr>
        <p:grpSpPr>
          <a:xfrm>
            <a:off x="17640300" y="7994925"/>
            <a:ext cx="596549" cy="2063476"/>
            <a:chOff x="17640300" y="7994925"/>
            <a:chExt cx="596549" cy="2063476"/>
          </a:xfrm>
        </p:grpSpPr>
        <p:pic>
          <p:nvPicPr>
            <p:cNvPr descr="preencoded.png" id="315" name="Google Shape;315;g3ebf3a6b6f4_1_283"/>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16" name="Google Shape;316;g3ebf3a6b6f4_1_28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17" name="Google Shape;317;g3ebf3a6b6f4_1_283"/>
          <p:cNvSpPr/>
          <p:nvPr/>
        </p:nvSpPr>
        <p:spPr>
          <a:xfrm>
            <a:off x="2781300" y="2447925"/>
            <a:ext cx="58560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9600"/>
              <a:buFont typeface="Mogra"/>
              <a:buNone/>
            </a:pPr>
            <a:r>
              <a:rPr b="0" i="0" lang="en-US" sz="9600" u="none" cap="none" strike="noStrike">
                <a:solidFill>
                  <a:srgbClr val="E3000B"/>
                </a:solidFill>
                <a:latin typeface="Mogra"/>
                <a:ea typeface="Mogra"/>
                <a:cs typeface="Mogra"/>
                <a:sym typeface="Mogra"/>
              </a:rPr>
              <a:t>233 COINS</a:t>
            </a:r>
            <a:endParaRPr b="0" i="0" sz="9600" u="none" cap="none" strike="noStrike">
              <a:solidFill>
                <a:schemeClr val="dk1"/>
              </a:solidFill>
              <a:latin typeface="Calibri"/>
              <a:ea typeface="Calibri"/>
              <a:cs typeface="Calibri"/>
              <a:sym typeface="Calibri"/>
            </a:endParaRPr>
          </a:p>
        </p:txBody>
      </p:sp>
      <p:sp>
        <p:nvSpPr>
          <p:cNvPr id="318" name="Google Shape;318;g3ebf3a6b6f4_1_283"/>
          <p:cNvSpPr/>
          <p:nvPr/>
        </p:nvSpPr>
        <p:spPr>
          <a:xfrm>
            <a:off x="2512695" y="3914775"/>
            <a:ext cx="5966400" cy="506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Treasure Found</a:t>
            </a:r>
            <a:endParaRPr b="0" i="0" sz="2400" u="none" cap="none" strike="noStrike">
              <a:solidFill>
                <a:schemeClr val="dk1"/>
              </a:solidFill>
              <a:latin typeface="Calibri"/>
              <a:ea typeface="Calibri"/>
              <a:cs typeface="Calibri"/>
              <a:sym typeface="Calibri"/>
            </a:endParaRPr>
          </a:p>
        </p:txBody>
      </p:sp>
      <p:sp>
        <p:nvSpPr>
          <p:cNvPr id="319" name="Google Shape;319;g3ebf3a6b6f4_1_283"/>
          <p:cNvSpPr/>
          <p:nvPr/>
        </p:nvSpPr>
        <p:spPr>
          <a:xfrm>
            <a:off x="2571750" y="5238750"/>
            <a:ext cx="62751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9600"/>
              <a:buFont typeface="Mogra"/>
              <a:buNone/>
            </a:pPr>
            <a:r>
              <a:rPr b="0" i="0" lang="en-US" sz="9600" u="none" cap="none" strike="noStrike">
                <a:solidFill>
                  <a:srgbClr val="E3000B"/>
                </a:solidFill>
                <a:latin typeface="Mogra"/>
                <a:ea typeface="Mogra"/>
                <a:cs typeface="Mogra"/>
                <a:sym typeface="Mogra"/>
              </a:rPr>
              <a:t>456 HOURS</a:t>
            </a:r>
            <a:endParaRPr b="0" i="0" sz="9600" u="none" cap="none" strike="noStrike">
              <a:solidFill>
                <a:schemeClr val="dk1"/>
              </a:solidFill>
              <a:latin typeface="Calibri"/>
              <a:ea typeface="Calibri"/>
              <a:cs typeface="Calibri"/>
              <a:sym typeface="Calibri"/>
            </a:endParaRPr>
          </a:p>
        </p:txBody>
      </p:sp>
      <p:sp>
        <p:nvSpPr>
          <p:cNvPr id="320" name="Google Shape;320;g3ebf3a6b6f4_1_283"/>
          <p:cNvSpPr/>
          <p:nvPr/>
        </p:nvSpPr>
        <p:spPr>
          <a:xfrm>
            <a:off x="2512695" y="6705600"/>
            <a:ext cx="5966400" cy="506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Duration of Spell Casting</a:t>
            </a:r>
            <a:endParaRPr b="0" i="0" sz="2400" u="none" cap="none" strike="noStrike">
              <a:solidFill>
                <a:schemeClr val="dk1"/>
              </a:solidFill>
              <a:latin typeface="Calibri"/>
              <a:ea typeface="Calibri"/>
              <a:cs typeface="Calibri"/>
              <a:sym typeface="Calibri"/>
            </a:endParaRPr>
          </a:p>
        </p:txBody>
      </p:sp>
      <p:sp>
        <p:nvSpPr>
          <p:cNvPr id="321" name="Google Shape;321;g3ebf3a6b6f4_1_283"/>
          <p:cNvSpPr/>
          <p:nvPr/>
        </p:nvSpPr>
        <p:spPr>
          <a:xfrm>
            <a:off x="11911013" y="2447925"/>
            <a:ext cx="28365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9600"/>
              <a:buFont typeface="Mogra"/>
              <a:buNone/>
            </a:pPr>
            <a:r>
              <a:rPr b="0" i="0" lang="en-US" sz="9600" u="none" cap="none" strike="noStrike">
                <a:solidFill>
                  <a:srgbClr val="E3000B"/>
                </a:solidFill>
                <a:latin typeface="Mogra"/>
                <a:ea typeface="Mogra"/>
                <a:cs typeface="Mogra"/>
                <a:sym typeface="Mogra"/>
              </a:rPr>
              <a:t>85%</a:t>
            </a:r>
            <a:endParaRPr b="0" i="0" sz="9600" u="none" cap="none" strike="noStrike">
              <a:solidFill>
                <a:schemeClr val="dk1"/>
              </a:solidFill>
              <a:latin typeface="Calibri"/>
              <a:ea typeface="Calibri"/>
              <a:cs typeface="Calibri"/>
              <a:sym typeface="Calibri"/>
            </a:endParaRPr>
          </a:p>
        </p:txBody>
      </p:sp>
      <p:sp>
        <p:nvSpPr>
          <p:cNvPr id="322" name="Google Shape;322;g3ebf3a6b6f4_1_283"/>
          <p:cNvSpPr/>
          <p:nvPr/>
        </p:nvSpPr>
        <p:spPr>
          <a:xfrm>
            <a:off x="10132695" y="3914775"/>
            <a:ext cx="5966400" cy="506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Wished Granted</a:t>
            </a:r>
            <a:endParaRPr b="0" i="0" sz="2400" u="none" cap="none" strike="noStrike">
              <a:solidFill>
                <a:schemeClr val="dk1"/>
              </a:solidFill>
              <a:latin typeface="Calibri"/>
              <a:ea typeface="Calibri"/>
              <a:cs typeface="Calibri"/>
              <a:sym typeface="Calibri"/>
            </a:endParaRPr>
          </a:p>
        </p:txBody>
      </p:sp>
      <p:sp>
        <p:nvSpPr>
          <p:cNvPr id="323" name="Google Shape;323;g3ebf3a6b6f4_1_283"/>
          <p:cNvSpPr/>
          <p:nvPr/>
        </p:nvSpPr>
        <p:spPr>
          <a:xfrm>
            <a:off x="11149013" y="5238750"/>
            <a:ext cx="43605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9600"/>
              <a:buFont typeface="Mogra"/>
              <a:buNone/>
            </a:pPr>
            <a:r>
              <a:rPr b="0" i="0" lang="en-US" sz="9600" u="none" cap="none" strike="noStrike">
                <a:solidFill>
                  <a:srgbClr val="E3000B"/>
                </a:solidFill>
                <a:latin typeface="Mogra"/>
                <a:ea typeface="Mogra"/>
                <a:cs typeface="Mogra"/>
                <a:sym typeface="Mogra"/>
              </a:rPr>
              <a:t>323 KM</a:t>
            </a:r>
            <a:endParaRPr b="0" i="0" sz="9600" u="none" cap="none" strike="noStrike">
              <a:solidFill>
                <a:schemeClr val="dk1"/>
              </a:solidFill>
              <a:latin typeface="Calibri"/>
              <a:ea typeface="Calibri"/>
              <a:cs typeface="Calibri"/>
              <a:sym typeface="Calibri"/>
            </a:endParaRPr>
          </a:p>
        </p:txBody>
      </p:sp>
      <p:sp>
        <p:nvSpPr>
          <p:cNvPr id="324" name="Google Shape;324;g3ebf3a6b6f4_1_283"/>
          <p:cNvSpPr/>
          <p:nvPr/>
        </p:nvSpPr>
        <p:spPr>
          <a:xfrm>
            <a:off x="10132695" y="6705600"/>
            <a:ext cx="5966400" cy="506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329" name="Shape 329"/>
        <p:cNvGrpSpPr/>
        <p:nvPr/>
      </p:nvGrpSpPr>
      <p:grpSpPr>
        <a:xfrm>
          <a:off x="0" y="0"/>
          <a:ext cx="0" cy="0"/>
          <a:chOff x="0" y="0"/>
          <a:chExt cx="0" cy="0"/>
        </a:xfrm>
      </p:grpSpPr>
      <p:pic>
        <p:nvPicPr>
          <p:cNvPr descr="preencoded.png" id="330" name="Google Shape;330;g3ebf3a6b6f4_1_300"/>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331" name="Google Shape;331;g3ebf3a6b6f4_1_300"/>
          <p:cNvPicPr preferRelativeResize="0"/>
          <p:nvPr/>
        </p:nvPicPr>
        <p:blipFill rotWithShape="1">
          <a:blip r:embed="rId4">
            <a:alphaModFix/>
          </a:blip>
          <a:srcRect b="0" l="0" r="0" t="0"/>
          <a:stretch/>
        </p:blipFill>
        <p:spPr>
          <a:xfrm>
            <a:off x="15982950" y="0"/>
            <a:ext cx="2305050" cy="5543550"/>
          </a:xfrm>
          <a:prstGeom prst="rect">
            <a:avLst/>
          </a:prstGeom>
          <a:noFill/>
          <a:ln>
            <a:noFill/>
          </a:ln>
        </p:spPr>
      </p:pic>
      <p:grpSp>
        <p:nvGrpSpPr>
          <p:cNvPr id="332" name="Google Shape;332;g3ebf3a6b6f4_1_300"/>
          <p:cNvGrpSpPr/>
          <p:nvPr/>
        </p:nvGrpSpPr>
        <p:grpSpPr>
          <a:xfrm>
            <a:off x="17640300" y="7994925"/>
            <a:ext cx="596549" cy="2063476"/>
            <a:chOff x="17640300" y="7994925"/>
            <a:chExt cx="596549" cy="2063476"/>
          </a:xfrm>
        </p:grpSpPr>
        <p:pic>
          <p:nvPicPr>
            <p:cNvPr descr="preencoded.png" id="333" name="Google Shape;333;g3ebf3a6b6f4_1_30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34" name="Google Shape;334;g3ebf3a6b6f4_1_30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35" name="Google Shape;335;g3ebf3a6b6f4_1_300"/>
          <p:cNvSpPr/>
          <p:nvPr/>
        </p:nvSpPr>
        <p:spPr>
          <a:xfrm>
            <a:off x="5181600" y="857250"/>
            <a:ext cx="79152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E3000B"/>
              </a:buClr>
              <a:buSzPts val="6000"/>
              <a:buFont typeface="Mogra"/>
              <a:buNone/>
            </a:pPr>
            <a:r>
              <a:rPr b="0" i="0" lang="en-US" sz="6000" u="none" cap="none" strike="noStrike">
                <a:solidFill>
                  <a:srgbClr val="E3000B"/>
                </a:solidFill>
                <a:latin typeface="Mogra"/>
                <a:ea typeface="Mogra"/>
                <a:cs typeface="Mogra"/>
                <a:sym typeface="Mogra"/>
              </a:rPr>
              <a:t>SOME GRAPH</a:t>
            </a:r>
            <a:endParaRPr b="0" i="0" sz="6000" u="none" cap="none" strike="noStrike">
              <a:solidFill>
                <a:schemeClr val="dk1"/>
              </a:solidFill>
              <a:latin typeface="Calibri"/>
              <a:ea typeface="Calibri"/>
              <a:cs typeface="Calibri"/>
              <a:sym typeface="Calibri"/>
            </a:endParaRPr>
          </a:p>
        </p:txBody>
      </p:sp>
      <p:grpSp>
        <p:nvGrpSpPr>
          <p:cNvPr id="336" name="Google Shape;336;g3ebf3a6b6f4_1_300"/>
          <p:cNvGrpSpPr/>
          <p:nvPr/>
        </p:nvGrpSpPr>
        <p:grpSpPr>
          <a:xfrm>
            <a:off x="2038350" y="2824588"/>
            <a:ext cx="6709939" cy="4712767"/>
            <a:chOff x="2038350" y="2824588"/>
            <a:chExt cx="6709939" cy="4712767"/>
          </a:xfrm>
        </p:grpSpPr>
        <p:pic>
          <p:nvPicPr>
            <p:cNvPr descr="preencoded.png" id="337" name="Google Shape;337;g3ebf3a6b6f4_1_300"/>
            <p:cNvPicPr preferRelativeResize="0"/>
            <p:nvPr/>
          </p:nvPicPr>
          <p:blipFill rotWithShape="1">
            <a:blip r:embed="rId6">
              <a:alphaModFix/>
            </a:blip>
            <a:srcRect b="0" l="0" r="0" t="0"/>
            <a:stretch/>
          </p:blipFill>
          <p:spPr>
            <a:xfrm>
              <a:off x="2530372" y="2824588"/>
              <a:ext cx="6217917" cy="4133250"/>
            </a:xfrm>
            <a:prstGeom prst="rect">
              <a:avLst/>
            </a:prstGeom>
            <a:noFill/>
            <a:ln>
              <a:noFill/>
            </a:ln>
          </p:spPr>
        </p:pic>
        <p:pic>
          <p:nvPicPr>
            <p:cNvPr descr="preencoded.png" id="338" name="Google Shape;338;g3ebf3a6b6f4_1_300"/>
            <p:cNvPicPr preferRelativeResize="0"/>
            <p:nvPr/>
          </p:nvPicPr>
          <p:blipFill rotWithShape="1">
            <a:blip r:embed="rId7">
              <a:alphaModFix/>
            </a:blip>
            <a:srcRect b="0" l="0" r="0" t="0"/>
            <a:stretch/>
          </p:blipFill>
          <p:spPr>
            <a:xfrm>
              <a:off x="3384152" y="3139083"/>
              <a:ext cx="8673" cy="3943830"/>
            </a:xfrm>
            <a:prstGeom prst="rect">
              <a:avLst/>
            </a:prstGeom>
            <a:noFill/>
            <a:ln>
              <a:noFill/>
            </a:ln>
          </p:spPr>
        </p:pic>
        <p:pic>
          <p:nvPicPr>
            <p:cNvPr descr="preencoded.png" id="339" name="Google Shape;339;g3ebf3a6b6f4_1_300"/>
            <p:cNvPicPr preferRelativeResize="0"/>
            <p:nvPr/>
          </p:nvPicPr>
          <p:blipFill rotWithShape="1">
            <a:blip r:embed="rId7">
              <a:alphaModFix/>
            </a:blip>
            <a:srcRect b="0" l="0" r="0" t="0"/>
            <a:stretch/>
          </p:blipFill>
          <p:spPr>
            <a:xfrm>
              <a:off x="4237930" y="3139083"/>
              <a:ext cx="8673" cy="3943830"/>
            </a:xfrm>
            <a:prstGeom prst="rect">
              <a:avLst/>
            </a:prstGeom>
            <a:noFill/>
            <a:ln>
              <a:noFill/>
            </a:ln>
          </p:spPr>
        </p:pic>
        <p:pic>
          <p:nvPicPr>
            <p:cNvPr descr="preencoded.png" id="340" name="Google Shape;340;g3ebf3a6b6f4_1_300"/>
            <p:cNvPicPr preferRelativeResize="0"/>
            <p:nvPr/>
          </p:nvPicPr>
          <p:blipFill rotWithShape="1">
            <a:blip r:embed="rId7">
              <a:alphaModFix/>
            </a:blip>
            <a:srcRect b="0" l="0" r="0" t="0"/>
            <a:stretch/>
          </p:blipFill>
          <p:spPr>
            <a:xfrm>
              <a:off x="5091711" y="3139083"/>
              <a:ext cx="8673" cy="3943830"/>
            </a:xfrm>
            <a:prstGeom prst="rect">
              <a:avLst/>
            </a:prstGeom>
            <a:noFill/>
            <a:ln>
              <a:noFill/>
            </a:ln>
          </p:spPr>
        </p:pic>
        <p:pic>
          <p:nvPicPr>
            <p:cNvPr descr="preencoded.png" id="341" name="Google Shape;341;g3ebf3a6b6f4_1_300"/>
            <p:cNvPicPr preferRelativeResize="0"/>
            <p:nvPr/>
          </p:nvPicPr>
          <p:blipFill rotWithShape="1">
            <a:blip r:embed="rId7">
              <a:alphaModFix/>
            </a:blip>
            <a:srcRect b="0" l="0" r="0" t="0"/>
            <a:stretch/>
          </p:blipFill>
          <p:spPr>
            <a:xfrm>
              <a:off x="5945489" y="3139083"/>
              <a:ext cx="8673" cy="3943830"/>
            </a:xfrm>
            <a:prstGeom prst="rect">
              <a:avLst/>
            </a:prstGeom>
            <a:noFill/>
            <a:ln>
              <a:noFill/>
            </a:ln>
          </p:spPr>
        </p:pic>
        <p:pic>
          <p:nvPicPr>
            <p:cNvPr descr="preencoded.png" id="342" name="Google Shape;342;g3ebf3a6b6f4_1_300"/>
            <p:cNvPicPr preferRelativeResize="0"/>
            <p:nvPr/>
          </p:nvPicPr>
          <p:blipFill rotWithShape="1">
            <a:blip r:embed="rId7">
              <a:alphaModFix/>
            </a:blip>
            <a:srcRect b="0" l="0" r="0" t="0"/>
            <a:stretch/>
          </p:blipFill>
          <p:spPr>
            <a:xfrm>
              <a:off x="6799271" y="3139083"/>
              <a:ext cx="8673" cy="3943830"/>
            </a:xfrm>
            <a:prstGeom prst="rect">
              <a:avLst/>
            </a:prstGeom>
            <a:noFill/>
            <a:ln>
              <a:noFill/>
            </a:ln>
          </p:spPr>
        </p:pic>
        <p:pic>
          <p:nvPicPr>
            <p:cNvPr descr="preencoded.png" id="343" name="Google Shape;343;g3ebf3a6b6f4_1_300"/>
            <p:cNvPicPr preferRelativeResize="0"/>
            <p:nvPr/>
          </p:nvPicPr>
          <p:blipFill rotWithShape="1">
            <a:blip r:embed="rId7">
              <a:alphaModFix/>
            </a:blip>
            <a:srcRect b="0" l="0" r="0" t="0"/>
            <a:stretch/>
          </p:blipFill>
          <p:spPr>
            <a:xfrm>
              <a:off x="7653049" y="3139083"/>
              <a:ext cx="8673" cy="3943830"/>
            </a:xfrm>
            <a:prstGeom prst="rect">
              <a:avLst/>
            </a:prstGeom>
            <a:noFill/>
            <a:ln>
              <a:noFill/>
            </a:ln>
          </p:spPr>
        </p:pic>
        <p:pic>
          <p:nvPicPr>
            <p:cNvPr descr="preencoded.png" id="344" name="Google Shape;344;g3ebf3a6b6f4_1_300"/>
            <p:cNvPicPr preferRelativeResize="0"/>
            <p:nvPr/>
          </p:nvPicPr>
          <p:blipFill rotWithShape="1">
            <a:blip r:embed="rId7">
              <a:alphaModFix/>
            </a:blip>
            <a:srcRect b="0" l="0" r="0" t="0"/>
            <a:stretch/>
          </p:blipFill>
          <p:spPr>
            <a:xfrm>
              <a:off x="8506828" y="3139083"/>
              <a:ext cx="8673" cy="3943830"/>
            </a:xfrm>
            <a:prstGeom prst="rect">
              <a:avLst/>
            </a:prstGeom>
            <a:noFill/>
            <a:ln>
              <a:noFill/>
            </a:ln>
          </p:spPr>
        </p:pic>
        <p:pic>
          <p:nvPicPr>
            <p:cNvPr descr="preencoded.png" id="345" name="Google Shape;345;g3ebf3a6b6f4_1_300"/>
            <p:cNvPicPr preferRelativeResize="0"/>
            <p:nvPr/>
          </p:nvPicPr>
          <p:blipFill rotWithShape="1">
            <a:blip r:embed="rId8">
              <a:alphaModFix/>
            </a:blip>
            <a:srcRect b="0" l="0" r="0" t="0"/>
            <a:stretch/>
          </p:blipFill>
          <p:spPr>
            <a:xfrm>
              <a:off x="2516122" y="4106724"/>
              <a:ext cx="6036870" cy="1780186"/>
            </a:xfrm>
            <a:prstGeom prst="rect">
              <a:avLst/>
            </a:prstGeom>
            <a:noFill/>
            <a:ln>
              <a:noFill/>
            </a:ln>
          </p:spPr>
        </p:pic>
        <p:pic>
          <p:nvPicPr>
            <p:cNvPr descr="preencoded.png" id="346" name="Google Shape;346;g3ebf3a6b6f4_1_300"/>
            <p:cNvPicPr preferRelativeResize="0"/>
            <p:nvPr/>
          </p:nvPicPr>
          <p:blipFill rotWithShape="1">
            <a:blip r:embed="rId9">
              <a:alphaModFix/>
            </a:blip>
            <a:srcRect b="0" l="0" r="0" t="0"/>
            <a:stretch/>
          </p:blipFill>
          <p:spPr>
            <a:xfrm>
              <a:off x="2526404" y="4773581"/>
              <a:ext cx="6032267" cy="1701393"/>
            </a:xfrm>
            <a:prstGeom prst="rect">
              <a:avLst/>
            </a:prstGeom>
            <a:noFill/>
            <a:ln>
              <a:noFill/>
            </a:ln>
          </p:spPr>
        </p:pic>
        <p:pic>
          <p:nvPicPr>
            <p:cNvPr descr="preencoded.png" id="347" name="Google Shape;347;g3ebf3a6b6f4_1_300"/>
            <p:cNvPicPr preferRelativeResize="0"/>
            <p:nvPr/>
          </p:nvPicPr>
          <p:blipFill rotWithShape="1">
            <a:blip r:embed="rId10">
              <a:alphaModFix/>
            </a:blip>
            <a:srcRect b="0" l="0" r="0" t="0"/>
            <a:stretch/>
          </p:blipFill>
          <p:spPr>
            <a:xfrm>
              <a:off x="3330897" y="4541732"/>
              <a:ext cx="115179" cy="115178"/>
            </a:xfrm>
            <a:prstGeom prst="rect">
              <a:avLst/>
            </a:prstGeom>
            <a:noFill/>
            <a:ln>
              <a:noFill/>
            </a:ln>
          </p:spPr>
        </p:pic>
        <p:pic>
          <p:nvPicPr>
            <p:cNvPr descr="preencoded.png" id="348" name="Google Shape;348;g3ebf3a6b6f4_1_300"/>
            <p:cNvPicPr preferRelativeResize="0"/>
            <p:nvPr/>
          </p:nvPicPr>
          <p:blipFill rotWithShape="1">
            <a:blip r:embed="rId11">
              <a:alphaModFix/>
            </a:blip>
            <a:srcRect b="0" l="0" r="0" t="0"/>
            <a:stretch/>
          </p:blipFill>
          <p:spPr>
            <a:xfrm>
              <a:off x="3330897" y="5235848"/>
              <a:ext cx="115179" cy="115179"/>
            </a:xfrm>
            <a:prstGeom prst="rect">
              <a:avLst/>
            </a:prstGeom>
            <a:noFill/>
            <a:ln>
              <a:noFill/>
            </a:ln>
          </p:spPr>
        </p:pic>
        <p:pic>
          <p:nvPicPr>
            <p:cNvPr descr="preencoded.png" id="349" name="Google Shape;349;g3ebf3a6b6f4_1_300"/>
            <p:cNvPicPr preferRelativeResize="0"/>
            <p:nvPr/>
          </p:nvPicPr>
          <p:blipFill rotWithShape="1">
            <a:blip r:embed="rId10">
              <a:alphaModFix/>
            </a:blip>
            <a:srcRect b="0" l="0" r="0" t="0"/>
            <a:stretch/>
          </p:blipFill>
          <p:spPr>
            <a:xfrm>
              <a:off x="4184677" y="4238458"/>
              <a:ext cx="115179" cy="115179"/>
            </a:xfrm>
            <a:prstGeom prst="rect">
              <a:avLst/>
            </a:prstGeom>
            <a:noFill/>
            <a:ln>
              <a:noFill/>
            </a:ln>
          </p:spPr>
        </p:pic>
        <p:pic>
          <p:nvPicPr>
            <p:cNvPr descr="preencoded.png" id="350" name="Google Shape;350;g3ebf3a6b6f4_1_300"/>
            <p:cNvPicPr preferRelativeResize="0"/>
            <p:nvPr/>
          </p:nvPicPr>
          <p:blipFill rotWithShape="1">
            <a:blip r:embed="rId12">
              <a:alphaModFix/>
            </a:blip>
            <a:srcRect b="0" l="0" r="0" t="0"/>
            <a:stretch/>
          </p:blipFill>
          <p:spPr>
            <a:xfrm>
              <a:off x="4184677" y="5561633"/>
              <a:ext cx="115179" cy="115179"/>
            </a:xfrm>
            <a:prstGeom prst="rect">
              <a:avLst/>
            </a:prstGeom>
            <a:noFill/>
            <a:ln>
              <a:noFill/>
            </a:ln>
          </p:spPr>
        </p:pic>
        <p:pic>
          <p:nvPicPr>
            <p:cNvPr descr="preencoded.png" id="351" name="Google Shape;351;g3ebf3a6b6f4_1_300"/>
            <p:cNvPicPr preferRelativeResize="0"/>
            <p:nvPr/>
          </p:nvPicPr>
          <p:blipFill rotWithShape="1">
            <a:blip r:embed="rId13">
              <a:alphaModFix/>
            </a:blip>
            <a:srcRect b="0" l="0" r="0" t="0"/>
            <a:stretch/>
          </p:blipFill>
          <p:spPr>
            <a:xfrm>
              <a:off x="5038458" y="5799609"/>
              <a:ext cx="115179" cy="115179"/>
            </a:xfrm>
            <a:prstGeom prst="rect">
              <a:avLst/>
            </a:prstGeom>
            <a:noFill/>
            <a:ln>
              <a:noFill/>
            </a:ln>
          </p:spPr>
        </p:pic>
        <p:pic>
          <p:nvPicPr>
            <p:cNvPr descr="preencoded.png" id="352" name="Google Shape;352;g3ebf3a6b6f4_1_300"/>
            <p:cNvPicPr preferRelativeResize="0"/>
            <p:nvPr/>
          </p:nvPicPr>
          <p:blipFill rotWithShape="1">
            <a:blip r:embed="rId13">
              <a:alphaModFix/>
            </a:blip>
            <a:srcRect b="0" l="0" r="0" t="0"/>
            <a:stretch/>
          </p:blipFill>
          <p:spPr>
            <a:xfrm>
              <a:off x="5038458" y="4733869"/>
              <a:ext cx="115179" cy="115179"/>
            </a:xfrm>
            <a:prstGeom prst="rect">
              <a:avLst/>
            </a:prstGeom>
            <a:noFill/>
            <a:ln>
              <a:noFill/>
            </a:ln>
          </p:spPr>
        </p:pic>
        <p:pic>
          <p:nvPicPr>
            <p:cNvPr descr="preencoded.png" id="353" name="Google Shape;353;g3ebf3a6b6f4_1_300"/>
            <p:cNvPicPr preferRelativeResize="0"/>
            <p:nvPr/>
          </p:nvPicPr>
          <p:blipFill rotWithShape="1">
            <a:blip r:embed="rId10">
              <a:alphaModFix/>
            </a:blip>
            <a:srcRect b="0" l="0" r="0" t="0"/>
            <a:stretch/>
          </p:blipFill>
          <p:spPr>
            <a:xfrm>
              <a:off x="5895705" y="5049924"/>
              <a:ext cx="115179" cy="115179"/>
            </a:xfrm>
            <a:prstGeom prst="rect">
              <a:avLst/>
            </a:prstGeom>
            <a:noFill/>
            <a:ln>
              <a:noFill/>
            </a:ln>
          </p:spPr>
        </p:pic>
        <p:pic>
          <p:nvPicPr>
            <p:cNvPr descr="preencoded.png" id="354" name="Google Shape;354;g3ebf3a6b6f4_1_300"/>
            <p:cNvPicPr preferRelativeResize="0"/>
            <p:nvPr/>
          </p:nvPicPr>
          <p:blipFill rotWithShape="1">
            <a:blip r:embed="rId10">
              <a:alphaModFix/>
            </a:blip>
            <a:srcRect b="0" l="0" r="0" t="0"/>
            <a:stretch/>
          </p:blipFill>
          <p:spPr>
            <a:xfrm>
              <a:off x="5895705" y="4815483"/>
              <a:ext cx="115179" cy="115179"/>
            </a:xfrm>
            <a:prstGeom prst="rect">
              <a:avLst/>
            </a:prstGeom>
            <a:noFill/>
            <a:ln>
              <a:noFill/>
            </a:ln>
          </p:spPr>
        </p:pic>
        <p:pic>
          <p:nvPicPr>
            <p:cNvPr descr="preencoded.png" id="355" name="Google Shape;355;g3ebf3a6b6f4_1_300"/>
            <p:cNvPicPr preferRelativeResize="0"/>
            <p:nvPr/>
          </p:nvPicPr>
          <p:blipFill rotWithShape="1">
            <a:blip r:embed="rId10">
              <a:alphaModFix/>
            </a:blip>
            <a:srcRect b="0" l="0" r="0" t="0"/>
            <a:stretch/>
          </p:blipFill>
          <p:spPr>
            <a:xfrm>
              <a:off x="6746016" y="5750682"/>
              <a:ext cx="115179" cy="115178"/>
            </a:xfrm>
            <a:prstGeom prst="rect">
              <a:avLst/>
            </a:prstGeom>
            <a:noFill/>
            <a:ln>
              <a:noFill/>
            </a:ln>
          </p:spPr>
        </p:pic>
        <p:pic>
          <p:nvPicPr>
            <p:cNvPr descr="preencoded.png" id="356" name="Google Shape;356;g3ebf3a6b6f4_1_300"/>
            <p:cNvPicPr preferRelativeResize="0"/>
            <p:nvPr/>
          </p:nvPicPr>
          <p:blipFill rotWithShape="1">
            <a:blip r:embed="rId11">
              <a:alphaModFix/>
            </a:blip>
            <a:srcRect b="0" l="0" r="0" t="0"/>
            <a:stretch/>
          </p:blipFill>
          <p:spPr>
            <a:xfrm>
              <a:off x="6746016" y="5307657"/>
              <a:ext cx="115179" cy="115178"/>
            </a:xfrm>
            <a:prstGeom prst="rect">
              <a:avLst/>
            </a:prstGeom>
            <a:noFill/>
            <a:ln>
              <a:noFill/>
            </a:ln>
          </p:spPr>
        </p:pic>
        <p:pic>
          <p:nvPicPr>
            <p:cNvPr descr="preencoded.png" id="357" name="Google Shape;357;g3ebf3a6b6f4_1_300"/>
            <p:cNvPicPr preferRelativeResize="0"/>
            <p:nvPr/>
          </p:nvPicPr>
          <p:blipFill rotWithShape="1">
            <a:blip r:embed="rId10">
              <a:alphaModFix/>
            </a:blip>
            <a:srcRect b="0" l="0" r="0" t="0"/>
            <a:stretch/>
          </p:blipFill>
          <p:spPr>
            <a:xfrm>
              <a:off x="7603266" y="5229337"/>
              <a:ext cx="115179" cy="115179"/>
            </a:xfrm>
            <a:prstGeom prst="rect">
              <a:avLst/>
            </a:prstGeom>
            <a:noFill/>
            <a:ln>
              <a:noFill/>
            </a:ln>
          </p:spPr>
        </p:pic>
        <p:pic>
          <p:nvPicPr>
            <p:cNvPr descr="preencoded.png" id="358" name="Google Shape;358;g3ebf3a6b6f4_1_300"/>
            <p:cNvPicPr preferRelativeResize="0"/>
            <p:nvPr/>
          </p:nvPicPr>
          <p:blipFill rotWithShape="1">
            <a:blip r:embed="rId11">
              <a:alphaModFix/>
            </a:blip>
            <a:srcRect b="0" l="0" r="0" t="0"/>
            <a:stretch/>
          </p:blipFill>
          <p:spPr>
            <a:xfrm>
              <a:off x="7603266" y="4929578"/>
              <a:ext cx="115179" cy="115179"/>
            </a:xfrm>
            <a:prstGeom prst="rect">
              <a:avLst/>
            </a:prstGeom>
            <a:noFill/>
            <a:ln>
              <a:noFill/>
            </a:ln>
          </p:spPr>
        </p:pic>
        <p:sp>
          <p:nvSpPr>
            <p:cNvPr id="359" name="Google Shape;359;g3ebf3a6b6f4_1_300"/>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366"/>
                <a:buFont typeface="Lato"/>
                <a:buNone/>
              </a:pPr>
              <a:r>
                <a:rPr b="0" i="0" lang="en-US" sz="1366" u="none" cap="none" strike="noStrike">
                  <a:solidFill>
                    <a:srgbClr val="E3000B"/>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60" name="Google Shape;360;g3ebf3a6b6f4_1_300"/>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639"/>
                <a:buFont typeface="Lato"/>
                <a:buNone/>
              </a:pPr>
              <a:r>
                <a:rPr b="0" i="0" lang="en-US" sz="1639" u="none" cap="none" strike="noStrike">
                  <a:solidFill>
                    <a:srgbClr val="E3000B"/>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61" name="Google Shape;361;g3ebf3a6b6f4_1_300"/>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639"/>
                <a:buFont typeface="Lato"/>
                <a:buNone/>
              </a:pPr>
              <a:r>
                <a:rPr b="0" i="0" lang="en-US" sz="1639" u="none" cap="none" strike="noStrike">
                  <a:solidFill>
                    <a:srgbClr val="E3000B"/>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62" name="Google Shape;362;g3ebf3a6b6f4_1_300"/>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639"/>
                <a:buFont typeface="Lato"/>
                <a:buNone/>
              </a:pPr>
              <a:r>
                <a:rPr b="0" i="0" lang="en-US" sz="1639" u="none" cap="none" strike="noStrike">
                  <a:solidFill>
                    <a:srgbClr val="E3000B"/>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63" name="Google Shape;363;g3ebf3a6b6f4_1_300"/>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639"/>
                <a:buFont typeface="Lato"/>
                <a:buNone/>
              </a:pPr>
              <a:r>
                <a:rPr b="0" i="0" lang="en-US" sz="1639" u="none" cap="none" strike="noStrike">
                  <a:solidFill>
                    <a:srgbClr val="E3000B"/>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64" name="Google Shape;364;g3ebf3a6b6f4_1_300"/>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639"/>
                <a:buFont typeface="Lato"/>
                <a:buNone/>
              </a:pPr>
              <a:r>
                <a:rPr b="0" i="0" lang="en-US" sz="1639" u="none" cap="none" strike="noStrike">
                  <a:solidFill>
                    <a:srgbClr val="E3000B"/>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65" name="Google Shape;365;g3ebf3a6b6f4_1_300"/>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639"/>
                <a:buFont typeface="Lato"/>
                <a:buNone/>
              </a:pPr>
              <a:r>
                <a:rPr b="0" i="0" lang="en-US" sz="1639" u="none" cap="none" strike="noStrike">
                  <a:solidFill>
                    <a:srgbClr val="E3000B"/>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66" name="Google Shape;366;g3ebf3a6b6f4_1_300"/>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639"/>
                <a:buFont typeface="Lato"/>
                <a:buNone/>
              </a:pPr>
              <a:r>
                <a:rPr b="0" i="0" lang="en-US" sz="1639" u="none" cap="none" strike="noStrike">
                  <a:solidFill>
                    <a:srgbClr val="E3000B"/>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67" name="Google Shape;367;g3ebf3a6b6f4_1_300"/>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639"/>
                <a:buFont typeface="Lato"/>
                <a:buNone/>
              </a:pPr>
              <a:r>
                <a:rPr b="0" i="0" lang="en-US" sz="1639" u="none" cap="none" strike="noStrike">
                  <a:solidFill>
                    <a:srgbClr val="E3000B"/>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68" name="Google Shape;368;g3ebf3a6b6f4_1_300"/>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366"/>
                <a:buFont typeface="Lato"/>
                <a:buNone/>
              </a:pPr>
              <a:r>
                <a:rPr b="0" i="0" lang="en-US" sz="1366" u="none" cap="none" strike="noStrike">
                  <a:solidFill>
                    <a:srgbClr val="E3000B"/>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69" name="Google Shape;369;g3ebf3a6b6f4_1_300"/>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366"/>
                <a:buFont typeface="Lato"/>
                <a:buNone/>
              </a:pPr>
              <a:r>
                <a:rPr b="0" i="0" lang="en-US" sz="1366" u="none" cap="none" strike="noStrike">
                  <a:solidFill>
                    <a:srgbClr val="E3000B"/>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70" name="Google Shape;370;g3ebf3a6b6f4_1_300"/>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366"/>
                <a:buFont typeface="Lato"/>
                <a:buNone/>
              </a:pPr>
              <a:r>
                <a:rPr b="0" i="0" lang="en-US" sz="1366" u="none" cap="none" strike="noStrike">
                  <a:solidFill>
                    <a:srgbClr val="E3000B"/>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71" name="Google Shape;371;g3ebf3a6b6f4_1_300"/>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366"/>
                <a:buFont typeface="Lato"/>
                <a:buNone/>
              </a:pPr>
              <a:r>
                <a:rPr b="0" i="0" lang="en-US" sz="1366" u="none" cap="none" strike="noStrike">
                  <a:solidFill>
                    <a:srgbClr val="E3000B"/>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72" name="Google Shape;372;g3ebf3a6b6f4_1_300"/>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366"/>
                <a:buFont typeface="Lato"/>
                <a:buNone/>
              </a:pPr>
              <a:r>
                <a:rPr b="0" i="0" lang="en-US" sz="1366" u="none" cap="none" strike="noStrike">
                  <a:solidFill>
                    <a:srgbClr val="E3000B"/>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73" name="Google Shape;373;g3ebf3a6b6f4_1_300"/>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366"/>
                <a:buFont typeface="Lato"/>
                <a:buNone/>
              </a:pPr>
              <a:r>
                <a:rPr b="0" i="0" lang="en-US" sz="1366" u="none" cap="none" strike="noStrike">
                  <a:solidFill>
                    <a:srgbClr val="E3000B"/>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74" name="Google Shape;374;g3ebf3a6b6f4_1_300"/>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366"/>
                <a:buFont typeface="Lato"/>
                <a:buNone/>
              </a:pPr>
              <a:r>
                <a:rPr b="0" i="0" lang="en-US" sz="1366" u="none" cap="none" strike="noStrike">
                  <a:solidFill>
                    <a:srgbClr val="E3000B"/>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75" name="Google Shape;375;g3ebf3a6b6f4_1_300"/>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366"/>
                <a:buFont typeface="Lato"/>
                <a:buNone/>
              </a:pPr>
              <a:r>
                <a:rPr b="0" i="0" lang="en-US" sz="1366" u="none" cap="none" strike="noStrike">
                  <a:solidFill>
                    <a:srgbClr val="E3000B"/>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76" name="Google Shape;376;g3ebf3a6b6f4_1_300"/>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366"/>
                <a:buFont typeface="Lato"/>
                <a:buNone/>
              </a:pPr>
              <a:r>
                <a:rPr b="0" i="0" lang="en-US" sz="1366" u="none" cap="none" strike="noStrike">
                  <a:solidFill>
                    <a:srgbClr val="E3000B"/>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77" name="Google Shape;377;g3ebf3a6b6f4_1_300"/>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1366"/>
                <a:buFont typeface="Lato"/>
                <a:buNone/>
              </a:pPr>
              <a:r>
                <a:rPr b="0" i="0" lang="en-US" sz="1366" u="none" cap="none" strike="noStrike">
                  <a:solidFill>
                    <a:srgbClr val="E3000B"/>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78" name="Google Shape;378;g3ebf3a6b6f4_1_300"/>
          <p:cNvGrpSpPr/>
          <p:nvPr/>
        </p:nvGrpSpPr>
        <p:grpSpPr>
          <a:xfrm>
            <a:off x="10801350" y="3143250"/>
            <a:ext cx="4181476" cy="4181456"/>
            <a:chOff x="10801350" y="3143250"/>
            <a:chExt cx="4181476" cy="4181456"/>
          </a:xfrm>
        </p:grpSpPr>
        <p:pic>
          <p:nvPicPr>
            <p:cNvPr descr="preencoded.png" id="379" name="Google Shape;379;g3ebf3a6b6f4_1_300"/>
            <p:cNvPicPr preferRelativeResize="0"/>
            <p:nvPr/>
          </p:nvPicPr>
          <p:blipFill rotWithShape="1">
            <a:blip r:embed="rId14">
              <a:alphaModFix/>
            </a:blip>
            <a:srcRect b="0" l="0" r="0" t="0"/>
            <a:stretch/>
          </p:blipFill>
          <p:spPr>
            <a:xfrm>
              <a:off x="12892088" y="3143250"/>
              <a:ext cx="2090738" cy="3569103"/>
            </a:xfrm>
            <a:prstGeom prst="rect">
              <a:avLst/>
            </a:prstGeom>
            <a:noFill/>
            <a:ln>
              <a:noFill/>
            </a:ln>
          </p:spPr>
        </p:pic>
        <p:pic>
          <p:nvPicPr>
            <p:cNvPr descr="preencoded.png" id="380" name="Google Shape;380;g3ebf3a6b6f4_1_300"/>
            <p:cNvPicPr preferRelativeResize="0"/>
            <p:nvPr/>
          </p:nvPicPr>
          <p:blipFill rotWithShape="1">
            <a:blip r:embed="rId15">
              <a:alphaModFix/>
            </a:blip>
            <a:srcRect b="0" l="0" r="0" t="0"/>
            <a:stretch/>
          </p:blipFill>
          <p:spPr>
            <a:xfrm>
              <a:off x="11413713" y="6268845"/>
              <a:ext cx="2956750" cy="1055861"/>
            </a:xfrm>
            <a:prstGeom prst="rect">
              <a:avLst/>
            </a:prstGeom>
            <a:noFill/>
            <a:ln>
              <a:noFill/>
            </a:ln>
          </p:spPr>
        </p:pic>
        <p:pic>
          <p:nvPicPr>
            <p:cNvPr descr="preencoded.png" id="381" name="Google Shape;381;g3ebf3a6b6f4_1_300"/>
            <p:cNvPicPr preferRelativeResize="0"/>
            <p:nvPr/>
          </p:nvPicPr>
          <p:blipFill rotWithShape="1">
            <a:blip r:embed="rId16">
              <a:alphaModFix/>
            </a:blip>
            <a:srcRect b="0" l="0" r="0" t="0"/>
            <a:stretch/>
          </p:blipFill>
          <p:spPr>
            <a:xfrm>
              <a:off x="10801350" y="3143250"/>
              <a:ext cx="2090738" cy="3569103"/>
            </a:xfrm>
            <a:prstGeom prst="rect">
              <a:avLst/>
            </a:prstGeom>
            <a:noFill/>
            <a:ln>
              <a:noFill/>
            </a:ln>
          </p:spPr>
        </p:pic>
        <p:sp>
          <p:nvSpPr>
            <p:cNvPr id="382" name="Google Shape;382;g3ebf3a6b6f4_1_300"/>
            <p:cNvSpPr/>
            <p:nvPr/>
          </p:nvSpPr>
          <p:spPr>
            <a:xfrm>
              <a:off x="12206288" y="4757738"/>
              <a:ext cx="15411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34.574</a:t>
              </a:r>
              <a:endParaRPr b="0" i="0" sz="3600" u="none" cap="none" strike="noStrike">
                <a:solidFill>
                  <a:schemeClr val="dk1"/>
                </a:solidFill>
                <a:latin typeface="Calibri"/>
                <a:ea typeface="Calibri"/>
                <a:cs typeface="Calibri"/>
                <a:sym typeface="Calibri"/>
              </a:endParaRPr>
            </a:p>
          </p:txBody>
        </p:sp>
        <p:sp>
          <p:nvSpPr>
            <p:cNvPr id="383" name="Google Shape;383;g3ebf3a6b6f4_1_300"/>
            <p:cNvSpPr/>
            <p:nvPr/>
          </p:nvSpPr>
          <p:spPr>
            <a:xfrm>
              <a:off x="12558713" y="5310188"/>
              <a:ext cx="783000" cy="506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Total</a:t>
              </a:r>
              <a:endParaRPr b="0" i="0" sz="2400" u="none" cap="none" strike="noStrike">
                <a:solidFill>
                  <a:schemeClr val="dk1"/>
                </a:solidFill>
                <a:latin typeface="Calibri"/>
                <a:ea typeface="Calibri"/>
                <a:cs typeface="Calibri"/>
                <a:sym typeface="Calibri"/>
              </a:endParaRPr>
            </a:p>
          </p:txBody>
        </p:sp>
      </p:grpSp>
      <p:grpSp>
        <p:nvGrpSpPr>
          <p:cNvPr id="384" name="Google Shape;384;g3ebf3a6b6f4_1_300"/>
          <p:cNvGrpSpPr/>
          <p:nvPr/>
        </p:nvGrpSpPr>
        <p:grpSpPr>
          <a:xfrm>
            <a:off x="9898380" y="7886700"/>
            <a:ext cx="5997000" cy="1535550"/>
            <a:chOff x="9898380" y="7886700"/>
            <a:chExt cx="5997000" cy="1535550"/>
          </a:xfrm>
        </p:grpSpPr>
        <p:sp>
          <p:nvSpPr>
            <p:cNvPr id="385" name="Google Shape;385;g3ebf3a6b6f4_1_300"/>
            <p:cNvSpPr/>
            <p:nvPr/>
          </p:nvSpPr>
          <p:spPr>
            <a:xfrm>
              <a:off x="9898380" y="7886700"/>
              <a:ext cx="59970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TREASURE FOUND</a:t>
              </a:r>
              <a:endParaRPr b="0" i="0" sz="3600" u="none" cap="none" strike="noStrike">
                <a:solidFill>
                  <a:schemeClr val="dk1"/>
                </a:solidFill>
                <a:latin typeface="Calibri"/>
                <a:ea typeface="Calibri"/>
                <a:cs typeface="Calibri"/>
                <a:sym typeface="Calibri"/>
              </a:endParaRPr>
            </a:p>
          </p:txBody>
        </p:sp>
        <p:sp>
          <p:nvSpPr>
            <p:cNvPr id="386" name="Google Shape;386;g3ebf3a6b6f4_1_300"/>
            <p:cNvSpPr/>
            <p:nvPr/>
          </p:nvSpPr>
          <p:spPr>
            <a:xfrm>
              <a:off x="9913620" y="8515350"/>
              <a:ext cx="5966400" cy="906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387" name="Google Shape;387;g3ebf3a6b6f4_1_300"/>
          <p:cNvGrpSpPr/>
          <p:nvPr/>
        </p:nvGrpSpPr>
        <p:grpSpPr>
          <a:xfrm>
            <a:off x="2392680" y="7886700"/>
            <a:ext cx="5997000" cy="1535550"/>
            <a:chOff x="2392680" y="7886700"/>
            <a:chExt cx="5997000" cy="1535550"/>
          </a:xfrm>
        </p:grpSpPr>
        <p:sp>
          <p:nvSpPr>
            <p:cNvPr id="388" name="Google Shape;388;g3ebf3a6b6f4_1_300"/>
            <p:cNvSpPr/>
            <p:nvPr/>
          </p:nvSpPr>
          <p:spPr>
            <a:xfrm>
              <a:off x="2392680" y="7886700"/>
              <a:ext cx="59970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SPELLCASTING PROGRESS</a:t>
              </a:r>
              <a:endParaRPr b="0" i="0" sz="3600" u="none" cap="none" strike="noStrike">
                <a:solidFill>
                  <a:schemeClr val="dk1"/>
                </a:solidFill>
                <a:latin typeface="Calibri"/>
                <a:ea typeface="Calibri"/>
                <a:cs typeface="Calibri"/>
                <a:sym typeface="Calibri"/>
              </a:endParaRPr>
            </a:p>
          </p:txBody>
        </p:sp>
        <p:sp>
          <p:nvSpPr>
            <p:cNvPr id="389" name="Google Shape;389;g3ebf3a6b6f4_1_300"/>
            <p:cNvSpPr/>
            <p:nvPr/>
          </p:nvSpPr>
          <p:spPr>
            <a:xfrm>
              <a:off x="2407920" y="8515350"/>
              <a:ext cx="5966400" cy="906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394" name="Shape 394"/>
        <p:cNvGrpSpPr/>
        <p:nvPr/>
      </p:nvGrpSpPr>
      <p:grpSpPr>
        <a:xfrm>
          <a:off x="0" y="0"/>
          <a:ext cx="0" cy="0"/>
          <a:chOff x="0" y="0"/>
          <a:chExt cx="0" cy="0"/>
        </a:xfrm>
      </p:grpSpPr>
      <p:pic>
        <p:nvPicPr>
          <p:cNvPr descr="preencoded.png" id="395" name="Google Shape;395;g3ebf3a6b6f4_1_364"/>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396" name="Google Shape;396;g3ebf3a6b6f4_1_364"/>
          <p:cNvPicPr preferRelativeResize="0"/>
          <p:nvPr/>
        </p:nvPicPr>
        <p:blipFill rotWithShape="1">
          <a:blip r:embed="rId4">
            <a:alphaModFix/>
          </a:blip>
          <a:srcRect b="0" l="0" r="0" t="0"/>
          <a:stretch/>
        </p:blipFill>
        <p:spPr>
          <a:xfrm>
            <a:off x="14687550" y="0"/>
            <a:ext cx="3600450" cy="3886200"/>
          </a:xfrm>
          <a:prstGeom prst="rect">
            <a:avLst/>
          </a:prstGeom>
          <a:noFill/>
          <a:ln>
            <a:noFill/>
          </a:ln>
        </p:spPr>
      </p:pic>
      <p:grpSp>
        <p:nvGrpSpPr>
          <p:cNvPr id="397" name="Google Shape;397;g3ebf3a6b6f4_1_364"/>
          <p:cNvGrpSpPr/>
          <p:nvPr/>
        </p:nvGrpSpPr>
        <p:grpSpPr>
          <a:xfrm>
            <a:off x="17640300" y="7994925"/>
            <a:ext cx="596549" cy="2063476"/>
            <a:chOff x="17640300" y="7994925"/>
            <a:chExt cx="596549" cy="2063476"/>
          </a:xfrm>
        </p:grpSpPr>
        <p:pic>
          <p:nvPicPr>
            <p:cNvPr descr="preencoded.png" id="398" name="Google Shape;398;g3ebf3a6b6f4_1_364"/>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99" name="Google Shape;399;g3ebf3a6b6f4_1_36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00" name="Google Shape;400;g3ebf3a6b6f4_1_364"/>
          <p:cNvGrpSpPr/>
          <p:nvPr/>
        </p:nvGrpSpPr>
        <p:grpSpPr>
          <a:xfrm>
            <a:off x="10086975" y="5153025"/>
            <a:ext cx="6644700" cy="1611750"/>
            <a:chOff x="10086975" y="5153025"/>
            <a:chExt cx="6644700" cy="1611750"/>
          </a:xfrm>
        </p:grpSpPr>
        <p:sp>
          <p:nvSpPr>
            <p:cNvPr id="401" name="Google Shape;401;g3ebf3a6b6f4_1_364"/>
            <p:cNvSpPr/>
            <p:nvPr/>
          </p:nvSpPr>
          <p:spPr>
            <a:xfrm>
              <a:off x="10086975" y="5153025"/>
              <a:ext cx="66447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A WEB APPLICATION</a:t>
              </a:r>
              <a:endParaRPr b="0" i="0" sz="3600" u="none" cap="none" strike="noStrike">
                <a:solidFill>
                  <a:schemeClr val="dk1"/>
                </a:solidFill>
                <a:latin typeface="Calibri"/>
                <a:ea typeface="Calibri"/>
                <a:cs typeface="Calibri"/>
                <a:sym typeface="Calibri"/>
              </a:endParaRPr>
            </a:p>
          </p:txBody>
        </p:sp>
        <p:sp>
          <p:nvSpPr>
            <p:cNvPr id="402" name="Google Shape;402;g3ebf3a6b6f4_1_364"/>
            <p:cNvSpPr/>
            <p:nvPr/>
          </p:nvSpPr>
          <p:spPr>
            <a:xfrm>
              <a:off x="10086975" y="5857875"/>
              <a:ext cx="66141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03" name="Google Shape;403;g3ebf3a6b6f4_1_364"/>
          <p:cNvPicPr preferRelativeResize="0"/>
          <p:nvPr/>
        </p:nvPicPr>
        <p:blipFill rotWithShape="1">
          <a:blip r:embed="rId6">
            <a:alphaModFix/>
          </a:blip>
          <a:srcRect b="0" l="0" r="0" t="0"/>
          <a:stretch/>
        </p:blipFill>
        <p:spPr>
          <a:xfrm>
            <a:off x="190500" y="2438400"/>
            <a:ext cx="10325100" cy="6124575"/>
          </a:xfrm>
          <a:prstGeom prst="rect">
            <a:avLst/>
          </a:prstGeom>
          <a:noFill/>
          <a:ln>
            <a:noFill/>
          </a:ln>
        </p:spPr>
      </p:pic>
      <p:pic>
        <p:nvPicPr>
          <p:cNvPr descr="preencoded.png" id="404" name="Google Shape;404;g3ebf3a6b6f4_1_364"/>
          <p:cNvPicPr preferRelativeResize="0"/>
          <p:nvPr/>
        </p:nvPicPr>
        <p:blipFill rotWithShape="1">
          <a:blip r:embed="rId7">
            <a:alphaModFix/>
          </a:blip>
          <a:srcRect b="0" l="0" r="0" t="0"/>
          <a:stretch/>
        </p:blipFill>
        <p:spPr>
          <a:xfrm>
            <a:off x="1638300" y="2695575"/>
            <a:ext cx="7419975" cy="4867275"/>
          </a:xfrm>
          <a:prstGeom prst="rect">
            <a:avLst/>
          </a:prstGeom>
          <a:noFill/>
          <a:ln>
            <a:noFill/>
          </a:ln>
        </p:spPr>
      </p:pic>
      <p:sp>
        <p:nvSpPr>
          <p:cNvPr id="405" name="Google Shape;405;g3ebf3a6b6f4_1_364"/>
          <p:cNvSpPr/>
          <p:nvPr/>
        </p:nvSpPr>
        <p:spPr>
          <a:xfrm>
            <a:off x="10029825" y="3552825"/>
            <a:ext cx="79152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6000"/>
              <a:buFont typeface="Mogra"/>
              <a:buNone/>
            </a:pPr>
            <a:r>
              <a:rPr b="0" i="0" lang="en-US" sz="6000" u="none" cap="none" strike="noStrike">
                <a:solidFill>
                  <a:srgbClr val="E3000B"/>
                </a:solidFill>
                <a:latin typeface="Mogra"/>
                <a:ea typeface="Mogra"/>
                <a:cs typeface="Mogra"/>
                <a:sym typeface="Mogra"/>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410" name="Shape 410"/>
        <p:cNvGrpSpPr/>
        <p:nvPr/>
      </p:nvGrpSpPr>
      <p:grpSpPr>
        <a:xfrm>
          <a:off x="0" y="0"/>
          <a:ext cx="0" cy="0"/>
          <a:chOff x="0" y="0"/>
          <a:chExt cx="0" cy="0"/>
        </a:xfrm>
      </p:grpSpPr>
      <p:pic>
        <p:nvPicPr>
          <p:cNvPr descr="preencoded.png" id="411" name="Google Shape;411;g3ebf3a6b6f4_1_379"/>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412" name="Google Shape;412;g3ebf3a6b6f4_1_379"/>
          <p:cNvPicPr preferRelativeResize="0"/>
          <p:nvPr/>
        </p:nvPicPr>
        <p:blipFill rotWithShape="1">
          <a:blip r:embed="rId4">
            <a:alphaModFix/>
          </a:blip>
          <a:srcRect b="0" l="0" r="0" t="0"/>
          <a:stretch/>
        </p:blipFill>
        <p:spPr>
          <a:xfrm>
            <a:off x="14716125" y="6515100"/>
            <a:ext cx="3571875" cy="3771900"/>
          </a:xfrm>
          <a:prstGeom prst="rect">
            <a:avLst/>
          </a:prstGeom>
          <a:noFill/>
          <a:ln>
            <a:noFill/>
          </a:ln>
        </p:spPr>
      </p:pic>
      <p:grpSp>
        <p:nvGrpSpPr>
          <p:cNvPr id="413" name="Google Shape;413;g3ebf3a6b6f4_1_379"/>
          <p:cNvGrpSpPr/>
          <p:nvPr/>
        </p:nvGrpSpPr>
        <p:grpSpPr>
          <a:xfrm>
            <a:off x="17640300" y="7994925"/>
            <a:ext cx="596549" cy="2063476"/>
            <a:chOff x="17640300" y="7994925"/>
            <a:chExt cx="596549" cy="2063476"/>
          </a:xfrm>
        </p:grpSpPr>
        <p:pic>
          <p:nvPicPr>
            <p:cNvPr descr="preencoded.png" id="414" name="Google Shape;414;g3ebf3a6b6f4_1_379"/>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15" name="Google Shape;415;g3ebf3a6b6f4_1_37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16" name="Google Shape;416;g3ebf3a6b6f4_1_379"/>
          <p:cNvGrpSpPr/>
          <p:nvPr/>
        </p:nvGrpSpPr>
        <p:grpSpPr>
          <a:xfrm>
            <a:off x="2209800" y="3114675"/>
            <a:ext cx="6644700" cy="1611750"/>
            <a:chOff x="2209800" y="3114675"/>
            <a:chExt cx="6644700" cy="1611750"/>
          </a:xfrm>
        </p:grpSpPr>
        <p:sp>
          <p:nvSpPr>
            <p:cNvPr id="417" name="Google Shape;417;g3ebf3a6b6f4_1_379"/>
            <p:cNvSpPr/>
            <p:nvPr/>
          </p:nvSpPr>
          <p:spPr>
            <a:xfrm>
              <a:off x="2209800" y="3114675"/>
              <a:ext cx="66447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AN MOBILE APP</a:t>
              </a:r>
              <a:endParaRPr b="0" i="0" sz="3600" u="none" cap="none" strike="noStrike">
                <a:solidFill>
                  <a:schemeClr val="dk1"/>
                </a:solidFill>
                <a:latin typeface="Calibri"/>
                <a:ea typeface="Calibri"/>
                <a:cs typeface="Calibri"/>
                <a:sym typeface="Calibri"/>
              </a:endParaRPr>
            </a:p>
          </p:txBody>
        </p:sp>
        <p:sp>
          <p:nvSpPr>
            <p:cNvPr id="418" name="Google Shape;418;g3ebf3a6b6f4_1_379"/>
            <p:cNvSpPr/>
            <p:nvPr/>
          </p:nvSpPr>
          <p:spPr>
            <a:xfrm>
              <a:off x="2209800" y="3819525"/>
              <a:ext cx="66141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19" name="Google Shape;419;g3ebf3a6b6f4_1_379"/>
          <p:cNvSpPr/>
          <p:nvPr/>
        </p:nvSpPr>
        <p:spPr>
          <a:xfrm>
            <a:off x="2209800" y="5743575"/>
            <a:ext cx="6776100" cy="27165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Live your fantasy dreams</a:t>
            </a:r>
            <a:endParaRPr b="0" i="0" sz="2400" u="none" cap="none" strike="noStrike">
              <a:solidFill>
                <a:schemeClr val="dk1"/>
              </a:solidFill>
              <a:latin typeface="Calibri"/>
              <a:ea typeface="Calibri"/>
              <a:cs typeface="Calibri"/>
              <a:sym typeface="Calibri"/>
            </a:endParaRPr>
          </a:p>
        </p:txBody>
      </p:sp>
      <p:sp>
        <p:nvSpPr>
          <p:cNvPr id="420" name="Google Shape;420;g3ebf3a6b6f4_1_379"/>
          <p:cNvSpPr/>
          <p:nvPr/>
        </p:nvSpPr>
        <p:spPr>
          <a:xfrm>
            <a:off x="2171700" y="1390650"/>
            <a:ext cx="95727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6000"/>
              <a:buFont typeface="Mogra"/>
              <a:buNone/>
            </a:pPr>
            <a:r>
              <a:rPr b="0" i="0" lang="en-US" sz="6000" u="none" cap="none" strike="noStrike">
                <a:solidFill>
                  <a:srgbClr val="E3000B"/>
                </a:solidFill>
                <a:latin typeface="Mogra"/>
                <a:ea typeface="Mogra"/>
                <a:cs typeface="Mogra"/>
                <a:sym typeface="Mogra"/>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21" name="Google Shape;421;g3ebf3a6b6f4_1_379"/>
          <p:cNvPicPr preferRelativeResize="0"/>
          <p:nvPr/>
        </p:nvPicPr>
        <p:blipFill rotWithShape="1">
          <a:blip r:embed="rId6">
            <a:alphaModFix/>
          </a:blip>
          <a:srcRect b="0" l="0" r="0" t="0"/>
          <a:stretch/>
        </p:blipFill>
        <p:spPr>
          <a:xfrm>
            <a:off x="11591925" y="771525"/>
            <a:ext cx="4105275" cy="8886825"/>
          </a:xfrm>
          <a:prstGeom prst="rect">
            <a:avLst/>
          </a:prstGeom>
          <a:noFill/>
          <a:ln>
            <a:noFill/>
          </a:ln>
        </p:spPr>
      </p:pic>
      <p:pic>
        <p:nvPicPr>
          <p:cNvPr descr="preencoded.png" id="422" name="Google Shape;422;g3ebf3a6b6f4_1_379"/>
          <p:cNvPicPr preferRelativeResize="0"/>
          <p:nvPr/>
        </p:nvPicPr>
        <p:blipFill rotWithShape="1">
          <a:blip r:embed="rId7">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427" name="Shape 427"/>
        <p:cNvGrpSpPr/>
        <p:nvPr/>
      </p:nvGrpSpPr>
      <p:grpSpPr>
        <a:xfrm>
          <a:off x="0" y="0"/>
          <a:ext cx="0" cy="0"/>
          <a:chOff x="0" y="0"/>
          <a:chExt cx="0" cy="0"/>
        </a:xfrm>
      </p:grpSpPr>
      <p:pic>
        <p:nvPicPr>
          <p:cNvPr descr="preencoded.png" id="428" name="Google Shape;428;g3ebf3a6b6f4_1_395"/>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429" name="Google Shape;429;g3ebf3a6b6f4_1_395"/>
          <p:cNvPicPr preferRelativeResize="0"/>
          <p:nvPr/>
        </p:nvPicPr>
        <p:blipFill rotWithShape="1">
          <a:blip r:embed="rId4">
            <a:alphaModFix/>
          </a:blip>
          <a:srcRect b="0" l="0" r="0" t="0"/>
          <a:stretch/>
        </p:blipFill>
        <p:spPr>
          <a:xfrm>
            <a:off x="15982950" y="0"/>
            <a:ext cx="2305050" cy="5543550"/>
          </a:xfrm>
          <a:prstGeom prst="rect">
            <a:avLst/>
          </a:prstGeom>
          <a:noFill/>
          <a:ln>
            <a:noFill/>
          </a:ln>
        </p:spPr>
      </p:pic>
      <p:grpSp>
        <p:nvGrpSpPr>
          <p:cNvPr id="430" name="Google Shape;430;g3ebf3a6b6f4_1_395"/>
          <p:cNvGrpSpPr/>
          <p:nvPr/>
        </p:nvGrpSpPr>
        <p:grpSpPr>
          <a:xfrm>
            <a:off x="17640300" y="7994925"/>
            <a:ext cx="596549" cy="2063476"/>
            <a:chOff x="17640300" y="7994925"/>
            <a:chExt cx="596549" cy="2063476"/>
          </a:xfrm>
        </p:grpSpPr>
        <p:pic>
          <p:nvPicPr>
            <p:cNvPr descr="preencoded.png" id="431" name="Google Shape;431;g3ebf3a6b6f4_1_395"/>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32" name="Google Shape;432;g3ebf3a6b6f4_1_39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33" name="Google Shape;433;g3ebf3a6b6f4_1_395"/>
          <p:cNvGrpSpPr/>
          <p:nvPr/>
        </p:nvGrpSpPr>
        <p:grpSpPr>
          <a:xfrm>
            <a:off x="12658725" y="3019425"/>
            <a:ext cx="4377600" cy="2011650"/>
            <a:chOff x="12658725" y="3019425"/>
            <a:chExt cx="4377600" cy="2011650"/>
          </a:xfrm>
        </p:grpSpPr>
        <p:sp>
          <p:nvSpPr>
            <p:cNvPr id="434" name="Google Shape;434;g3ebf3a6b6f4_1_395"/>
            <p:cNvSpPr/>
            <p:nvPr/>
          </p:nvSpPr>
          <p:spPr>
            <a:xfrm>
              <a:off x="12658725" y="3019425"/>
              <a:ext cx="43776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A WEB APPLICATION</a:t>
              </a:r>
              <a:endParaRPr b="0" i="0" sz="3600" u="none" cap="none" strike="noStrike">
                <a:solidFill>
                  <a:schemeClr val="dk1"/>
                </a:solidFill>
                <a:latin typeface="Calibri"/>
                <a:ea typeface="Calibri"/>
                <a:cs typeface="Calibri"/>
                <a:sym typeface="Calibri"/>
              </a:endParaRPr>
            </a:p>
          </p:txBody>
        </p:sp>
        <p:sp>
          <p:nvSpPr>
            <p:cNvPr id="435" name="Google Shape;435;g3ebf3a6b6f4_1_395"/>
            <p:cNvSpPr/>
            <p:nvPr/>
          </p:nvSpPr>
          <p:spPr>
            <a:xfrm>
              <a:off x="12658725" y="3724275"/>
              <a:ext cx="4347300" cy="130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36" name="Google Shape;436;g3ebf3a6b6f4_1_395"/>
          <p:cNvSpPr/>
          <p:nvPr/>
        </p:nvSpPr>
        <p:spPr>
          <a:xfrm>
            <a:off x="619125" y="3048000"/>
            <a:ext cx="5153100" cy="3924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6000"/>
              <a:buFont typeface="Mogra"/>
              <a:buNone/>
            </a:pPr>
            <a:r>
              <a:rPr b="0" i="0" lang="en-US" sz="6000" u="none" cap="none" strike="noStrike">
                <a:solidFill>
                  <a:srgbClr val="E3000B"/>
                </a:solidFill>
                <a:latin typeface="Mogra"/>
                <a:ea typeface="Mogra"/>
                <a:cs typeface="Mogra"/>
                <a:sym typeface="Mogra"/>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437" name="Google Shape;437;g3ebf3a6b6f4_1_395"/>
          <p:cNvSpPr/>
          <p:nvPr/>
        </p:nvSpPr>
        <p:spPr>
          <a:xfrm>
            <a:off x="12573000" y="5419725"/>
            <a:ext cx="5204400" cy="37644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Uncover treasures and secret treasures</a:t>
            </a:r>
            <a:endParaRPr b="0" i="0" sz="2400" u="none" cap="none" strike="noStrike">
              <a:solidFill>
                <a:schemeClr val="dk1"/>
              </a:solidFill>
              <a:latin typeface="Calibri"/>
              <a:ea typeface="Calibri"/>
              <a:cs typeface="Calibri"/>
              <a:sym typeface="Calibri"/>
            </a:endParaRPr>
          </a:p>
        </p:txBody>
      </p:sp>
      <p:grpSp>
        <p:nvGrpSpPr>
          <p:cNvPr id="438" name="Google Shape;438;g3ebf3a6b6f4_1_395"/>
          <p:cNvGrpSpPr/>
          <p:nvPr/>
        </p:nvGrpSpPr>
        <p:grpSpPr>
          <a:xfrm>
            <a:off x="5924550" y="561975"/>
            <a:ext cx="6429375" cy="9248775"/>
            <a:chOff x="5924550" y="561975"/>
            <a:chExt cx="6429375" cy="9248775"/>
          </a:xfrm>
        </p:grpSpPr>
        <p:pic>
          <p:nvPicPr>
            <p:cNvPr descr="preencoded.png" id="439" name="Google Shape;439;g3ebf3a6b6f4_1_395"/>
            <p:cNvPicPr preferRelativeResize="0"/>
            <p:nvPr/>
          </p:nvPicPr>
          <p:blipFill rotWithShape="1">
            <a:blip r:embed="rId6">
              <a:alphaModFix/>
            </a:blip>
            <a:srcRect b="0" l="0" r="0" t="0"/>
            <a:stretch/>
          </p:blipFill>
          <p:spPr>
            <a:xfrm>
              <a:off x="5924550" y="561975"/>
              <a:ext cx="6429375" cy="9248775"/>
            </a:xfrm>
            <a:prstGeom prst="rect">
              <a:avLst/>
            </a:prstGeom>
            <a:noFill/>
            <a:ln>
              <a:noFill/>
            </a:ln>
          </p:spPr>
        </p:pic>
        <p:pic>
          <p:nvPicPr>
            <p:cNvPr descr="preencoded.png" id="440" name="Google Shape;440;g3ebf3a6b6f4_1_395"/>
            <p:cNvPicPr preferRelativeResize="0"/>
            <p:nvPr/>
          </p:nvPicPr>
          <p:blipFill rotWithShape="1">
            <a:blip r:embed="rId7">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445" name="Shape 445"/>
        <p:cNvGrpSpPr/>
        <p:nvPr/>
      </p:nvGrpSpPr>
      <p:grpSpPr>
        <a:xfrm>
          <a:off x="0" y="0"/>
          <a:ext cx="0" cy="0"/>
          <a:chOff x="0" y="0"/>
          <a:chExt cx="0" cy="0"/>
        </a:xfrm>
      </p:grpSpPr>
      <p:pic>
        <p:nvPicPr>
          <p:cNvPr descr="preencoded.png" id="446" name="Google Shape;446;g3ebf3a6b6f4_1_412"/>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47" name="Google Shape;447;g3ebf3a6b6f4_1_412"/>
          <p:cNvGrpSpPr/>
          <p:nvPr/>
        </p:nvGrpSpPr>
        <p:grpSpPr>
          <a:xfrm>
            <a:off x="17640300" y="7994925"/>
            <a:ext cx="596549" cy="2063476"/>
            <a:chOff x="17640300" y="7994925"/>
            <a:chExt cx="596549" cy="2063476"/>
          </a:xfrm>
        </p:grpSpPr>
        <p:pic>
          <p:nvPicPr>
            <p:cNvPr descr="preencoded.png" id="448" name="Google Shape;448;g3ebf3a6b6f4_1_41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49" name="Google Shape;449;g3ebf3a6b6f4_1_41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50" name="Google Shape;450;g3ebf3a6b6f4_1_412"/>
          <p:cNvSpPr/>
          <p:nvPr/>
        </p:nvSpPr>
        <p:spPr>
          <a:xfrm>
            <a:off x="695325" y="695325"/>
            <a:ext cx="5496000" cy="2095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Mogra"/>
              <a:buNone/>
            </a:pPr>
            <a:r>
              <a:rPr b="0" i="0" lang="en-US" sz="6000" u="none" cap="none" strike="noStrike">
                <a:solidFill>
                  <a:srgbClr val="FFFFFF"/>
                </a:solidFill>
                <a:latin typeface="Mogra"/>
                <a:ea typeface="Mogra"/>
                <a:cs typeface="Mogra"/>
                <a:sym typeface="Mogra"/>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29" name="Shape 29"/>
        <p:cNvGrpSpPr/>
        <p:nvPr/>
      </p:nvGrpSpPr>
      <p:grpSpPr>
        <a:xfrm>
          <a:off x="0" y="0"/>
          <a:ext cx="0" cy="0"/>
          <a:chOff x="0" y="0"/>
          <a:chExt cx="0" cy="0"/>
        </a:xfrm>
      </p:grpSpPr>
      <p:pic>
        <p:nvPicPr>
          <p:cNvPr descr="preencoded.png" id="30" name="Google Shape;30;g3ebf3a6b6f4_1_13"/>
          <p:cNvPicPr preferRelativeResize="0"/>
          <p:nvPr/>
        </p:nvPicPr>
        <p:blipFill rotWithShape="1">
          <a:blip r:embed="rId3">
            <a:alphaModFix/>
          </a:blip>
          <a:srcRect b="0" l="0" r="0" t="0"/>
          <a:stretch/>
        </p:blipFill>
        <p:spPr>
          <a:xfrm>
            <a:off x="13735050" y="7038975"/>
            <a:ext cx="4552950" cy="3248025"/>
          </a:xfrm>
          <a:prstGeom prst="rect">
            <a:avLst/>
          </a:prstGeom>
          <a:noFill/>
          <a:ln>
            <a:noFill/>
          </a:ln>
        </p:spPr>
      </p:pic>
      <p:pic>
        <p:nvPicPr>
          <p:cNvPr descr="preencoded.png" id="31" name="Google Shape;31;g3ebf3a6b6f4_1_13"/>
          <p:cNvPicPr preferRelativeResize="0"/>
          <p:nvPr/>
        </p:nvPicPr>
        <p:blipFill rotWithShape="1">
          <a:blip r:embed="rId4">
            <a:alphaModFix/>
          </a:blip>
          <a:srcRect b="0" l="0" r="0" t="0"/>
          <a:stretch/>
        </p:blipFill>
        <p:spPr>
          <a:xfrm>
            <a:off x="0" y="0"/>
            <a:ext cx="18288000" cy="10287000"/>
          </a:xfrm>
          <a:prstGeom prst="rect">
            <a:avLst/>
          </a:prstGeom>
          <a:noFill/>
          <a:ln>
            <a:noFill/>
          </a:ln>
        </p:spPr>
      </p:pic>
      <p:grpSp>
        <p:nvGrpSpPr>
          <p:cNvPr id="32" name="Google Shape;32;g3ebf3a6b6f4_1_13"/>
          <p:cNvGrpSpPr/>
          <p:nvPr/>
        </p:nvGrpSpPr>
        <p:grpSpPr>
          <a:xfrm>
            <a:off x="17640300" y="7994925"/>
            <a:ext cx="596549" cy="2063476"/>
            <a:chOff x="17640300" y="7994925"/>
            <a:chExt cx="596549" cy="2063476"/>
          </a:xfrm>
        </p:grpSpPr>
        <p:pic>
          <p:nvPicPr>
            <p:cNvPr descr="preencoded.png" id="33" name="Google Shape;33;g3ebf3a6b6f4_1_13"/>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4" name="Google Shape;34;g3ebf3a6b6f4_1_1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5" name="Google Shape;35;g3ebf3a6b6f4_1_13"/>
          <p:cNvSpPr/>
          <p:nvPr/>
        </p:nvSpPr>
        <p:spPr>
          <a:xfrm>
            <a:off x="4234815" y="3048000"/>
            <a:ext cx="5465400" cy="1893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E3000B"/>
              </a:buClr>
              <a:buSzPts val="9600"/>
              <a:buFont typeface="Mogra"/>
              <a:buNone/>
            </a:pPr>
            <a:r>
              <a:rPr b="0" i="0" lang="en-US" sz="9600" u="none" cap="none" strike="noStrike">
                <a:solidFill>
                  <a:srgbClr val="E3000B"/>
                </a:solidFill>
                <a:latin typeface="Mogra"/>
                <a:ea typeface="Mogra"/>
                <a:cs typeface="Mogra"/>
                <a:sym typeface="Mogra"/>
              </a:rPr>
              <a:t>WELCOME</a:t>
            </a:r>
            <a:endParaRPr b="0" i="0" sz="9600" u="none" cap="none" strike="noStrike">
              <a:solidFill>
                <a:schemeClr val="dk1"/>
              </a:solidFill>
              <a:latin typeface="Calibri"/>
              <a:ea typeface="Calibri"/>
              <a:cs typeface="Calibri"/>
              <a:sym typeface="Calibri"/>
            </a:endParaRPr>
          </a:p>
        </p:txBody>
      </p:sp>
      <p:sp>
        <p:nvSpPr>
          <p:cNvPr id="36" name="Google Shape;36;g3ebf3a6b6f4_1_13"/>
          <p:cNvSpPr/>
          <p:nvPr/>
        </p:nvSpPr>
        <p:spPr>
          <a:xfrm>
            <a:off x="2729865" y="4638675"/>
            <a:ext cx="6756900" cy="25071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37" name="Google Shape;37;g3ebf3a6b6f4_1_13"/>
          <p:cNvPicPr preferRelativeResize="0"/>
          <p:nvPr/>
        </p:nvPicPr>
        <p:blipFill rotWithShape="1">
          <a:blip r:embed="rId6">
            <a:alphaModFix/>
          </a:blip>
          <a:srcRect b="0" l="0" r="0" t="0"/>
          <a:stretch/>
        </p:blipFill>
        <p:spPr>
          <a:xfrm>
            <a:off x="10115550" y="2619375"/>
            <a:ext cx="5886450" cy="50482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455" name="Shape 455"/>
        <p:cNvGrpSpPr/>
        <p:nvPr/>
      </p:nvGrpSpPr>
      <p:grpSpPr>
        <a:xfrm>
          <a:off x="0" y="0"/>
          <a:ext cx="0" cy="0"/>
          <a:chOff x="0" y="0"/>
          <a:chExt cx="0" cy="0"/>
        </a:xfrm>
      </p:grpSpPr>
      <p:pic>
        <p:nvPicPr>
          <p:cNvPr descr="preencoded.png" id="456" name="Google Shape;456;g3ebf3a6b6f4_1_421"/>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457" name="Google Shape;457;g3ebf3a6b6f4_1_421"/>
          <p:cNvPicPr preferRelativeResize="0"/>
          <p:nvPr/>
        </p:nvPicPr>
        <p:blipFill rotWithShape="1">
          <a:blip r:embed="rId4">
            <a:alphaModFix/>
          </a:blip>
          <a:srcRect b="0" l="0" r="0" t="0"/>
          <a:stretch/>
        </p:blipFill>
        <p:spPr>
          <a:xfrm>
            <a:off x="14716125" y="6515100"/>
            <a:ext cx="3571875" cy="3771900"/>
          </a:xfrm>
          <a:prstGeom prst="rect">
            <a:avLst/>
          </a:prstGeom>
          <a:noFill/>
          <a:ln>
            <a:noFill/>
          </a:ln>
        </p:spPr>
      </p:pic>
      <p:grpSp>
        <p:nvGrpSpPr>
          <p:cNvPr id="458" name="Google Shape;458;g3ebf3a6b6f4_1_421"/>
          <p:cNvGrpSpPr/>
          <p:nvPr/>
        </p:nvGrpSpPr>
        <p:grpSpPr>
          <a:xfrm>
            <a:off x="17640300" y="7994925"/>
            <a:ext cx="596549" cy="2063476"/>
            <a:chOff x="17640300" y="7994925"/>
            <a:chExt cx="596549" cy="2063476"/>
          </a:xfrm>
        </p:grpSpPr>
        <p:pic>
          <p:nvPicPr>
            <p:cNvPr descr="preencoded.png" id="459" name="Google Shape;459;g3ebf3a6b6f4_1_42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60" name="Google Shape;460;g3ebf3a6b6f4_1_42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61" name="Google Shape;461;g3ebf3a6b6f4_1_421"/>
          <p:cNvPicPr preferRelativeResize="0"/>
          <p:nvPr/>
        </p:nvPicPr>
        <p:blipFill rotWithShape="1">
          <a:blip r:embed="rId6">
            <a:alphaModFix/>
          </a:blip>
          <a:srcRect b="0" l="0" r="0" t="0"/>
          <a:stretch/>
        </p:blipFill>
        <p:spPr>
          <a:xfrm>
            <a:off x="6391275" y="2857500"/>
            <a:ext cx="10858500" cy="5895975"/>
          </a:xfrm>
          <a:prstGeom prst="rect">
            <a:avLst/>
          </a:prstGeom>
          <a:noFill/>
          <a:ln>
            <a:noFill/>
          </a:ln>
        </p:spPr>
      </p:pic>
      <p:sp>
        <p:nvSpPr>
          <p:cNvPr id="462" name="Google Shape;462;g3ebf3a6b6f4_1_421"/>
          <p:cNvSpPr/>
          <p:nvPr/>
        </p:nvSpPr>
        <p:spPr>
          <a:xfrm>
            <a:off x="3810000" y="828675"/>
            <a:ext cx="106584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E3000B"/>
              </a:buClr>
              <a:buSzPts val="6000"/>
              <a:buFont typeface="Mogra"/>
              <a:buNone/>
            </a:pPr>
            <a:r>
              <a:rPr b="0" i="0" lang="en-US" sz="6000" u="none" cap="none" strike="noStrike">
                <a:solidFill>
                  <a:srgbClr val="E3000B"/>
                </a:solidFill>
                <a:latin typeface="Mogra"/>
                <a:ea typeface="Mogra"/>
                <a:cs typeface="Mogra"/>
                <a:sym typeface="Mogra"/>
              </a:rPr>
              <a:t>FANTASY REALM AT A GLANCE</a:t>
            </a:r>
            <a:endParaRPr b="0" i="0" sz="6000" u="none" cap="none" strike="noStrike">
              <a:solidFill>
                <a:schemeClr val="dk1"/>
              </a:solidFill>
              <a:latin typeface="Calibri"/>
              <a:ea typeface="Calibri"/>
              <a:cs typeface="Calibri"/>
              <a:sym typeface="Calibri"/>
            </a:endParaRPr>
          </a:p>
        </p:txBody>
      </p:sp>
      <p:grpSp>
        <p:nvGrpSpPr>
          <p:cNvPr id="463" name="Google Shape;463;g3ebf3a6b6f4_1_421"/>
          <p:cNvGrpSpPr/>
          <p:nvPr/>
        </p:nvGrpSpPr>
        <p:grpSpPr>
          <a:xfrm>
            <a:off x="1285875" y="2581275"/>
            <a:ext cx="5292000" cy="1535550"/>
            <a:chOff x="1285875" y="2581275"/>
            <a:chExt cx="5292000" cy="1535550"/>
          </a:xfrm>
        </p:grpSpPr>
        <p:sp>
          <p:nvSpPr>
            <p:cNvPr id="464" name="Google Shape;464;g3ebf3a6b6f4_1_421"/>
            <p:cNvSpPr/>
            <p:nvPr/>
          </p:nvSpPr>
          <p:spPr>
            <a:xfrm>
              <a:off x="1285875" y="2581275"/>
              <a:ext cx="5292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THE FOREST</a:t>
              </a:r>
              <a:endParaRPr b="0" i="0" sz="3600" u="none" cap="none" strike="noStrike">
                <a:solidFill>
                  <a:schemeClr val="dk1"/>
                </a:solidFill>
                <a:latin typeface="Calibri"/>
                <a:ea typeface="Calibri"/>
                <a:cs typeface="Calibri"/>
                <a:sym typeface="Calibri"/>
              </a:endParaRPr>
            </a:p>
          </p:txBody>
        </p:sp>
        <p:sp>
          <p:nvSpPr>
            <p:cNvPr id="465" name="Google Shape;465;g3ebf3a6b6f4_1_421"/>
            <p:cNvSpPr/>
            <p:nvPr/>
          </p:nvSpPr>
          <p:spPr>
            <a:xfrm>
              <a:off x="1285875" y="3209925"/>
              <a:ext cx="52617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magical forest filled with animals and enchanted creatures.</a:t>
              </a:r>
              <a:endParaRPr b="0" i="0" sz="2400" u="none" cap="none" strike="noStrike">
                <a:solidFill>
                  <a:schemeClr val="dk1"/>
                </a:solidFill>
                <a:latin typeface="Calibri"/>
                <a:ea typeface="Calibri"/>
                <a:cs typeface="Calibri"/>
                <a:sym typeface="Calibri"/>
              </a:endParaRPr>
            </a:p>
          </p:txBody>
        </p:sp>
      </p:grpSp>
      <p:grpSp>
        <p:nvGrpSpPr>
          <p:cNvPr id="466" name="Google Shape;466;g3ebf3a6b6f4_1_421"/>
          <p:cNvGrpSpPr/>
          <p:nvPr/>
        </p:nvGrpSpPr>
        <p:grpSpPr>
          <a:xfrm>
            <a:off x="1285875" y="4953000"/>
            <a:ext cx="5292000" cy="1535550"/>
            <a:chOff x="1285875" y="4953000"/>
            <a:chExt cx="5292000" cy="1535550"/>
          </a:xfrm>
        </p:grpSpPr>
        <p:sp>
          <p:nvSpPr>
            <p:cNvPr id="467" name="Google Shape;467;g3ebf3a6b6f4_1_421"/>
            <p:cNvSpPr/>
            <p:nvPr/>
          </p:nvSpPr>
          <p:spPr>
            <a:xfrm>
              <a:off x="1285875" y="4953000"/>
              <a:ext cx="5292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THE CAVES</a:t>
              </a:r>
              <a:endParaRPr b="0" i="0" sz="3600" u="none" cap="none" strike="noStrike">
                <a:solidFill>
                  <a:schemeClr val="dk1"/>
                </a:solidFill>
                <a:latin typeface="Calibri"/>
                <a:ea typeface="Calibri"/>
                <a:cs typeface="Calibri"/>
                <a:sym typeface="Calibri"/>
              </a:endParaRPr>
            </a:p>
          </p:txBody>
        </p:sp>
        <p:sp>
          <p:nvSpPr>
            <p:cNvPr id="468" name="Google Shape;468;g3ebf3a6b6f4_1_421"/>
            <p:cNvSpPr/>
            <p:nvPr/>
          </p:nvSpPr>
          <p:spPr>
            <a:xfrm>
              <a:off x="1285875" y="5581650"/>
              <a:ext cx="52617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network of underground caves filled with crystals.</a:t>
              </a:r>
              <a:endParaRPr b="0" i="0" sz="2400" u="none" cap="none" strike="noStrike">
                <a:solidFill>
                  <a:schemeClr val="dk1"/>
                </a:solidFill>
                <a:latin typeface="Calibri"/>
                <a:ea typeface="Calibri"/>
                <a:cs typeface="Calibri"/>
                <a:sym typeface="Calibri"/>
              </a:endParaRPr>
            </a:p>
          </p:txBody>
        </p:sp>
      </p:grpSp>
      <p:grpSp>
        <p:nvGrpSpPr>
          <p:cNvPr id="469" name="Google Shape;469;g3ebf3a6b6f4_1_421"/>
          <p:cNvGrpSpPr/>
          <p:nvPr/>
        </p:nvGrpSpPr>
        <p:grpSpPr>
          <a:xfrm>
            <a:off x="1285875" y="7324725"/>
            <a:ext cx="5292000" cy="1535550"/>
            <a:chOff x="1285875" y="7324725"/>
            <a:chExt cx="5292000" cy="1535550"/>
          </a:xfrm>
        </p:grpSpPr>
        <p:sp>
          <p:nvSpPr>
            <p:cNvPr id="470" name="Google Shape;470;g3ebf3a6b6f4_1_421"/>
            <p:cNvSpPr/>
            <p:nvPr/>
          </p:nvSpPr>
          <p:spPr>
            <a:xfrm>
              <a:off x="1285875" y="7324725"/>
              <a:ext cx="52920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THE LAIR</a:t>
              </a:r>
              <a:endParaRPr b="0" i="0" sz="3600" u="none" cap="none" strike="noStrike">
                <a:solidFill>
                  <a:schemeClr val="dk1"/>
                </a:solidFill>
                <a:latin typeface="Calibri"/>
                <a:ea typeface="Calibri"/>
                <a:cs typeface="Calibri"/>
                <a:sym typeface="Calibri"/>
              </a:endParaRPr>
            </a:p>
          </p:txBody>
        </p:sp>
        <p:sp>
          <p:nvSpPr>
            <p:cNvPr id="471" name="Google Shape;471;g3ebf3a6b6f4_1_421"/>
            <p:cNvSpPr/>
            <p:nvPr/>
          </p:nvSpPr>
          <p:spPr>
            <a:xfrm>
              <a:off x="1285875" y="7953375"/>
              <a:ext cx="52617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476" name="Shape 476"/>
        <p:cNvGrpSpPr/>
        <p:nvPr/>
      </p:nvGrpSpPr>
      <p:grpSpPr>
        <a:xfrm>
          <a:off x="0" y="0"/>
          <a:ext cx="0" cy="0"/>
          <a:chOff x="0" y="0"/>
          <a:chExt cx="0" cy="0"/>
        </a:xfrm>
      </p:grpSpPr>
      <p:pic>
        <p:nvPicPr>
          <p:cNvPr descr="preencoded.png" id="477" name="Google Shape;477;g3ebf3a6b6f4_1_441"/>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478" name="Google Shape;478;g3ebf3a6b6f4_1_441"/>
          <p:cNvPicPr preferRelativeResize="0"/>
          <p:nvPr/>
        </p:nvPicPr>
        <p:blipFill rotWithShape="1">
          <a:blip r:embed="rId4">
            <a:alphaModFix/>
          </a:blip>
          <a:srcRect b="0" l="0" r="0" t="0"/>
          <a:stretch/>
        </p:blipFill>
        <p:spPr>
          <a:xfrm>
            <a:off x="0" y="6848475"/>
            <a:ext cx="6496050" cy="3438525"/>
          </a:xfrm>
          <a:prstGeom prst="rect">
            <a:avLst/>
          </a:prstGeom>
          <a:noFill/>
          <a:ln>
            <a:noFill/>
          </a:ln>
        </p:spPr>
      </p:pic>
      <p:grpSp>
        <p:nvGrpSpPr>
          <p:cNvPr id="479" name="Google Shape;479;g3ebf3a6b6f4_1_441"/>
          <p:cNvGrpSpPr/>
          <p:nvPr/>
        </p:nvGrpSpPr>
        <p:grpSpPr>
          <a:xfrm>
            <a:off x="17640300" y="7994925"/>
            <a:ext cx="596549" cy="2063476"/>
            <a:chOff x="17640300" y="7994925"/>
            <a:chExt cx="596549" cy="2063476"/>
          </a:xfrm>
        </p:grpSpPr>
        <p:pic>
          <p:nvPicPr>
            <p:cNvPr descr="preencoded.png" id="480" name="Google Shape;480;g3ebf3a6b6f4_1_44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81" name="Google Shape;481;g3ebf3a6b6f4_1_44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82" name="Google Shape;482;g3ebf3a6b6f4_1_441"/>
          <p:cNvSpPr/>
          <p:nvPr/>
        </p:nvSpPr>
        <p:spPr>
          <a:xfrm>
            <a:off x="4591050" y="828675"/>
            <a:ext cx="91059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E3000B"/>
              </a:buClr>
              <a:buSzPts val="6000"/>
              <a:buFont typeface="Mogra"/>
              <a:buNone/>
            </a:pPr>
            <a:r>
              <a:rPr b="0" i="0" lang="en-US" sz="6000" u="none" cap="none" strike="noStrike">
                <a:solidFill>
                  <a:srgbClr val="E3000B"/>
                </a:solidFill>
                <a:latin typeface="Mogra"/>
                <a:ea typeface="Mogra"/>
                <a:cs typeface="Mogra"/>
                <a:sym typeface="Mogra"/>
              </a:rPr>
              <a:t>THE TIMELINE</a:t>
            </a:r>
            <a:endParaRPr b="0" i="0" sz="6000" u="none" cap="none" strike="noStrike">
              <a:solidFill>
                <a:schemeClr val="dk1"/>
              </a:solidFill>
              <a:latin typeface="Calibri"/>
              <a:ea typeface="Calibri"/>
              <a:cs typeface="Calibri"/>
              <a:sym typeface="Calibri"/>
            </a:endParaRPr>
          </a:p>
        </p:txBody>
      </p:sp>
      <p:grpSp>
        <p:nvGrpSpPr>
          <p:cNvPr id="483" name="Google Shape;483;g3ebf3a6b6f4_1_441"/>
          <p:cNvGrpSpPr/>
          <p:nvPr/>
        </p:nvGrpSpPr>
        <p:grpSpPr>
          <a:xfrm>
            <a:off x="-1" y="2466975"/>
            <a:ext cx="18288000" cy="7248525"/>
            <a:chOff x="-1" y="2466975"/>
            <a:chExt cx="18288000" cy="7248525"/>
          </a:xfrm>
        </p:grpSpPr>
        <p:cxnSp>
          <p:nvCxnSpPr>
            <p:cNvPr id="484" name="Google Shape;484;g3ebf3a6b6f4_1_441"/>
            <p:cNvCxnSpPr/>
            <p:nvPr/>
          </p:nvCxnSpPr>
          <p:spPr>
            <a:xfrm>
              <a:off x="-1" y="5938838"/>
              <a:ext cx="18288000" cy="0"/>
            </a:xfrm>
            <a:prstGeom prst="straightConnector1">
              <a:avLst/>
            </a:prstGeom>
            <a:noFill/>
            <a:ln cap="flat" cmpd="sng" w="9525">
              <a:solidFill>
                <a:srgbClr val="4D4D4D"/>
              </a:solidFill>
              <a:prstDash val="solid"/>
              <a:round/>
              <a:headEnd len="sm" w="sm" type="none"/>
              <a:tailEnd len="sm" w="sm" type="none"/>
            </a:ln>
          </p:spPr>
        </p:cxnSp>
        <p:grpSp>
          <p:nvGrpSpPr>
            <p:cNvPr id="485" name="Google Shape;485;g3ebf3a6b6f4_1_441"/>
            <p:cNvGrpSpPr/>
            <p:nvPr/>
          </p:nvGrpSpPr>
          <p:grpSpPr>
            <a:xfrm>
              <a:off x="933525" y="3762375"/>
              <a:ext cx="142800" cy="2181331"/>
              <a:chOff x="933525" y="3762375"/>
              <a:chExt cx="142800" cy="2181331"/>
            </a:xfrm>
          </p:grpSpPr>
          <p:sp>
            <p:nvSpPr>
              <p:cNvPr id="486" name="Google Shape;486;g3ebf3a6b6f4_1_441"/>
              <p:cNvSpPr/>
              <p:nvPr/>
            </p:nvSpPr>
            <p:spPr>
              <a:xfrm rot="5400000">
                <a:off x="933525" y="3762375"/>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87" name="Google Shape;487;g3ebf3a6b6f4_1_441"/>
              <p:cNvCxnSpPr/>
              <p:nvPr/>
            </p:nvCxnSpPr>
            <p:spPr>
              <a:xfrm rot="5400000">
                <a:off x="-4837" y="4924456"/>
                <a:ext cx="2038500" cy="0"/>
              </a:xfrm>
              <a:prstGeom prst="straightConnector1">
                <a:avLst/>
              </a:prstGeom>
              <a:noFill/>
              <a:ln cap="flat" cmpd="sng" w="19050">
                <a:solidFill>
                  <a:srgbClr val="000000"/>
                </a:solidFill>
                <a:prstDash val="solid"/>
                <a:round/>
                <a:headEnd len="sm" w="sm" type="none"/>
                <a:tailEnd len="sm" w="sm" type="none"/>
              </a:ln>
            </p:spPr>
          </p:cxnSp>
        </p:grpSp>
        <p:grpSp>
          <p:nvGrpSpPr>
            <p:cNvPr id="488" name="Google Shape;488;g3ebf3a6b6f4_1_441"/>
            <p:cNvGrpSpPr/>
            <p:nvPr/>
          </p:nvGrpSpPr>
          <p:grpSpPr>
            <a:xfrm>
              <a:off x="9420300" y="2628900"/>
              <a:ext cx="142800" cy="3314747"/>
              <a:chOff x="9420300" y="2628900"/>
              <a:chExt cx="142800" cy="3314747"/>
            </a:xfrm>
          </p:grpSpPr>
          <p:sp>
            <p:nvSpPr>
              <p:cNvPr id="489" name="Google Shape;489;g3ebf3a6b6f4_1_441"/>
              <p:cNvSpPr/>
              <p:nvPr/>
            </p:nvSpPr>
            <p:spPr>
              <a:xfrm rot="5400000">
                <a:off x="9420300" y="2628900"/>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0" name="Google Shape;490;g3ebf3a6b6f4_1_441"/>
              <p:cNvCxnSpPr/>
              <p:nvPr/>
            </p:nvCxnSpPr>
            <p:spPr>
              <a:xfrm rot="5400000">
                <a:off x="7915237" y="4357697"/>
                <a:ext cx="3171900" cy="0"/>
              </a:xfrm>
              <a:prstGeom prst="straightConnector1">
                <a:avLst/>
              </a:prstGeom>
              <a:noFill/>
              <a:ln cap="flat" cmpd="sng" w="19050">
                <a:solidFill>
                  <a:srgbClr val="000000"/>
                </a:solidFill>
                <a:prstDash val="solid"/>
                <a:round/>
                <a:headEnd len="sm" w="sm" type="none"/>
                <a:tailEnd len="sm" w="sm" type="none"/>
              </a:ln>
            </p:spPr>
          </p:cxnSp>
        </p:grpSp>
        <p:grpSp>
          <p:nvGrpSpPr>
            <p:cNvPr id="491" name="Google Shape;491;g3ebf3a6b6f4_1_441"/>
            <p:cNvGrpSpPr/>
            <p:nvPr/>
          </p:nvGrpSpPr>
          <p:grpSpPr>
            <a:xfrm>
              <a:off x="5162550" y="5943551"/>
              <a:ext cx="142800" cy="3771949"/>
              <a:chOff x="5162550" y="5943551"/>
              <a:chExt cx="142800" cy="3771949"/>
            </a:xfrm>
          </p:grpSpPr>
          <p:sp>
            <p:nvSpPr>
              <p:cNvPr id="492" name="Google Shape;492;g3ebf3a6b6f4_1_441"/>
              <p:cNvSpPr/>
              <p:nvPr/>
            </p:nvSpPr>
            <p:spPr>
              <a:xfrm rot="-5400000">
                <a:off x="5162550" y="9572700"/>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3" name="Google Shape;493;g3ebf3a6b6f4_1_441"/>
              <p:cNvCxnSpPr/>
              <p:nvPr/>
            </p:nvCxnSpPr>
            <p:spPr>
              <a:xfrm rot="-5400000">
                <a:off x="3428963" y="7758101"/>
                <a:ext cx="3629100" cy="0"/>
              </a:xfrm>
              <a:prstGeom prst="straightConnector1">
                <a:avLst/>
              </a:prstGeom>
              <a:noFill/>
              <a:ln cap="flat" cmpd="sng" w="19050">
                <a:solidFill>
                  <a:srgbClr val="000000"/>
                </a:solidFill>
                <a:prstDash val="solid"/>
                <a:round/>
                <a:headEnd len="sm" w="sm" type="none"/>
                <a:tailEnd len="sm" w="sm" type="none"/>
              </a:ln>
            </p:spPr>
          </p:cxnSp>
        </p:grpSp>
        <p:grpSp>
          <p:nvGrpSpPr>
            <p:cNvPr id="494" name="Google Shape;494;g3ebf3a6b6f4_1_441"/>
            <p:cNvGrpSpPr/>
            <p:nvPr/>
          </p:nvGrpSpPr>
          <p:grpSpPr>
            <a:xfrm>
              <a:off x="13658850" y="5943568"/>
              <a:ext cx="142800" cy="2286032"/>
              <a:chOff x="13658850" y="5943568"/>
              <a:chExt cx="142800" cy="2286032"/>
            </a:xfrm>
          </p:grpSpPr>
          <p:sp>
            <p:nvSpPr>
              <p:cNvPr id="495" name="Google Shape;495;g3ebf3a6b6f4_1_441"/>
              <p:cNvSpPr/>
              <p:nvPr/>
            </p:nvSpPr>
            <p:spPr>
              <a:xfrm rot="-5400000">
                <a:off x="13658850" y="8086800"/>
                <a:ext cx="142800" cy="1428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6" name="Google Shape;496;g3ebf3a6b6f4_1_441"/>
              <p:cNvCxnSpPr/>
              <p:nvPr/>
            </p:nvCxnSpPr>
            <p:spPr>
              <a:xfrm rot="-5400000">
                <a:off x="12668213" y="7015168"/>
                <a:ext cx="2143200" cy="0"/>
              </a:xfrm>
              <a:prstGeom prst="straightConnector1">
                <a:avLst/>
              </a:prstGeom>
              <a:noFill/>
              <a:ln cap="flat" cmpd="sng" w="19050">
                <a:solidFill>
                  <a:srgbClr val="000000"/>
                </a:solidFill>
                <a:prstDash val="solid"/>
                <a:round/>
                <a:headEnd len="sm" w="sm" type="none"/>
                <a:tailEnd len="sm" w="sm" type="none"/>
              </a:ln>
            </p:spPr>
          </p:cxnSp>
        </p:grpSp>
        <p:grpSp>
          <p:nvGrpSpPr>
            <p:cNvPr id="497" name="Google Shape;497;g3ebf3a6b6f4_1_441"/>
            <p:cNvGrpSpPr/>
            <p:nvPr/>
          </p:nvGrpSpPr>
          <p:grpSpPr>
            <a:xfrm>
              <a:off x="1304925" y="3581400"/>
              <a:ext cx="3497700" cy="2173575"/>
              <a:chOff x="1304925" y="3581400"/>
              <a:chExt cx="3497700" cy="2173575"/>
            </a:xfrm>
          </p:grpSpPr>
          <p:sp>
            <p:nvSpPr>
              <p:cNvPr id="498" name="Google Shape;498;g3ebf3a6b6f4_1_441"/>
              <p:cNvSpPr/>
              <p:nvPr/>
            </p:nvSpPr>
            <p:spPr>
              <a:xfrm>
                <a:off x="1304925" y="3581400"/>
                <a:ext cx="3497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war</a:t>
                </a:r>
                <a:endParaRPr b="0" i="0" sz="2700" u="none" cap="none" strike="noStrike">
                  <a:solidFill>
                    <a:schemeClr val="dk1"/>
                  </a:solidFill>
                  <a:latin typeface="Calibri"/>
                  <a:ea typeface="Calibri"/>
                  <a:cs typeface="Calibri"/>
                  <a:sym typeface="Calibri"/>
                </a:endParaRPr>
              </a:p>
            </p:txBody>
          </p:sp>
          <p:sp>
            <p:nvSpPr>
              <p:cNvPr id="499" name="Google Shape;499;g3ebf3a6b6f4_1_441"/>
              <p:cNvSpPr/>
              <p:nvPr/>
            </p:nvSpPr>
            <p:spPr>
              <a:xfrm>
                <a:off x="1304925" y="4143375"/>
                <a:ext cx="3489900" cy="16116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Eclipse</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Quest for artifact</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Volcano disaster</a:t>
                </a:r>
                <a:endParaRPr b="0" i="0" sz="2400" u="none" cap="none" strike="noStrike">
                  <a:solidFill>
                    <a:schemeClr val="dk1"/>
                  </a:solidFill>
                  <a:latin typeface="Calibri"/>
                  <a:ea typeface="Calibri"/>
                  <a:cs typeface="Calibri"/>
                  <a:sym typeface="Calibri"/>
                </a:endParaRPr>
              </a:p>
            </p:txBody>
          </p:sp>
        </p:grpSp>
        <p:grpSp>
          <p:nvGrpSpPr>
            <p:cNvPr id="500" name="Google Shape;500;g3ebf3a6b6f4_1_441"/>
            <p:cNvGrpSpPr/>
            <p:nvPr/>
          </p:nvGrpSpPr>
          <p:grpSpPr>
            <a:xfrm>
              <a:off x="9801225" y="2466975"/>
              <a:ext cx="3497700" cy="3373875"/>
              <a:chOff x="9801225" y="2466975"/>
              <a:chExt cx="3497700" cy="3373875"/>
            </a:xfrm>
          </p:grpSpPr>
          <p:sp>
            <p:nvSpPr>
              <p:cNvPr id="501" name="Google Shape;501;g3ebf3a6b6f4_1_441"/>
              <p:cNvSpPr/>
              <p:nvPr/>
            </p:nvSpPr>
            <p:spPr>
              <a:xfrm>
                <a:off x="9801225" y="2466975"/>
                <a:ext cx="3497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transformation</a:t>
                </a:r>
                <a:endParaRPr b="0" i="0" sz="2700" u="none" cap="none" strike="noStrike">
                  <a:solidFill>
                    <a:schemeClr val="dk1"/>
                  </a:solidFill>
                  <a:latin typeface="Calibri"/>
                  <a:ea typeface="Calibri"/>
                  <a:cs typeface="Calibri"/>
                  <a:sym typeface="Calibri"/>
                </a:endParaRPr>
              </a:p>
            </p:txBody>
          </p:sp>
          <p:sp>
            <p:nvSpPr>
              <p:cNvPr id="502" name="Google Shape;502;g3ebf3a6b6f4_1_441"/>
              <p:cNvSpPr/>
              <p:nvPr/>
            </p:nvSpPr>
            <p:spPr>
              <a:xfrm>
                <a:off x="9801225" y="3028950"/>
                <a:ext cx="3489900" cy="28119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Kingdoms clash in conflict.</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Peasant discovers magical powers.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Plot to assassinate leader uncovered.</a:t>
                </a:r>
                <a:endParaRPr b="0" i="0" sz="2400" u="none" cap="none" strike="noStrike">
                  <a:solidFill>
                    <a:schemeClr val="dk1"/>
                  </a:solidFill>
                  <a:latin typeface="Calibri"/>
                  <a:ea typeface="Calibri"/>
                  <a:cs typeface="Calibri"/>
                  <a:sym typeface="Calibri"/>
                </a:endParaRPr>
              </a:p>
            </p:txBody>
          </p:sp>
        </p:grpSp>
        <p:grpSp>
          <p:nvGrpSpPr>
            <p:cNvPr id="503" name="Google Shape;503;g3ebf3a6b6f4_1_441"/>
            <p:cNvGrpSpPr/>
            <p:nvPr/>
          </p:nvGrpSpPr>
          <p:grpSpPr>
            <a:xfrm>
              <a:off x="5562600" y="6324600"/>
              <a:ext cx="3497700" cy="3373875"/>
              <a:chOff x="5562600" y="6324600"/>
              <a:chExt cx="3497700" cy="3373875"/>
            </a:xfrm>
          </p:grpSpPr>
          <p:sp>
            <p:nvSpPr>
              <p:cNvPr id="504" name="Google Shape;504;g3ebf3a6b6f4_1_441"/>
              <p:cNvSpPr/>
              <p:nvPr/>
            </p:nvSpPr>
            <p:spPr>
              <a:xfrm>
                <a:off x="5562600" y="6324600"/>
                <a:ext cx="3497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rise</a:t>
                </a:r>
                <a:endParaRPr b="0" i="0" sz="2700" u="none" cap="none" strike="noStrike">
                  <a:solidFill>
                    <a:schemeClr val="dk1"/>
                  </a:solidFill>
                  <a:latin typeface="Calibri"/>
                  <a:ea typeface="Calibri"/>
                  <a:cs typeface="Calibri"/>
                  <a:sym typeface="Calibri"/>
                </a:endParaRPr>
              </a:p>
            </p:txBody>
          </p:sp>
          <p:sp>
            <p:nvSpPr>
              <p:cNvPr id="505" name="Google Shape;505;g3ebf3a6b6f4_1_441"/>
              <p:cNvSpPr/>
              <p:nvPr/>
            </p:nvSpPr>
            <p:spPr>
              <a:xfrm>
                <a:off x="5562600" y="6886575"/>
                <a:ext cx="3489900" cy="28119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Humans acquire Crystal </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Shimmering City established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City expands, conquers neighbors.</a:t>
                </a:r>
                <a:endParaRPr b="0" i="0" sz="2400" u="none" cap="none" strike="noStrike">
                  <a:solidFill>
                    <a:schemeClr val="dk1"/>
                  </a:solidFill>
                  <a:latin typeface="Calibri"/>
                  <a:ea typeface="Calibri"/>
                  <a:cs typeface="Calibri"/>
                  <a:sym typeface="Calibri"/>
                </a:endParaRPr>
              </a:p>
            </p:txBody>
          </p:sp>
        </p:grpSp>
        <p:grpSp>
          <p:nvGrpSpPr>
            <p:cNvPr id="506" name="Google Shape;506;g3ebf3a6b6f4_1_441"/>
            <p:cNvGrpSpPr/>
            <p:nvPr/>
          </p:nvGrpSpPr>
          <p:grpSpPr>
            <a:xfrm>
              <a:off x="14058900" y="6324600"/>
              <a:ext cx="3497700" cy="2173575"/>
              <a:chOff x="14058900" y="6324600"/>
              <a:chExt cx="3497700" cy="2173575"/>
            </a:xfrm>
          </p:grpSpPr>
          <p:sp>
            <p:nvSpPr>
              <p:cNvPr id="507" name="Google Shape;507;g3ebf3a6b6f4_1_441"/>
              <p:cNvSpPr/>
              <p:nvPr/>
            </p:nvSpPr>
            <p:spPr>
              <a:xfrm>
                <a:off x="14058900" y="6324600"/>
                <a:ext cx="3497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invasion</a:t>
                </a:r>
                <a:endParaRPr b="0" i="0" sz="2700" u="none" cap="none" strike="noStrike">
                  <a:solidFill>
                    <a:schemeClr val="dk1"/>
                  </a:solidFill>
                  <a:latin typeface="Calibri"/>
                  <a:ea typeface="Calibri"/>
                  <a:cs typeface="Calibri"/>
                  <a:sym typeface="Calibri"/>
                </a:endParaRPr>
              </a:p>
            </p:txBody>
          </p:sp>
          <p:sp>
            <p:nvSpPr>
              <p:cNvPr id="508" name="Google Shape;508;g3ebf3a6b6f4_1_441"/>
              <p:cNvSpPr/>
              <p:nvPr/>
            </p:nvSpPr>
            <p:spPr>
              <a:xfrm>
                <a:off x="14058900" y="6886575"/>
                <a:ext cx="3489900" cy="16116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Kingdom invaded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Betrayal</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DM Sans"/>
                  <a:buChar char="•"/>
                </a:pPr>
                <a:r>
                  <a:rPr b="0" i="0" lang="en-US" sz="2400" u="none" cap="none" strike="noStrike">
                    <a:solidFill>
                      <a:srgbClr val="0E0E0E"/>
                    </a:solidFill>
                    <a:latin typeface="DM Sans"/>
                    <a:ea typeface="DM Sans"/>
                    <a:cs typeface="DM Sans"/>
                    <a:sym typeface="DM Sans"/>
                  </a:rPr>
                  <a:t>Hero's festival</a:t>
                </a:r>
                <a:endParaRPr b="0" i="0" sz="2400" u="none" cap="none" strike="noStrike">
                  <a:solidFill>
                    <a:schemeClr val="dk1"/>
                  </a:solidFill>
                  <a:latin typeface="Calibri"/>
                  <a:ea typeface="Calibri"/>
                  <a:cs typeface="Calibri"/>
                  <a:sym typeface="Calibri"/>
                </a:endParaRPr>
              </a:p>
            </p:txBody>
          </p:sp>
        </p:grpSp>
        <p:sp>
          <p:nvSpPr>
            <p:cNvPr id="509" name="Google Shape;509;g3ebf3a6b6f4_1_441"/>
            <p:cNvSpPr/>
            <p:nvPr/>
          </p:nvSpPr>
          <p:spPr>
            <a:xfrm rot="-5400000">
              <a:off x="638175" y="6309450"/>
              <a:ext cx="8724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Mogra"/>
                <a:buNone/>
              </a:pPr>
              <a:r>
                <a:rPr b="0" i="0" lang="en-US" sz="2700" u="none" cap="none" strike="noStrike">
                  <a:solidFill>
                    <a:srgbClr val="000000"/>
                  </a:solidFill>
                  <a:latin typeface="Mogra"/>
                  <a:ea typeface="Mogra"/>
                  <a:cs typeface="Mogra"/>
                  <a:sym typeface="Mogra"/>
                </a:rPr>
                <a:t>2020</a:t>
              </a:r>
              <a:endParaRPr b="0" i="0" sz="2700" u="none" cap="none" strike="noStrike">
                <a:solidFill>
                  <a:schemeClr val="dk1"/>
                </a:solidFill>
                <a:latin typeface="Calibri"/>
                <a:ea typeface="Calibri"/>
                <a:cs typeface="Calibri"/>
                <a:sym typeface="Calibri"/>
              </a:endParaRPr>
            </a:p>
          </p:txBody>
        </p:sp>
        <p:sp>
          <p:nvSpPr>
            <p:cNvPr id="510" name="Google Shape;510;g3ebf3a6b6f4_1_441"/>
            <p:cNvSpPr/>
            <p:nvPr/>
          </p:nvSpPr>
          <p:spPr>
            <a:xfrm rot="-5400000">
              <a:off x="9124950" y="6309450"/>
              <a:ext cx="8724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Mogra"/>
                <a:buNone/>
              </a:pPr>
              <a:r>
                <a:rPr b="0" i="0" lang="en-US" sz="2700" u="none" cap="none" strike="noStrike">
                  <a:solidFill>
                    <a:srgbClr val="000000"/>
                  </a:solidFill>
                  <a:latin typeface="Mogra"/>
                  <a:ea typeface="Mogra"/>
                  <a:cs typeface="Mogra"/>
                  <a:sym typeface="Mogra"/>
                </a:rPr>
                <a:t>2022</a:t>
              </a:r>
              <a:endParaRPr b="0" i="0" sz="2700" u="none" cap="none" strike="noStrike">
                <a:solidFill>
                  <a:schemeClr val="dk1"/>
                </a:solidFill>
                <a:latin typeface="Calibri"/>
                <a:ea typeface="Calibri"/>
                <a:cs typeface="Calibri"/>
                <a:sym typeface="Calibri"/>
              </a:endParaRPr>
            </a:p>
          </p:txBody>
        </p:sp>
        <p:sp>
          <p:nvSpPr>
            <p:cNvPr id="511" name="Google Shape;511;g3ebf3a6b6f4_1_441"/>
            <p:cNvSpPr/>
            <p:nvPr/>
          </p:nvSpPr>
          <p:spPr>
            <a:xfrm rot="-5400000">
              <a:off x="4895775" y="4890150"/>
              <a:ext cx="8154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Mogra"/>
                <a:buNone/>
              </a:pPr>
              <a:r>
                <a:rPr b="0" i="0" lang="en-US" sz="2700" u="none" cap="none" strike="noStrike">
                  <a:solidFill>
                    <a:srgbClr val="000000"/>
                  </a:solidFill>
                  <a:latin typeface="Mogra"/>
                  <a:ea typeface="Mogra"/>
                  <a:cs typeface="Mogra"/>
                  <a:sym typeface="Mogra"/>
                </a:rPr>
                <a:t>2021</a:t>
              </a:r>
              <a:endParaRPr b="0" i="0" sz="2700" u="none" cap="none" strike="noStrike">
                <a:solidFill>
                  <a:schemeClr val="dk1"/>
                </a:solidFill>
                <a:latin typeface="Calibri"/>
                <a:ea typeface="Calibri"/>
                <a:cs typeface="Calibri"/>
                <a:sym typeface="Calibri"/>
              </a:endParaRPr>
            </a:p>
          </p:txBody>
        </p:sp>
        <p:sp>
          <p:nvSpPr>
            <p:cNvPr id="512" name="Google Shape;512;g3ebf3a6b6f4_1_441"/>
            <p:cNvSpPr/>
            <p:nvPr/>
          </p:nvSpPr>
          <p:spPr>
            <a:xfrm rot="-5400000">
              <a:off x="13363575" y="4861650"/>
              <a:ext cx="8724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Mogra"/>
                <a:buNone/>
              </a:pPr>
              <a:r>
                <a:rPr b="0" i="0" lang="en-US" sz="2700" u="none" cap="none" strike="noStrike">
                  <a:solidFill>
                    <a:srgbClr val="000000"/>
                  </a:solidFill>
                  <a:latin typeface="Mogra"/>
                  <a:ea typeface="Mogra"/>
                  <a:cs typeface="Mogra"/>
                  <a:sym typeface="Mogra"/>
                </a:rPr>
                <a:t>2022</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517" name="Shape 517"/>
        <p:cNvGrpSpPr/>
        <p:nvPr/>
      </p:nvGrpSpPr>
      <p:grpSpPr>
        <a:xfrm>
          <a:off x="0" y="0"/>
          <a:ext cx="0" cy="0"/>
          <a:chOff x="0" y="0"/>
          <a:chExt cx="0" cy="0"/>
        </a:xfrm>
      </p:grpSpPr>
      <p:pic>
        <p:nvPicPr>
          <p:cNvPr descr="preencoded.png" id="518" name="Google Shape;518;g3ebf3a6b6f4_1_481"/>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519" name="Google Shape;519;g3ebf3a6b6f4_1_481"/>
          <p:cNvPicPr preferRelativeResize="0"/>
          <p:nvPr/>
        </p:nvPicPr>
        <p:blipFill rotWithShape="1">
          <a:blip r:embed="rId4">
            <a:alphaModFix/>
          </a:blip>
          <a:srcRect b="0" l="0" r="0" t="0"/>
          <a:stretch/>
        </p:blipFill>
        <p:spPr>
          <a:xfrm>
            <a:off x="14687550" y="0"/>
            <a:ext cx="3600450" cy="3886200"/>
          </a:xfrm>
          <a:prstGeom prst="rect">
            <a:avLst/>
          </a:prstGeom>
          <a:noFill/>
          <a:ln>
            <a:noFill/>
          </a:ln>
        </p:spPr>
      </p:pic>
      <p:grpSp>
        <p:nvGrpSpPr>
          <p:cNvPr id="520" name="Google Shape;520;g3ebf3a6b6f4_1_481"/>
          <p:cNvGrpSpPr/>
          <p:nvPr/>
        </p:nvGrpSpPr>
        <p:grpSpPr>
          <a:xfrm>
            <a:off x="17640300" y="7994925"/>
            <a:ext cx="596549" cy="2063476"/>
            <a:chOff x="17640300" y="7994925"/>
            <a:chExt cx="596549" cy="2063476"/>
          </a:xfrm>
        </p:grpSpPr>
        <p:pic>
          <p:nvPicPr>
            <p:cNvPr descr="preencoded.png" id="521" name="Google Shape;521;g3ebf3a6b6f4_1_48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22" name="Google Shape;522;g3ebf3a6b6f4_1_48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23" name="Google Shape;523;g3ebf3a6b6f4_1_481"/>
          <p:cNvSpPr/>
          <p:nvPr/>
        </p:nvSpPr>
        <p:spPr>
          <a:xfrm>
            <a:off x="7000875" y="533400"/>
            <a:ext cx="42864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E3000B"/>
              </a:buClr>
              <a:buSzPts val="6000"/>
              <a:buFont typeface="Mogra"/>
              <a:buNone/>
            </a:pPr>
            <a:r>
              <a:rPr b="0" i="0" lang="en-US" sz="6000" u="none" cap="none" strike="noStrike">
                <a:solidFill>
                  <a:srgbClr val="E3000B"/>
                </a:solidFill>
                <a:latin typeface="Mogra"/>
                <a:ea typeface="Mogra"/>
                <a:cs typeface="Mogra"/>
                <a:sym typeface="Mogra"/>
              </a:rPr>
              <a:t>OUR TEAM</a:t>
            </a:r>
            <a:endParaRPr b="0" i="0" sz="6000" u="none" cap="none" strike="noStrike">
              <a:solidFill>
                <a:schemeClr val="dk1"/>
              </a:solidFill>
              <a:latin typeface="Calibri"/>
              <a:ea typeface="Calibri"/>
              <a:cs typeface="Calibri"/>
              <a:sym typeface="Calibri"/>
            </a:endParaRPr>
          </a:p>
        </p:txBody>
      </p:sp>
      <p:grpSp>
        <p:nvGrpSpPr>
          <p:cNvPr id="524" name="Google Shape;524;g3ebf3a6b6f4_1_481"/>
          <p:cNvGrpSpPr/>
          <p:nvPr/>
        </p:nvGrpSpPr>
        <p:grpSpPr>
          <a:xfrm>
            <a:off x="1868805" y="2247900"/>
            <a:ext cx="4663500" cy="5897850"/>
            <a:chOff x="1868805" y="2247900"/>
            <a:chExt cx="4663500" cy="5897850"/>
          </a:xfrm>
        </p:grpSpPr>
        <p:pic>
          <p:nvPicPr>
            <p:cNvPr descr="preencoded.png" id="525" name="Google Shape;525;g3ebf3a6b6f4_1_481"/>
            <p:cNvPicPr preferRelativeResize="0"/>
            <p:nvPr/>
          </p:nvPicPr>
          <p:blipFill rotWithShape="1">
            <a:blip r:embed="rId6">
              <a:alphaModFix/>
            </a:blip>
            <a:srcRect b="0" l="0" r="0" t="0"/>
            <a:stretch/>
          </p:blipFill>
          <p:spPr>
            <a:xfrm>
              <a:off x="1914525" y="2247900"/>
              <a:ext cx="4572000" cy="4572000"/>
            </a:xfrm>
            <a:prstGeom prst="rect">
              <a:avLst/>
            </a:prstGeom>
            <a:noFill/>
            <a:ln>
              <a:noFill/>
            </a:ln>
          </p:spPr>
        </p:pic>
        <p:grpSp>
          <p:nvGrpSpPr>
            <p:cNvPr id="526" name="Google Shape;526;g3ebf3a6b6f4_1_481"/>
            <p:cNvGrpSpPr/>
            <p:nvPr/>
          </p:nvGrpSpPr>
          <p:grpSpPr>
            <a:xfrm>
              <a:off x="1868805" y="6972300"/>
              <a:ext cx="4663500" cy="1173450"/>
              <a:chOff x="1868805" y="6972300"/>
              <a:chExt cx="4663500" cy="1173450"/>
            </a:xfrm>
          </p:grpSpPr>
          <p:sp>
            <p:nvSpPr>
              <p:cNvPr id="527" name="Google Shape;527;g3ebf3a6b6f4_1_481"/>
              <p:cNvSpPr/>
              <p:nvPr/>
            </p:nvSpPr>
            <p:spPr>
              <a:xfrm>
                <a:off x="1868805" y="6972300"/>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ELDRUIN</a:t>
                </a:r>
                <a:endParaRPr b="0" i="0" sz="3600" u="none" cap="none" strike="noStrike">
                  <a:solidFill>
                    <a:schemeClr val="dk1"/>
                  </a:solidFill>
                  <a:latin typeface="Calibri"/>
                  <a:ea typeface="Calibri"/>
                  <a:cs typeface="Calibri"/>
                  <a:sym typeface="Calibri"/>
                </a:endParaRPr>
              </a:p>
            </p:txBody>
          </p:sp>
          <p:sp>
            <p:nvSpPr>
              <p:cNvPr id="528" name="Google Shape;528;g3ebf3a6b6f4_1_481"/>
              <p:cNvSpPr/>
              <p:nvPr/>
            </p:nvSpPr>
            <p:spPr>
              <a:xfrm>
                <a:off x="1884045" y="7639050"/>
                <a:ext cx="4632900" cy="506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Fire Mage</a:t>
                </a:r>
                <a:endParaRPr b="0" i="0" sz="2400" u="none" cap="none" strike="noStrike">
                  <a:solidFill>
                    <a:schemeClr val="dk1"/>
                  </a:solidFill>
                  <a:latin typeface="Calibri"/>
                  <a:ea typeface="Calibri"/>
                  <a:cs typeface="Calibri"/>
                  <a:sym typeface="Calibri"/>
                </a:endParaRPr>
              </a:p>
            </p:txBody>
          </p:sp>
        </p:grpSp>
      </p:grpSp>
      <p:grpSp>
        <p:nvGrpSpPr>
          <p:cNvPr id="529" name="Google Shape;529;g3ebf3a6b6f4_1_481"/>
          <p:cNvGrpSpPr/>
          <p:nvPr/>
        </p:nvGrpSpPr>
        <p:grpSpPr>
          <a:xfrm>
            <a:off x="7088505" y="4076700"/>
            <a:ext cx="4663500" cy="5897850"/>
            <a:chOff x="7088505" y="4076700"/>
            <a:chExt cx="4663500" cy="5897850"/>
          </a:xfrm>
        </p:grpSpPr>
        <p:pic>
          <p:nvPicPr>
            <p:cNvPr descr="preencoded.png" id="530" name="Google Shape;530;g3ebf3a6b6f4_1_481"/>
            <p:cNvPicPr preferRelativeResize="0"/>
            <p:nvPr/>
          </p:nvPicPr>
          <p:blipFill rotWithShape="1">
            <a:blip r:embed="rId7">
              <a:alphaModFix/>
            </a:blip>
            <a:srcRect b="0" l="0" r="0" t="0"/>
            <a:stretch/>
          </p:blipFill>
          <p:spPr>
            <a:xfrm>
              <a:off x="7134225" y="4076700"/>
              <a:ext cx="4572000" cy="4572000"/>
            </a:xfrm>
            <a:prstGeom prst="rect">
              <a:avLst/>
            </a:prstGeom>
            <a:noFill/>
            <a:ln>
              <a:noFill/>
            </a:ln>
          </p:spPr>
        </p:pic>
        <p:grpSp>
          <p:nvGrpSpPr>
            <p:cNvPr id="531" name="Google Shape;531;g3ebf3a6b6f4_1_481"/>
            <p:cNvGrpSpPr/>
            <p:nvPr/>
          </p:nvGrpSpPr>
          <p:grpSpPr>
            <a:xfrm>
              <a:off x="7088505" y="8801100"/>
              <a:ext cx="4663500" cy="1173450"/>
              <a:chOff x="7088505" y="8801100"/>
              <a:chExt cx="4663500" cy="1173450"/>
            </a:xfrm>
          </p:grpSpPr>
          <p:sp>
            <p:nvSpPr>
              <p:cNvPr id="532" name="Google Shape;532;g3ebf3a6b6f4_1_481"/>
              <p:cNvSpPr/>
              <p:nvPr/>
            </p:nvSpPr>
            <p:spPr>
              <a:xfrm>
                <a:off x="7088505" y="8801100"/>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ELEMENTALEN</a:t>
                </a:r>
                <a:endParaRPr b="0" i="0" sz="3600" u="none" cap="none" strike="noStrike">
                  <a:solidFill>
                    <a:schemeClr val="dk1"/>
                  </a:solidFill>
                  <a:latin typeface="Calibri"/>
                  <a:ea typeface="Calibri"/>
                  <a:cs typeface="Calibri"/>
                  <a:sym typeface="Calibri"/>
                </a:endParaRPr>
              </a:p>
            </p:txBody>
          </p:sp>
          <p:sp>
            <p:nvSpPr>
              <p:cNvPr id="533" name="Google Shape;533;g3ebf3a6b6f4_1_481"/>
              <p:cNvSpPr/>
              <p:nvPr/>
            </p:nvSpPr>
            <p:spPr>
              <a:xfrm>
                <a:off x="7103745" y="9467850"/>
                <a:ext cx="4632900" cy="506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Guardian</a:t>
                </a:r>
                <a:endParaRPr b="0" i="0" sz="2400" u="none" cap="none" strike="noStrike">
                  <a:solidFill>
                    <a:schemeClr val="dk1"/>
                  </a:solidFill>
                  <a:latin typeface="Calibri"/>
                  <a:ea typeface="Calibri"/>
                  <a:cs typeface="Calibri"/>
                  <a:sym typeface="Calibri"/>
                </a:endParaRPr>
              </a:p>
            </p:txBody>
          </p:sp>
        </p:grpSp>
      </p:grpSp>
      <p:grpSp>
        <p:nvGrpSpPr>
          <p:cNvPr id="534" name="Google Shape;534;g3ebf3a6b6f4_1_481"/>
          <p:cNvGrpSpPr/>
          <p:nvPr/>
        </p:nvGrpSpPr>
        <p:grpSpPr>
          <a:xfrm>
            <a:off x="12308205" y="2247900"/>
            <a:ext cx="4663500" cy="5897850"/>
            <a:chOff x="12308205" y="2247900"/>
            <a:chExt cx="4663500" cy="5897850"/>
          </a:xfrm>
        </p:grpSpPr>
        <p:pic>
          <p:nvPicPr>
            <p:cNvPr descr="preencoded.png" id="535" name="Google Shape;535;g3ebf3a6b6f4_1_481"/>
            <p:cNvPicPr preferRelativeResize="0"/>
            <p:nvPr/>
          </p:nvPicPr>
          <p:blipFill rotWithShape="1">
            <a:blip r:embed="rId8">
              <a:alphaModFix/>
            </a:blip>
            <a:srcRect b="0" l="0" r="0" t="0"/>
            <a:stretch/>
          </p:blipFill>
          <p:spPr>
            <a:xfrm>
              <a:off x="12353925" y="2247900"/>
              <a:ext cx="4572000" cy="4572000"/>
            </a:xfrm>
            <a:prstGeom prst="rect">
              <a:avLst/>
            </a:prstGeom>
            <a:noFill/>
            <a:ln>
              <a:noFill/>
            </a:ln>
          </p:spPr>
        </p:pic>
        <p:grpSp>
          <p:nvGrpSpPr>
            <p:cNvPr id="536" name="Google Shape;536;g3ebf3a6b6f4_1_481"/>
            <p:cNvGrpSpPr/>
            <p:nvPr/>
          </p:nvGrpSpPr>
          <p:grpSpPr>
            <a:xfrm>
              <a:off x="12308205" y="6972300"/>
              <a:ext cx="4663500" cy="1173450"/>
              <a:chOff x="12308205" y="6972300"/>
              <a:chExt cx="4663500" cy="1173450"/>
            </a:xfrm>
          </p:grpSpPr>
          <p:sp>
            <p:nvSpPr>
              <p:cNvPr id="537" name="Google Shape;537;g3ebf3a6b6f4_1_481"/>
              <p:cNvSpPr/>
              <p:nvPr/>
            </p:nvSpPr>
            <p:spPr>
              <a:xfrm>
                <a:off x="12308205" y="6972300"/>
                <a:ext cx="46635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LUNARIA</a:t>
                </a:r>
                <a:endParaRPr b="0" i="0" sz="3600" u="none" cap="none" strike="noStrike">
                  <a:solidFill>
                    <a:schemeClr val="dk1"/>
                  </a:solidFill>
                  <a:latin typeface="Calibri"/>
                  <a:ea typeface="Calibri"/>
                  <a:cs typeface="Calibri"/>
                  <a:sym typeface="Calibri"/>
                </a:endParaRPr>
              </a:p>
            </p:txBody>
          </p:sp>
          <p:sp>
            <p:nvSpPr>
              <p:cNvPr id="538" name="Google Shape;538;g3ebf3a6b6f4_1_481"/>
              <p:cNvSpPr/>
              <p:nvPr/>
            </p:nvSpPr>
            <p:spPr>
              <a:xfrm>
                <a:off x="12323445" y="7639050"/>
                <a:ext cx="4632900" cy="506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543" name="Shape 543"/>
        <p:cNvGrpSpPr/>
        <p:nvPr/>
      </p:nvGrpSpPr>
      <p:grpSpPr>
        <a:xfrm>
          <a:off x="0" y="0"/>
          <a:ext cx="0" cy="0"/>
          <a:chOff x="0" y="0"/>
          <a:chExt cx="0" cy="0"/>
        </a:xfrm>
      </p:grpSpPr>
      <p:pic>
        <p:nvPicPr>
          <p:cNvPr descr="preencoded.png" id="544" name="Google Shape;544;g3ebf3a6b6f4_1_506"/>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545" name="Google Shape;545;g3ebf3a6b6f4_1_506"/>
          <p:cNvPicPr preferRelativeResize="0"/>
          <p:nvPr/>
        </p:nvPicPr>
        <p:blipFill rotWithShape="1">
          <a:blip r:embed="rId4">
            <a:alphaModFix/>
          </a:blip>
          <a:srcRect b="0" l="0" r="0" t="0"/>
          <a:stretch/>
        </p:blipFill>
        <p:spPr>
          <a:xfrm>
            <a:off x="13735050" y="7038975"/>
            <a:ext cx="4552950" cy="3248025"/>
          </a:xfrm>
          <a:prstGeom prst="rect">
            <a:avLst/>
          </a:prstGeom>
          <a:noFill/>
          <a:ln>
            <a:noFill/>
          </a:ln>
        </p:spPr>
      </p:pic>
      <p:grpSp>
        <p:nvGrpSpPr>
          <p:cNvPr id="546" name="Google Shape;546;g3ebf3a6b6f4_1_506"/>
          <p:cNvGrpSpPr/>
          <p:nvPr/>
        </p:nvGrpSpPr>
        <p:grpSpPr>
          <a:xfrm>
            <a:off x="17640300" y="7994925"/>
            <a:ext cx="596549" cy="2063476"/>
            <a:chOff x="17640300" y="7994925"/>
            <a:chExt cx="596549" cy="2063476"/>
          </a:xfrm>
        </p:grpSpPr>
        <p:pic>
          <p:nvPicPr>
            <p:cNvPr descr="preencoded.png" id="547" name="Google Shape;547;g3ebf3a6b6f4_1_50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48" name="Google Shape;548;g3ebf3a6b6f4_1_50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49" name="Google Shape;549;g3ebf3a6b6f4_1_506"/>
          <p:cNvSpPr/>
          <p:nvPr/>
        </p:nvSpPr>
        <p:spPr>
          <a:xfrm>
            <a:off x="1552575" y="2790825"/>
            <a:ext cx="7077000" cy="2095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6000"/>
              <a:buFont typeface="Mogra"/>
              <a:buNone/>
            </a:pPr>
            <a:r>
              <a:rPr b="0" i="0" lang="en-US" sz="6000" u="none" cap="none" strike="noStrike">
                <a:solidFill>
                  <a:srgbClr val="E3000B"/>
                </a:solidFill>
                <a:latin typeface="Mogra"/>
                <a:ea typeface="Mogra"/>
                <a:cs typeface="Mogra"/>
                <a:sym typeface="Mogra"/>
              </a:rPr>
              <a:t>THANK YOU FOR CHOOSING EATEMP</a:t>
            </a:r>
            <a:endParaRPr b="0" i="0" sz="6000" u="none" cap="none" strike="noStrike">
              <a:solidFill>
                <a:schemeClr val="dk1"/>
              </a:solidFill>
              <a:latin typeface="Calibri"/>
              <a:ea typeface="Calibri"/>
              <a:cs typeface="Calibri"/>
              <a:sym typeface="Calibri"/>
            </a:endParaRPr>
          </a:p>
        </p:txBody>
      </p:sp>
      <p:sp>
        <p:nvSpPr>
          <p:cNvPr id="550" name="Google Shape;550;g3ebf3a6b6f4_1_506"/>
          <p:cNvSpPr/>
          <p:nvPr/>
        </p:nvSpPr>
        <p:spPr>
          <a:xfrm>
            <a:off x="1552575" y="5343525"/>
            <a:ext cx="6985500" cy="3288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lnSpc>
                <a:spcPct val="120000"/>
              </a:lnSpc>
              <a:spcBef>
                <a:spcPts val="300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sp>
        <p:nvSpPr>
          <p:cNvPr id="551" name="Google Shape;551;g3ebf3a6b6f4_1_506"/>
          <p:cNvSpPr/>
          <p:nvPr/>
        </p:nvSpPr>
        <p:spPr>
          <a:xfrm rot="-5400000">
            <a:off x="16649625" y="6168450"/>
            <a:ext cx="2737500" cy="356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pic>
        <p:nvPicPr>
          <p:cNvPr descr="preencoded.png" id="552" name="Google Shape;552;g3ebf3a6b6f4_1_506"/>
          <p:cNvPicPr preferRelativeResize="0"/>
          <p:nvPr/>
        </p:nvPicPr>
        <p:blipFill rotWithShape="1">
          <a:blip r:embed="rId7">
            <a:alphaModFix/>
          </a:blip>
          <a:srcRect b="0" l="0" r="0" t="0"/>
          <a:stretch/>
        </p:blipFill>
        <p:spPr>
          <a:xfrm>
            <a:off x="8477250" y="2343150"/>
            <a:ext cx="8467725" cy="6743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42" name="Shape 42"/>
        <p:cNvGrpSpPr/>
        <p:nvPr/>
      </p:nvGrpSpPr>
      <p:grpSpPr>
        <a:xfrm>
          <a:off x="0" y="0"/>
          <a:ext cx="0" cy="0"/>
          <a:chOff x="0" y="0"/>
          <a:chExt cx="0" cy="0"/>
        </a:xfrm>
      </p:grpSpPr>
      <p:pic>
        <p:nvPicPr>
          <p:cNvPr descr="preencoded.png" id="43" name="Google Shape;43;g3ebf3a6b6f4_1_25"/>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44" name="Google Shape;44;g3ebf3a6b6f4_1_25"/>
          <p:cNvPicPr preferRelativeResize="0"/>
          <p:nvPr/>
        </p:nvPicPr>
        <p:blipFill rotWithShape="1">
          <a:blip r:embed="rId4">
            <a:alphaModFix/>
          </a:blip>
          <a:srcRect b="0" l="0" r="0" t="0"/>
          <a:stretch/>
        </p:blipFill>
        <p:spPr>
          <a:xfrm>
            <a:off x="14716125" y="6515100"/>
            <a:ext cx="3571875" cy="3771900"/>
          </a:xfrm>
          <a:prstGeom prst="rect">
            <a:avLst/>
          </a:prstGeom>
          <a:noFill/>
          <a:ln>
            <a:noFill/>
          </a:ln>
        </p:spPr>
      </p:pic>
      <p:grpSp>
        <p:nvGrpSpPr>
          <p:cNvPr id="45" name="Google Shape;45;g3ebf3a6b6f4_1_25"/>
          <p:cNvGrpSpPr/>
          <p:nvPr/>
        </p:nvGrpSpPr>
        <p:grpSpPr>
          <a:xfrm>
            <a:off x="17640300" y="7994925"/>
            <a:ext cx="596549" cy="2063476"/>
            <a:chOff x="17640300" y="7994925"/>
            <a:chExt cx="596549" cy="2063476"/>
          </a:xfrm>
        </p:grpSpPr>
        <p:pic>
          <p:nvPicPr>
            <p:cNvPr descr="preencoded.png" id="46" name="Google Shape;46;g3ebf3a6b6f4_1_25"/>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7" name="Google Shape;47;g3ebf3a6b6f4_1_2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8" name="Google Shape;48;g3ebf3a6b6f4_1_25"/>
          <p:cNvSpPr/>
          <p:nvPr/>
        </p:nvSpPr>
        <p:spPr>
          <a:xfrm>
            <a:off x="3762375" y="990600"/>
            <a:ext cx="11190000" cy="1893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9600"/>
              <a:buFont typeface="Mogra"/>
              <a:buNone/>
            </a:pPr>
            <a:r>
              <a:rPr b="0" i="0" lang="en-US" sz="9600" u="none" cap="none" strike="noStrike">
                <a:solidFill>
                  <a:srgbClr val="E3000B"/>
                </a:solidFill>
                <a:latin typeface="Mogra"/>
                <a:ea typeface="Mogra"/>
                <a:cs typeface="Mogra"/>
                <a:sym typeface="Mogra"/>
              </a:rPr>
              <a:t>TABLE OF CONTENTS</a:t>
            </a:r>
            <a:endParaRPr b="0" i="0" sz="9600" u="none" cap="none" strike="noStrike">
              <a:solidFill>
                <a:schemeClr val="dk1"/>
              </a:solidFill>
              <a:latin typeface="Calibri"/>
              <a:ea typeface="Calibri"/>
              <a:cs typeface="Calibri"/>
              <a:sym typeface="Calibri"/>
            </a:endParaRPr>
          </a:p>
        </p:txBody>
      </p:sp>
      <p:grpSp>
        <p:nvGrpSpPr>
          <p:cNvPr id="49" name="Google Shape;49;g3ebf3a6b6f4_1_25"/>
          <p:cNvGrpSpPr/>
          <p:nvPr/>
        </p:nvGrpSpPr>
        <p:grpSpPr>
          <a:xfrm>
            <a:off x="-91440" y="3486150"/>
            <a:ext cx="4539600" cy="1135350"/>
            <a:chOff x="-91440" y="3486150"/>
            <a:chExt cx="4539600" cy="1135350"/>
          </a:xfrm>
        </p:grpSpPr>
        <p:sp>
          <p:nvSpPr>
            <p:cNvPr id="50" name="Google Shape;50;g3ebf3a6b6f4_1_25"/>
            <p:cNvSpPr/>
            <p:nvPr/>
          </p:nvSpPr>
          <p:spPr>
            <a:xfrm>
              <a:off x="-91440" y="3486150"/>
              <a:ext cx="4539600" cy="7125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INTRODUCTION</a:t>
              </a:r>
              <a:endParaRPr b="0" i="0" sz="3600" u="none" cap="none" strike="noStrike">
                <a:solidFill>
                  <a:schemeClr val="dk1"/>
                </a:solidFill>
                <a:latin typeface="Calibri"/>
                <a:ea typeface="Calibri"/>
                <a:cs typeface="Calibri"/>
                <a:sym typeface="Calibri"/>
              </a:endParaRPr>
            </a:p>
          </p:txBody>
        </p:sp>
        <p:sp>
          <p:nvSpPr>
            <p:cNvPr id="51" name="Google Shape;51;g3ebf3a6b6f4_1_25"/>
            <p:cNvSpPr/>
            <p:nvPr/>
          </p:nvSpPr>
          <p:spPr>
            <a:xfrm>
              <a:off x="-60960" y="4114800"/>
              <a:ext cx="4509000" cy="5067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Extraordinary Realm</a:t>
              </a:r>
              <a:endParaRPr b="0" i="0" sz="2400" u="none" cap="none" strike="noStrike">
                <a:solidFill>
                  <a:schemeClr val="dk1"/>
                </a:solidFill>
                <a:latin typeface="Calibri"/>
                <a:ea typeface="Calibri"/>
                <a:cs typeface="Calibri"/>
                <a:sym typeface="Calibri"/>
              </a:endParaRPr>
            </a:p>
          </p:txBody>
        </p:sp>
      </p:grpSp>
      <p:grpSp>
        <p:nvGrpSpPr>
          <p:cNvPr id="52" name="Google Shape;52;g3ebf3a6b6f4_1_25"/>
          <p:cNvGrpSpPr/>
          <p:nvPr/>
        </p:nvGrpSpPr>
        <p:grpSpPr>
          <a:xfrm>
            <a:off x="4600575" y="3390900"/>
            <a:ext cx="1219200" cy="1219200"/>
            <a:chOff x="4600575" y="3390900"/>
            <a:chExt cx="1219200" cy="1219200"/>
          </a:xfrm>
        </p:grpSpPr>
        <p:sp>
          <p:nvSpPr>
            <p:cNvPr id="53" name="Google Shape;53;g3ebf3a6b6f4_1_25"/>
            <p:cNvSpPr/>
            <p:nvPr/>
          </p:nvSpPr>
          <p:spPr>
            <a:xfrm>
              <a:off x="4600575" y="3390900"/>
              <a:ext cx="1219200" cy="1219200"/>
            </a:xfrm>
            <a:prstGeom prst="rect">
              <a:avLst/>
            </a:prstGeom>
            <a:noFill/>
            <a:ln cap="flat" cmpd="sng" w="38100">
              <a:solidFill>
                <a:srgbClr val="014BA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ebf3a6b6f4_1_25"/>
            <p:cNvSpPr/>
            <p:nvPr/>
          </p:nvSpPr>
          <p:spPr>
            <a:xfrm>
              <a:off x="4911090" y="3644265"/>
              <a:ext cx="5982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14BA4"/>
                </a:buClr>
                <a:buSzPts val="3600"/>
                <a:buFont typeface="Mogra"/>
                <a:buNone/>
              </a:pPr>
              <a:r>
                <a:rPr b="0" i="0" lang="en-US" sz="3600" u="none" cap="none" strike="noStrike">
                  <a:solidFill>
                    <a:srgbClr val="014BA4"/>
                  </a:solidFill>
                  <a:latin typeface="Mogra"/>
                  <a:ea typeface="Mogra"/>
                  <a:cs typeface="Mogra"/>
                  <a:sym typeface="Mogra"/>
                </a:rPr>
                <a:t>01</a:t>
              </a:r>
              <a:endParaRPr b="0" i="0" sz="3600" u="none" cap="none" strike="noStrike">
                <a:solidFill>
                  <a:schemeClr val="dk1"/>
                </a:solidFill>
                <a:latin typeface="Calibri"/>
                <a:ea typeface="Calibri"/>
                <a:cs typeface="Calibri"/>
                <a:sym typeface="Calibri"/>
              </a:endParaRPr>
            </a:p>
          </p:txBody>
        </p:sp>
      </p:grpSp>
      <p:grpSp>
        <p:nvGrpSpPr>
          <p:cNvPr id="55" name="Google Shape;55;g3ebf3a6b6f4_1_25"/>
          <p:cNvGrpSpPr/>
          <p:nvPr/>
        </p:nvGrpSpPr>
        <p:grpSpPr>
          <a:xfrm>
            <a:off x="12468225" y="3390900"/>
            <a:ext cx="1219200" cy="1219200"/>
            <a:chOff x="12468225" y="3390900"/>
            <a:chExt cx="1219200" cy="1219200"/>
          </a:xfrm>
        </p:grpSpPr>
        <p:sp>
          <p:nvSpPr>
            <p:cNvPr id="56" name="Google Shape;56;g3ebf3a6b6f4_1_25"/>
            <p:cNvSpPr/>
            <p:nvPr/>
          </p:nvSpPr>
          <p:spPr>
            <a:xfrm>
              <a:off x="12468225" y="3390900"/>
              <a:ext cx="1219200" cy="1219200"/>
            </a:xfrm>
            <a:prstGeom prst="ellipse">
              <a:avLst/>
            </a:prstGeom>
            <a:noFill/>
            <a:ln cap="flat" cmpd="sng" w="38100">
              <a:solidFill>
                <a:srgbClr val="E3000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ebf3a6b6f4_1_25"/>
            <p:cNvSpPr/>
            <p:nvPr/>
          </p:nvSpPr>
          <p:spPr>
            <a:xfrm>
              <a:off x="12745403" y="3644265"/>
              <a:ext cx="6648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E3000B"/>
                </a:buClr>
                <a:buSzPts val="3600"/>
                <a:buFont typeface="Mogra"/>
                <a:buNone/>
              </a:pPr>
              <a:r>
                <a:rPr b="0" i="0" lang="en-US" sz="3600" u="none" cap="none" strike="noStrike">
                  <a:solidFill>
                    <a:srgbClr val="E3000B"/>
                  </a:solidFill>
                  <a:latin typeface="Mogra"/>
                  <a:ea typeface="Mogra"/>
                  <a:cs typeface="Mogra"/>
                  <a:sym typeface="Mogra"/>
                </a:rPr>
                <a:t>02</a:t>
              </a:r>
              <a:endParaRPr b="0" i="0" sz="3600" u="none" cap="none" strike="noStrike">
                <a:solidFill>
                  <a:schemeClr val="dk1"/>
                </a:solidFill>
                <a:latin typeface="Calibri"/>
                <a:ea typeface="Calibri"/>
                <a:cs typeface="Calibri"/>
                <a:sym typeface="Calibri"/>
              </a:endParaRPr>
            </a:p>
          </p:txBody>
        </p:sp>
      </p:grpSp>
      <p:grpSp>
        <p:nvGrpSpPr>
          <p:cNvPr id="58" name="Google Shape;58;g3ebf3a6b6f4_1_25"/>
          <p:cNvGrpSpPr/>
          <p:nvPr/>
        </p:nvGrpSpPr>
        <p:grpSpPr>
          <a:xfrm>
            <a:off x="13839825" y="3486150"/>
            <a:ext cx="4539600" cy="1135350"/>
            <a:chOff x="13839825" y="3486150"/>
            <a:chExt cx="4539600" cy="1135350"/>
          </a:xfrm>
        </p:grpSpPr>
        <p:sp>
          <p:nvSpPr>
            <p:cNvPr id="59" name="Google Shape;59;g3ebf3a6b6f4_1_25"/>
            <p:cNvSpPr/>
            <p:nvPr/>
          </p:nvSpPr>
          <p:spPr>
            <a:xfrm>
              <a:off x="13839825" y="3486150"/>
              <a:ext cx="45396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ENCOUNTERS</a:t>
              </a:r>
              <a:endParaRPr b="0" i="0" sz="3600" u="none" cap="none" strike="noStrike">
                <a:solidFill>
                  <a:schemeClr val="dk1"/>
                </a:solidFill>
                <a:latin typeface="Calibri"/>
                <a:ea typeface="Calibri"/>
                <a:cs typeface="Calibri"/>
                <a:sym typeface="Calibri"/>
              </a:endParaRPr>
            </a:p>
          </p:txBody>
        </p:sp>
        <p:sp>
          <p:nvSpPr>
            <p:cNvPr id="60" name="Google Shape;60;g3ebf3a6b6f4_1_25"/>
            <p:cNvSpPr/>
            <p:nvPr/>
          </p:nvSpPr>
          <p:spPr>
            <a:xfrm>
              <a:off x="13839825" y="4114800"/>
              <a:ext cx="4509000" cy="506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Unicorn Sightings</a:t>
              </a:r>
              <a:endParaRPr b="0" i="0" sz="2400" u="none" cap="none" strike="noStrike">
                <a:solidFill>
                  <a:schemeClr val="dk1"/>
                </a:solidFill>
                <a:latin typeface="Calibri"/>
                <a:ea typeface="Calibri"/>
                <a:cs typeface="Calibri"/>
                <a:sym typeface="Calibri"/>
              </a:endParaRPr>
            </a:p>
          </p:txBody>
        </p:sp>
      </p:grpSp>
      <p:grpSp>
        <p:nvGrpSpPr>
          <p:cNvPr id="61" name="Google Shape;61;g3ebf3a6b6f4_1_25"/>
          <p:cNvGrpSpPr/>
          <p:nvPr/>
        </p:nvGrpSpPr>
        <p:grpSpPr>
          <a:xfrm>
            <a:off x="-91440" y="5724525"/>
            <a:ext cx="4539600" cy="1135350"/>
            <a:chOff x="-91440" y="5724525"/>
            <a:chExt cx="4539600" cy="1135350"/>
          </a:xfrm>
        </p:grpSpPr>
        <p:sp>
          <p:nvSpPr>
            <p:cNvPr id="62" name="Google Shape;62;g3ebf3a6b6f4_1_25"/>
            <p:cNvSpPr/>
            <p:nvPr/>
          </p:nvSpPr>
          <p:spPr>
            <a:xfrm>
              <a:off x="-91440" y="5724525"/>
              <a:ext cx="4539600" cy="7125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WONDERS</a:t>
              </a:r>
              <a:endParaRPr b="0" i="0" sz="3600" u="none" cap="none" strike="noStrike">
                <a:solidFill>
                  <a:schemeClr val="dk1"/>
                </a:solidFill>
                <a:latin typeface="Calibri"/>
                <a:ea typeface="Calibri"/>
                <a:cs typeface="Calibri"/>
                <a:sym typeface="Calibri"/>
              </a:endParaRPr>
            </a:p>
          </p:txBody>
        </p:sp>
        <p:sp>
          <p:nvSpPr>
            <p:cNvPr id="63" name="Google Shape;63;g3ebf3a6b6f4_1_25"/>
            <p:cNvSpPr/>
            <p:nvPr/>
          </p:nvSpPr>
          <p:spPr>
            <a:xfrm>
              <a:off x="-60960" y="6353175"/>
              <a:ext cx="4509000" cy="5067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Wishes Granted</a:t>
              </a:r>
              <a:endParaRPr b="0" i="0" sz="2400" u="none" cap="none" strike="noStrike">
                <a:solidFill>
                  <a:schemeClr val="dk1"/>
                </a:solidFill>
                <a:latin typeface="Calibri"/>
                <a:ea typeface="Calibri"/>
                <a:cs typeface="Calibri"/>
                <a:sym typeface="Calibri"/>
              </a:endParaRPr>
            </a:p>
          </p:txBody>
        </p:sp>
      </p:grpSp>
      <p:grpSp>
        <p:nvGrpSpPr>
          <p:cNvPr id="64" name="Google Shape;64;g3ebf3a6b6f4_1_25"/>
          <p:cNvGrpSpPr/>
          <p:nvPr/>
        </p:nvGrpSpPr>
        <p:grpSpPr>
          <a:xfrm>
            <a:off x="4600575" y="5629275"/>
            <a:ext cx="1219200" cy="1219200"/>
            <a:chOff x="4600575" y="5629275"/>
            <a:chExt cx="1219200" cy="1219200"/>
          </a:xfrm>
        </p:grpSpPr>
        <p:sp>
          <p:nvSpPr>
            <p:cNvPr id="65" name="Google Shape;65;g3ebf3a6b6f4_1_25"/>
            <p:cNvSpPr/>
            <p:nvPr/>
          </p:nvSpPr>
          <p:spPr>
            <a:xfrm>
              <a:off x="4600575" y="5629275"/>
              <a:ext cx="1219200" cy="1219200"/>
            </a:xfrm>
            <a:prstGeom prst="ellipse">
              <a:avLst/>
            </a:prstGeom>
            <a:noFill/>
            <a:ln cap="flat" cmpd="sng" w="38100">
              <a:solidFill>
                <a:srgbClr val="0859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ebf3a6b6f4_1_25"/>
            <p:cNvSpPr/>
            <p:nvPr/>
          </p:nvSpPr>
          <p:spPr>
            <a:xfrm>
              <a:off x="4872990" y="5882640"/>
              <a:ext cx="6744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85933"/>
                </a:buClr>
                <a:buSzPts val="3600"/>
                <a:buFont typeface="Mogra"/>
                <a:buNone/>
              </a:pPr>
              <a:r>
                <a:rPr b="0" i="0" lang="en-US" sz="3600" u="none" cap="none" strike="noStrike">
                  <a:solidFill>
                    <a:srgbClr val="085933"/>
                  </a:solidFill>
                  <a:latin typeface="Mogra"/>
                  <a:ea typeface="Mogra"/>
                  <a:cs typeface="Mogra"/>
                  <a:sym typeface="Mogra"/>
                </a:rPr>
                <a:t>03</a:t>
              </a:r>
              <a:endParaRPr b="0" i="0" sz="3600" u="none" cap="none" strike="noStrike">
                <a:solidFill>
                  <a:schemeClr val="dk1"/>
                </a:solidFill>
                <a:latin typeface="Calibri"/>
                <a:ea typeface="Calibri"/>
                <a:cs typeface="Calibri"/>
                <a:sym typeface="Calibri"/>
              </a:endParaRPr>
            </a:p>
          </p:txBody>
        </p:sp>
      </p:grpSp>
      <p:grpSp>
        <p:nvGrpSpPr>
          <p:cNvPr id="67" name="Google Shape;67;g3ebf3a6b6f4_1_25"/>
          <p:cNvGrpSpPr/>
          <p:nvPr/>
        </p:nvGrpSpPr>
        <p:grpSpPr>
          <a:xfrm>
            <a:off x="12468225" y="5629275"/>
            <a:ext cx="1219200" cy="1219200"/>
            <a:chOff x="12468225" y="5629275"/>
            <a:chExt cx="1219200" cy="1219200"/>
          </a:xfrm>
        </p:grpSpPr>
        <p:sp>
          <p:nvSpPr>
            <p:cNvPr id="68" name="Google Shape;68;g3ebf3a6b6f4_1_25"/>
            <p:cNvSpPr/>
            <p:nvPr/>
          </p:nvSpPr>
          <p:spPr>
            <a:xfrm>
              <a:off x="12468225" y="5629275"/>
              <a:ext cx="1219200" cy="1219200"/>
            </a:xfrm>
            <a:prstGeom prst="rect">
              <a:avLst/>
            </a:prstGeom>
            <a:noFill/>
            <a:ln cap="flat" cmpd="sng" w="38100">
              <a:solidFill>
                <a:srgbClr val="014BA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ebf3a6b6f4_1_25"/>
            <p:cNvSpPr/>
            <p:nvPr/>
          </p:nvSpPr>
          <p:spPr>
            <a:xfrm>
              <a:off x="12745403" y="5882640"/>
              <a:ext cx="6648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14BA4"/>
                </a:buClr>
                <a:buSzPts val="3600"/>
                <a:buFont typeface="Mogra"/>
                <a:buNone/>
              </a:pPr>
              <a:r>
                <a:rPr b="0" i="0" lang="en-US" sz="3600" u="none" cap="none" strike="noStrike">
                  <a:solidFill>
                    <a:srgbClr val="014BA4"/>
                  </a:solidFill>
                  <a:latin typeface="Mogra"/>
                  <a:ea typeface="Mogra"/>
                  <a:cs typeface="Mogra"/>
                  <a:sym typeface="Mogra"/>
                </a:rPr>
                <a:t>04</a:t>
              </a:r>
              <a:endParaRPr b="0" i="0" sz="3600" u="none" cap="none" strike="noStrike">
                <a:solidFill>
                  <a:schemeClr val="dk1"/>
                </a:solidFill>
                <a:latin typeface="Calibri"/>
                <a:ea typeface="Calibri"/>
                <a:cs typeface="Calibri"/>
                <a:sym typeface="Calibri"/>
              </a:endParaRPr>
            </a:p>
          </p:txBody>
        </p:sp>
      </p:grpSp>
      <p:grpSp>
        <p:nvGrpSpPr>
          <p:cNvPr id="70" name="Google Shape;70;g3ebf3a6b6f4_1_25"/>
          <p:cNvGrpSpPr/>
          <p:nvPr/>
        </p:nvGrpSpPr>
        <p:grpSpPr>
          <a:xfrm>
            <a:off x="13839825" y="5724525"/>
            <a:ext cx="4539600" cy="1135350"/>
            <a:chOff x="13839825" y="5724525"/>
            <a:chExt cx="4539600" cy="1135350"/>
          </a:xfrm>
        </p:grpSpPr>
        <p:sp>
          <p:nvSpPr>
            <p:cNvPr id="71" name="Google Shape;71;g3ebf3a6b6f4_1_25"/>
            <p:cNvSpPr/>
            <p:nvPr/>
          </p:nvSpPr>
          <p:spPr>
            <a:xfrm>
              <a:off x="13839825" y="5724525"/>
              <a:ext cx="45396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MAGIC</a:t>
              </a:r>
              <a:endParaRPr b="0" i="0" sz="3600" u="none" cap="none" strike="noStrike">
                <a:solidFill>
                  <a:schemeClr val="dk1"/>
                </a:solidFill>
                <a:latin typeface="Calibri"/>
                <a:ea typeface="Calibri"/>
                <a:cs typeface="Calibri"/>
                <a:sym typeface="Calibri"/>
              </a:endParaRPr>
            </a:p>
          </p:txBody>
        </p:sp>
        <p:sp>
          <p:nvSpPr>
            <p:cNvPr id="72" name="Google Shape;72;g3ebf3a6b6f4_1_25"/>
            <p:cNvSpPr/>
            <p:nvPr/>
          </p:nvSpPr>
          <p:spPr>
            <a:xfrm>
              <a:off x="13839825" y="6353175"/>
              <a:ext cx="4509000" cy="506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Spellcasting</a:t>
              </a:r>
              <a:endParaRPr b="0" i="0" sz="2400" u="none" cap="none" strike="noStrike">
                <a:solidFill>
                  <a:schemeClr val="dk1"/>
                </a:solidFill>
                <a:latin typeface="Calibri"/>
                <a:ea typeface="Calibri"/>
                <a:cs typeface="Calibri"/>
                <a:sym typeface="Calibri"/>
              </a:endParaRPr>
            </a:p>
          </p:txBody>
        </p:sp>
      </p:grpSp>
      <p:grpSp>
        <p:nvGrpSpPr>
          <p:cNvPr id="73" name="Google Shape;73;g3ebf3a6b6f4_1_25"/>
          <p:cNvGrpSpPr/>
          <p:nvPr/>
        </p:nvGrpSpPr>
        <p:grpSpPr>
          <a:xfrm>
            <a:off x="-91440" y="7962900"/>
            <a:ext cx="4539600" cy="1135350"/>
            <a:chOff x="-91440" y="7962900"/>
            <a:chExt cx="4539600" cy="1135350"/>
          </a:xfrm>
        </p:grpSpPr>
        <p:sp>
          <p:nvSpPr>
            <p:cNvPr id="74" name="Google Shape;74;g3ebf3a6b6f4_1_25"/>
            <p:cNvSpPr/>
            <p:nvPr/>
          </p:nvSpPr>
          <p:spPr>
            <a:xfrm>
              <a:off x="-91440" y="7962900"/>
              <a:ext cx="4539600" cy="7125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ADVENTURE</a:t>
              </a:r>
              <a:endParaRPr b="0" i="0" sz="3600" u="none" cap="none" strike="noStrike">
                <a:solidFill>
                  <a:schemeClr val="dk1"/>
                </a:solidFill>
                <a:latin typeface="Calibri"/>
                <a:ea typeface="Calibri"/>
                <a:cs typeface="Calibri"/>
                <a:sym typeface="Calibri"/>
              </a:endParaRPr>
            </a:p>
          </p:txBody>
        </p:sp>
        <p:sp>
          <p:nvSpPr>
            <p:cNvPr id="75" name="Google Shape;75;g3ebf3a6b6f4_1_25"/>
            <p:cNvSpPr/>
            <p:nvPr/>
          </p:nvSpPr>
          <p:spPr>
            <a:xfrm>
              <a:off x="-60960" y="8591550"/>
              <a:ext cx="4509000" cy="5067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Happily Ever After</a:t>
              </a:r>
              <a:endParaRPr b="0" i="0" sz="2400" u="none" cap="none" strike="noStrike">
                <a:solidFill>
                  <a:schemeClr val="dk1"/>
                </a:solidFill>
                <a:latin typeface="Calibri"/>
                <a:ea typeface="Calibri"/>
                <a:cs typeface="Calibri"/>
                <a:sym typeface="Calibri"/>
              </a:endParaRPr>
            </a:p>
          </p:txBody>
        </p:sp>
      </p:grpSp>
      <p:grpSp>
        <p:nvGrpSpPr>
          <p:cNvPr id="76" name="Google Shape;76;g3ebf3a6b6f4_1_25"/>
          <p:cNvGrpSpPr/>
          <p:nvPr/>
        </p:nvGrpSpPr>
        <p:grpSpPr>
          <a:xfrm>
            <a:off x="4600575" y="7867650"/>
            <a:ext cx="1219200" cy="1219200"/>
            <a:chOff x="4600575" y="7867650"/>
            <a:chExt cx="1219200" cy="1219200"/>
          </a:xfrm>
        </p:grpSpPr>
        <p:sp>
          <p:nvSpPr>
            <p:cNvPr id="77" name="Google Shape;77;g3ebf3a6b6f4_1_25"/>
            <p:cNvSpPr/>
            <p:nvPr/>
          </p:nvSpPr>
          <p:spPr>
            <a:xfrm>
              <a:off x="4600575" y="7867650"/>
              <a:ext cx="1219200" cy="1219200"/>
            </a:xfrm>
            <a:prstGeom prst="rect">
              <a:avLst/>
            </a:prstGeom>
            <a:noFill/>
            <a:ln cap="flat" cmpd="sng" w="38100">
              <a:solidFill>
                <a:srgbClr val="0859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3ebf3a6b6f4_1_25"/>
            <p:cNvSpPr/>
            <p:nvPr/>
          </p:nvSpPr>
          <p:spPr>
            <a:xfrm>
              <a:off x="4877753" y="8121015"/>
              <a:ext cx="6648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85933"/>
                </a:buClr>
                <a:buSzPts val="3600"/>
                <a:buFont typeface="Mogra"/>
                <a:buNone/>
              </a:pPr>
              <a:r>
                <a:rPr b="0" i="0" lang="en-US" sz="3600" u="none" cap="none" strike="noStrike">
                  <a:solidFill>
                    <a:srgbClr val="085933"/>
                  </a:solidFill>
                  <a:latin typeface="Mogra"/>
                  <a:ea typeface="Mogra"/>
                  <a:cs typeface="Mogra"/>
                  <a:sym typeface="Mogra"/>
                </a:rPr>
                <a:t>05</a:t>
              </a:r>
              <a:endParaRPr b="0" i="0" sz="3600" u="none" cap="none" strike="noStrike">
                <a:solidFill>
                  <a:schemeClr val="dk1"/>
                </a:solidFill>
                <a:latin typeface="Calibri"/>
                <a:ea typeface="Calibri"/>
                <a:cs typeface="Calibri"/>
                <a:sym typeface="Calibri"/>
              </a:endParaRPr>
            </a:p>
          </p:txBody>
        </p:sp>
      </p:grpSp>
      <p:grpSp>
        <p:nvGrpSpPr>
          <p:cNvPr id="79" name="Google Shape;79;g3ebf3a6b6f4_1_25"/>
          <p:cNvGrpSpPr/>
          <p:nvPr/>
        </p:nvGrpSpPr>
        <p:grpSpPr>
          <a:xfrm>
            <a:off x="12468225" y="7867650"/>
            <a:ext cx="1219200" cy="1219200"/>
            <a:chOff x="12468225" y="7867650"/>
            <a:chExt cx="1219200" cy="1219200"/>
          </a:xfrm>
        </p:grpSpPr>
        <p:sp>
          <p:nvSpPr>
            <p:cNvPr id="80" name="Google Shape;80;g3ebf3a6b6f4_1_25"/>
            <p:cNvSpPr/>
            <p:nvPr/>
          </p:nvSpPr>
          <p:spPr>
            <a:xfrm>
              <a:off x="12468225" y="7867650"/>
              <a:ext cx="1219200" cy="1219200"/>
            </a:xfrm>
            <a:prstGeom prst="ellipse">
              <a:avLst/>
            </a:prstGeom>
            <a:noFill/>
            <a:ln cap="flat" cmpd="sng" w="38100">
              <a:solidFill>
                <a:srgbClr val="E3000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ebf3a6b6f4_1_25"/>
            <p:cNvSpPr/>
            <p:nvPr/>
          </p:nvSpPr>
          <p:spPr>
            <a:xfrm>
              <a:off x="12745403" y="8121015"/>
              <a:ext cx="664800" cy="7125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E3000B"/>
                </a:buClr>
                <a:buSzPts val="3600"/>
                <a:buFont typeface="Mogra"/>
                <a:buNone/>
              </a:pPr>
              <a:r>
                <a:rPr b="0" i="0" lang="en-US" sz="3600" u="none" cap="none" strike="noStrike">
                  <a:solidFill>
                    <a:srgbClr val="E3000B"/>
                  </a:solidFill>
                  <a:latin typeface="Mogra"/>
                  <a:ea typeface="Mogra"/>
                  <a:cs typeface="Mogra"/>
                  <a:sym typeface="Mogra"/>
                </a:rPr>
                <a:t>06</a:t>
              </a:r>
              <a:endParaRPr b="0" i="0" sz="3600" u="none" cap="none" strike="noStrike">
                <a:solidFill>
                  <a:schemeClr val="dk1"/>
                </a:solidFill>
                <a:latin typeface="Calibri"/>
                <a:ea typeface="Calibri"/>
                <a:cs typeface="Calibri"/>
                <a:sym typeface="Calibri"/>
              </a:endParaRPr>
            </a:p>
          </p:txBody>
        </p:sp>
      </p:grpSp>
      <p:grpSp>
        <p:nvGrpSpPr>
          <p:cNvPr id="82" name="Google Shape;82;g3ebf3a6b6f4_1_25"/>
          <p:cNvGrpSpPr/>
          <p:nvPr/>
        </p:nvGrpSpPr>
        <p:grpSpPr>
          <a:xfrm>
            <a:off x="13839825" y="7962900"/>
            <a:ext cx="4539600" cy="1135350"/>
            <a:chOff x="13839825" y="7962900"/>
            <a:chExt cx="4539600" cy="1135350"/>
          </a:xfrm>
        </p:grpSpPr>
        <p:sp>
          <p:nvSpPr>
            <p:cNvPr id="83" name="Google Shape;83;g3ebf3a6b6f4_1_25"/>
            <p:cNvSpPr/>
            <p:nvPr/>
          </p:nvSpPr>
          <p:spPr>
            <a:xfrm>
              <a:off x="13839825" y="7962900"/>
              <a:ext cx="45396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CONCLUSION</a:t>
              </a:r>
              <a:endParaRPr b="0" i="0" sz="3600" u="none" cap="none" strike="noStrike">
                <a:solidFill>
                  <a:schemeClr val="dk1"/>
                </a:solidFill>
                <a:latin typeface="Calibri"/>
                <a:ea typeface="Calibri"/>
                <a:cs typeface="Calibri"/>
                <a:sym typeface="Calibri"/>
              </a:endParaRPr>
            </a:p>
          </p:txBody>
        </p:sp>
        <p:sp>
          <p:nvSpPr>
            <p:cNvPr id="84" name="Google Shape;84;g3ebf3a6b6f4_1_25"/>
            <p:cNvSpPr/>
            <p:nvPr/>
          </p:nvSpPr>
          <p:spPr>
            <a:xfrm>
              <a:off x="13839825" y="8591550"/>
              <a:ext cx="4509000" cy="506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Embrace the Fantasy</a:t>
              </a:r>
              <a:endParaRPr b="0" i="0" sz="2400" u="none" cap="none" strike="noStrike">
                <a:solidFill>
                  <a:schemeClr val="dk1"/>
                </a:solidFill>
                <a:latin typeface="Calibri"/>
                <a:ea typeface="Calibri"/>
                <a:cs typeface="Calibri"/>
                <a:sym typeface="Calibri"/>
              </a:endParaRPr>
            </a:p>
          </p:txBody>
        </p:sp>
      </p:grpSp>
      <p:pic>
        <p:nvPicPr>
          <p:cNvPr descr="preencoded.png" id="85" name="Google Shape;85;g3ebf3a6b6f4_1_25"/>
          <p:cNvPicPr preferRelativeResize="0"/>
          <p:nvPr/>
        </p:nvPicPr>
        <p:blipFill rotWithShape="1">
          <a:blip r:embed="rId6">
            <a:alphaModFix/>
          </a:blip>
          <a:srcRect b="0" l="0" r="0" t="0"/>
          <a:stretch/>
        </p:blipFill>
        <p:spPr>
          <a:xfrm>
            <a:off x="7391400" y="2085975"/>
            <a:ext cx="3495675" cy="78295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90" name="Shape 90"/>
        <p:cNvGrpSpPr/>
        <p:nvPr/>
      </p:nvGrpSpPr>
      <p:grpSpPr>
        <a:xfrm>
          <a:off x="0" y="0"/>
          <a:ext cx="0" cy="0"/>
          <a:chOff x="0" y="0"/>
          <a:chExt cx="0" cy="0"/>
        </a:xfrm>
      </p:grpSpPr>
      <p:pic>
        <p:nvPicPr>
          <p:cNvPr descr="preencoded.png" id="91" name="Google Shape;91;g3ebf3a6b6f4_1_72"/>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92" name="Google Shape;92;g3ebf3a6b6f4_1_72"/>
          <p:cNvPicPr preferRelativeResize="0"/>
          <p:nvPr/>
        </p:nvPicPr>
        <p:blipFill rotWithShape="1">
          <a:blip r:embed="rId4">
            <a:alphaModFix/>
          </a:blip>
          <a:srcRect b="0" l="0" r="0" t="0"/>
          <a:stretch/>
        </p:blipFill>
        <p:spPr>
          <a:xfrm>
            <a:off x="15982950" y="0"/>
            <a:ext cx="2305050" cy="5543550"/>
          </a:xfrm>
          <a:prstGeom prst="rect">
            <a:avLst/>
          </a:prstGeom>
          <a:noFill/>
          <a:ln>
            <a:noFill/>
          </a:ln>
        </p:spPr>
      </p:pic>
      <p:grpSp>
        <p:nvGrpSpPr>
          <p:cNvPr id="93" name="Google Shape;93;g3ebf3a6b6f4_1_72"/>
          <p:cNvGrpSpPr/>
          <p:nvPr/>
        </p:nvGrpSpPr>
        <p:grpSpPr>
          <a:xfrm>
            <a:off x="17640300" y="7994925"/>
            <a:ext cx="596549" cy="2063476"/>
            <a:chOff x="17640300" y="7994925"/>
            <a:chExt cx="596549" cy="2063476"/>
          </a:xfrm>
        </p:grpSpPr>
        <p:pic>
          <p:nvPicPr>
            <p:cNvPr descr="preencoded.png" id="94" name="Google Shape;94;g3ebf3a6b6f4_1_7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95" name="Google Shape;95;g3ebf3a6b6f4_1_7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96" name="Google Shape;96;g3ebf3a6b6f4_1_72"/>
          <p:cNvSpPr/>
          <p:nvPr/>
        </p:nvSpPr>
        <p:spPr>
          <a:xfrm>
            <a:off x="2219325" y="2057400"/>
            <a:ext cx="12296700" cy="1181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6000"/>
              <a:buFont typeface="Mogra"/>
              <a:buNone/>
            </a:pPr>
            <a:r>
              <a:rPr b="0" i="0" lang="en-US" sz="6000" u="none" cap="none" strike="noStrike">
                <a:solidFill>
                  <a:srgbClr val="E3000B"/>
                </a:solidFill>
                <a:latin typeface="Mogra"/>
                <a:ea typeface="Mogra"/>
                <a:cs typeface="Mogra"/>
                <a:sym typeface="Mogra"/>
              </a:rPr>
              <a:t>THE REALM OF THE EXTRAORDINARY</a:t>
            </a:r>
            <a:endParaRPr b="0" i="0" sz="6000" u="none" cap="none" strike="noStrike">
              <a:solidFill>
                <a:schemeClr val="dk1"/>
              </a:solidFill>
              <a:latin typeface="Calibri"/>
              <a:ea typeface="Calibri"/>
              <a:cs typeface="Calibri"/>
              <a:sym typeface="Calibri"/>
            </a:endParaRPr>
          </a:p>
        </p:txBody>
      </p:sp>
      <p:grpSp>
        <p:nvGrpSpPr>
          <p:cNvPr id="97" name="Google Shape;97;g3ebf3a6b6f4_1_72"/>
          <p:cNvGrpSpPr/>
          <p:nvPr/>
        </p:nvGrpSpPr>
        <p:grpSpPr>
          <a:xfrm>
            <a:off x="2219325" y="3552825"/>
            <a:ext cx="13910175" cy="4107300"/>
            <a:chOff x="2219325" y="3552825"/>
            <a:chExt cx="13910175" cy="4107300"/>
          </a:xfrm>
        </p:grpSpPr>
        <p:sp>
          <p:nvSpPr>
            <p:cNvPr id="98" name="Google Shape;98;g3ebf3a6b6f4_1_72"/>
            <p:cNvSpPr/>
            <p:nvPr/>
          </p:nvSpPr>
          <p:spPr>
            <a:xfrm>
              <a:off x="2219325" y="3552825"/>
              <a:ext cx="6604500" cy="4107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99" name="Google Shape;99;g3ebf3a6b6f4_1_72"/>
            <p:cNvSpPr/>
            <p:nvPr/>
          </p:nvSpPr>
          <p:spPr>
            <a:xfrm>
              <a:off x="9525000" y="3552825"/>
              <a:ext cx="6604500" cy="4107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104" name="Shape 104"/>
        <p:cNvGrpSpPr/>
        <p:nvPr/>
      </p:nvGrpSpPr>
      <p:grpSpPr>
        <a:xfrm>
          <a:off x="0" y="0"/>
          <a:ext cx="0" cy="0"/>
          <a:chOff x="0" y="0"/>
          <a:chExt cx="0" cy="0"/>
        </a:xfrm>
      </p:grpSpPr>
      <p:pic>
        <p:nvPicPr>
          <p:cNvPr descr="preencoded.png" id="105" name="Google Shape;105;g3ebf3a6b6f4_1_85"/>
          <p:cNvPicPr preferRelativeResize="0"/>
          <p:nvPr/>
        </p:nvPicPr>
        <p:blipFill rotWithShape="1">
          <a:blip r:embed="rId3">
            <a:alphaModFix/>
          </a:blip>
          <a:srcRect b="0" l="0" r="0" t="0"/>
          <a:stretch/>
        </p:blipFill>
        <p:spPr>
          <a:xfrm>
            <a:off x="14916150" y="3886200"/>
            <a:ext cx="3371850" cy="6400800"/>
          </a:xfrm>
          <a:prstGeom prst="rect">
            <a:avLst/>
          </a:prstGeom>
          <a:noFill/>
          <a:ln>
            <a:noFill/>
          </a:ln>
        </p:spPr>
      </p:pic>
      <p:pic>
        <p:nvPicPr>
          <p:cNvPr descr="preencoded.png" id="106" name="Google Shape;106;g3ebf3a6b6f4_1_85"/>
          <p:cNvPicPr preferRelativeResize="0"/>
          <p:nvPr/>
        </p:nvPicPr>
        <p:blipFill rotWithShape="1">
          <a:blip r:embed="rId4">
            <a:alphaModFix/>
          </a:blip>
          <a:srcRect b="0" l="0" r="0" t="0"/>
          <a:stretch/>
        </p:blipFill>
        <p:spPr>
          <a:xfrm>
            <a:off x="0" y="0"/>
            <a:ext cx="18288000" cy="10287000"/>
          </a:xfrm>
          <a:prstGeom prst="rect">
            <a:avLst/>
          </a:prstGeom>
          <a:noFill/>
          <a:ln>
            <a:noFill/>
          </a:ln>
        </p:spPr>
      </p:pic>
      <p:grpSp>
        <p:nvGrpSpPr>
          <p:cNvPr id="107" name="Google Shape;107;g3ebf3a6b6f4_1_85"/>
          <p:cNvGrpSpPr/>
          <p:nvPr/>
        </p:nvGrpSpPr>
        <p:grpSpPr>
          <a:xfrm>
            <a:off x="17640300" y="7994925"/>
            <a:ext cx="596549" cy="2063476"/>
            <a:chOff x="17640300" y="7994925"/>
            <a:chExt cx="596549" cy="2063476"/>
          </a:xfrm>
        </p:grpSpPr>
        <p:pic>
          <p:nvPicPr>
            <p:cNvPr descr="preencoded.png" id="108" name="Google Shape;108;g3ebf3a6b6f4_1_85"/>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09" name="Google Shape;109;g3ebf3a6b6f4_1_8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10" name="Google Shape;110;g3ebf3a6b6f4_1_85"/>
          <p:cNvPicPr preferRelativeResize="0"/>
          <p:nvPr/>
        </p:nvPicPr>
        <p:blipFill rotWithShape="1">
          <a:blip r:embed="rId6">
            <a:alphaModFix/>
          </a:blip>
          <a:srcRect b="0" l="0" r="0" t="0"/>
          <a:stretch/>
        </p:blipFill>
        <p:spPr>
          <a:xfrm>
            <a:off x="0" y="0"/>
            <a:ext cx="18288000" cy="6229350"/>
          </a:xfrm>
          <a:prstGeom prst="rect">
            <a:avLst/>
          </a:prstGeom>
          <a:noFill/>
          <a:ln>
            <a:noFill/>
          </a:ln>
        </p:spPr>
      </p:pic>
      <p:grpSp>
        <p:nvGrpSpPr>
          <p:cNvPr id="111" name="Google Shape;111;g3ebf3a6b6f4_1_85"/>
          <p:cNvGrpSpPr/>
          <p:nvPr/>
        </p:nvGrpSpPr>
        <p:grpSpPr>
          <a:xfrm>
            <a:off x="495300" y="7124700"/>
            <a:ext cx="6787650" cy="2011650"/>
            <a:chOff x="495300" y="7124700"/>
            <a:chExt cx="6787650" cy="2011650"/>
          </a:xfrm>
        </p:grpSpPr>
        <p:pic>
          <p:nvPicPr>
            <p:cNvPr descr="preencoded.png" id="112" name="Google Shape;112;g3ebf3a6b6f4_1_85"/>
            <p:cNvPicPr preferRelativeResize="0"/>
            <p:nvPr/>
          </p:nvPicPr>
          <p:blipFill rotWithShape="1">
            <a:blip r:embed="rId7">
              <a:alphaModFix/>
            </a:blip>
            <a:srcRect b="0" l="0" r="0" t="0"/>
            <a:stretch/>
          </p:blipFill>
          <p:spPr>
            <a:xfrm>
              <a:off x="495300" y="7639050"/>
              <a:ext cx="1000125" cy="876300"/>
            </a:xfrm>
            <a:prstGeom prst="rect">
              <a:avLst/>
            </a:prstGeom>
            <a:noFill/>
            <a:ln>
              <a:noFill/>
            </a:ln>
          </p:spPr>
        </p:pic>
        <p:grpSp>
          <p:nvGrpSpPr>
            <p:cNvPr id="113" name="Google Shape;113;g3ebf3a6b6f4_1_85"/>
            <p:cNvGrpSpPr/>
            <p:nvPr/>
          </p:nvGrpSpPr>
          <p:grpSpPr>
            <a:xfrm>
              <a:off x="1771650" y="7124700"/>
              <a:ext cx="5511300" cy="2011650"/>
              <a:chOff x="1771650" y="7124700"/>
              <a:chExt cx="5511300" cy="2011650"/>
            </a:xfrm>
          </p:grpSpPr>
          <p:sp>
            <p:nvSpPr>
              <p:cNvPr id="114" name="Google Shape;114;g3ebf3a6b6f4_1_85"/>
              <p:cNvSpPr/>
              <p:nvPr/>
            </p:nvSpPr>
            <p:spPr>
              <a:xfrm>
                <a:off x="1771650" y="7124700"/>
                <a:ext cx="55113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UNICORN SIGHTINGS</a:t>
                </a:r>
                <a:endParaRPr b="0" i="0" sz="3600" u="none" cap="none" strike="noStrike">
                  <a:solidFill>
                    <a:schemeClr val="dk1"/>
                  </a:solidFill>
                  <a:latin typeface="Calibri"/>
                  <a:ea typeface="Calibri"/>
                  <a:cs typeface="Calibri"/>
                  <a:sym typeface="Calibri"/>
                </a:endParaRPr>
              </a:p>
            </p:txBody>
          </p:sp>
          <p:sp>
            <p:nvSpPr>
              <p:cNvPr id="115" name="Google Shape;115;g3ebf3a6b6f4_1_85"/>
              <p:cNvSpPr/>
              <p:nvPr/>
            </p:nvSpPr>
            <p:spPr>
              <a:xfrm>
                <a:off x="1771650" y="7829550"/>
                <a:ext cx="5480700" cy="130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grpSp>
        <p:nvGrpSpPr>
          <p:cNvPr id="116" name="Google Shape;116;g3ebf3a6b6f4_1_85"/>
          <p:cNvGrpSpPr/>
          <p:nvPr/>
        </p:nvGrpSpPr>
        <p:grpSpPr>
          <a:xfrm>
            <a:off x="8239125" y="7124700"/>
            <a:ext cx="6787650" cy="2011650"/>
            <a:chOff x="8239125" y="7124700"/>
            <a:chExt cx="6787650" cy="2011650"/>
          </a:xfrm>
        </p:grpSpPr>
        <p:pic>
          <p:nvPicPr>
            <p:cNvPr descr="preencoded.png" id="117" name="Google Shape;117;g3ebf3a6b6f4_1_85"/>
            <p:cNvPicPr preferRelativeResize="0"/>
            <p:nvPr/>
          </p:nvPicPr>
          <p:blipFill rotWithShape="1">
            <a:blip r:embed="rId8">
              <a:alphaModFix/>
            </a:blip>
            <a:srcRect b="0" l="0" r="0" t="0"/>
            <a:stretch/>
          </p:blipFill>
          <p:spPr>
            <a:xfrm>
              <a:off x="8239125" y="7400925"/>
              <a:ext cx="1000125" cy="1352550"/>
            </a:xfrm>
            <a:prstGeom prst="rect">
              <a:avLst/>
            </a:prstGeom>
            <a:noFill/>
            <a:ln>
              <a:noFill/>
            </a:ln>
          </p:spPr>
        </p:pic>
        <p:grpSp>
          <p:nvGrpSpPr>
            <p:cNvPr id="118" name="Google Shape;118;g3ebf3a6b6f4_1_85"/>
            <p:cNvGrpSpPr/>
            <p:nvPr/>
          </p:nvGrpSpPr>
          <p:grpSpPr>
            <a:xfrm>
              <a:off x="9515475" y="7124700"/>
              <a:ext cx="5511300" cy="2011650"/>
              <a:chOff x="9515475" y="7124700"/>
              <a:chExt cx="5511300" cy="2011650"/>
            </a:xfrm>
          </p:grpSpPr>
          <p:sp>
            <p:nvSpPr>
              <p:cNvPr id="119" name="Google Shape;119;g3ebf3a6b6f4_1_85"/>
              <p:cNvSpPr/>
              <p:nvPr/>
            </p:nvSpPr>
            <p:spPr>
              <a:xfrm>
                <a:off x="9515475" y="7124700"/>
                <a:ext cx="55113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DRAGON TAMING</a:t>
                </a:r>
                <a:endParaRPr b="0" i="0" sz="3600" u="none" cap="none" strike="noStrike">
                  <a:solidFill>
                    <a:schemeClr val="dk1"/>
                  </a:solidFill>
                  <a:latin typeface="Calibri"/>
                  <a:ea typeface="Calibri"/>
                  <a:cs typeface="Calibri"/>
                  <a:sym typeface="Calibri"/>
                </a:endParaRPr>
              </a:p>
            </p:txBody>
          </p:sp>
          <p:sp>
            <p:nvSpPr>
              <p:cNvPr id="120" name="Google Shape;120;g3ebf3a6b6f4_1_85"/>
              <p:cNvSpPr/>
              <p:nvPr/>
            </p:nvSpPr>
            <p:spPr>
              <a:xfrm>
                <a:off x="9515475" y="7829550"/>
                <a:ext cx="5480700" cy="130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closer look at the art of taming dragons and the brave adventurers who dare to take on these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125" name="Shape 125"/>
        <p:cNvGrpSpPr/>
        <p:nvPr/>
      </p:nvGrpSpPr>
      <p:grpSpPr>
        <a:xfrm>
          <a:off x="0" y="0"/>
          <a:ext cx="0" cy="0"/>
          <a:chOff x="0" y="0"/>
          <a:chExt cx="0" cy="0"/>
        </a:xfrm>
      </p:grpSpPr>
      <p:pic>
        <p:nvPicPr>
          <p:cNvPr descr="preencoded.png" id="126" name="Google Shape;126;g3ebf3a6b6f4_1_105"/>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127" name="Google Shape;127;g3ebf3a6b6f4_1_105"/>
          <p:cNvPicPr preferRelativeResize="0"/>
          <p:nvPr/>
        </p:nvPicPr>
        <p:blipFill rotWithShape="1">
          <a:blip r:embed="rId4">
            <a:alphaModFix/>
          </a:blip>
          <a:srcRect b="0" l="0" r="0" t="0"/>
          <a:stretch/>
        </p:blipFill>
        <p:spPr>
          <a:xfrm>
            <a:off x="14716125" y="6515100"/>
            <a:ext cx="3571875" cy="3771900"/>
          </a:xfrm>
          <a:prstGeom prst="rect">
            <a:avLst/>
          </a:prstGeom>
          <a:noFill/>
          <a:ln>
            <a:noFill/>
          </a:ln>
        </p:spPr>
      </p:pic>
      <p:grpSp>
        <p:nvGrpSpPr>
          <p:cNvPr id="128" name="Google Shape;128;g3ebf3a6b6f4_1_105"/>
          <p:cNvGrpSpPr/>
          <p:nvPr/>
        </p:nvGrpSpPr>
        <p:grpSpPr>
          <a:xfrm>
            <a:off x="17640300" y="7994925"/>
            <a:ext cx="596549" cy="2063476"/>
            <a:chOff x="17640300" y="7994925"/>
            <a:chExt cx="596549" cy="2063476"/>
          </a:xfrm>
        </p:grpSpPr>
        <p:pic>
          <p:nvPicPr>
            <p:cNvPr descr="preencoded.png" id="129" name="Google Shape;129;g3ebf3a6b6f4_1_105"/>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30" name="Google Shape;130;g3ebf3a6b6f4_1_10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31" name="Google Shape;131;g3ebf3a6b6f4_1_105"/>
          <p:cNvGrpSpPr/>
          <p:nvPr/>
        </p:nvGrpSpPr>
        <p:grpSpPr>
          <a:xfrm>
            <a:off x="9734550" y="2209800"/>
            <a:ext cx="5328300" cy="6572250"/>
            <a:chOff x="9734550" y="2209800"/>
            <a:chExt cx="5328300" cy="6572250"/>
          </a:xfrm>
        </p:grpSpPr>
        <p:sp>
          <p:nvSpPr>
            <p:cNvPr id="132" name="Google Shape;132;g3ebf3a6b6f4_1_105"/>
            <p:cNvSpPr/>
            <p:nvPr/>
          </p:nvSpPr>
          <p:spPr>
            <a:xfrm>
              <a:off x="9734550" y="2209800"/>
              <a:ext cx="40842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UNICORN SIGHTINGS</a:t>
              </a:r>
              <a:endParaRPr b="0" i="0" sz="3600" u="none" cap="none" strike="noStrike">
                <a:solidFill>
                  <a:schemeClr val="dk1"/>
                </a:solidFill>
                <a:latin typeface="Calibri"/>
                <a:ea typeface="Calibri"/>
                <a:cs typeface="Calibri"/>
                <a:sym typeface="Calibri"/>
              </a:endParaRPr>
            </a:p>
          </p:txBody>
        </p:sp>
        <p:sp>
          <p:nvSpPr>
            <p:cNvPr id="133" name="Google Shape;133;g3ebf3a6b6f4_1_105"/>
            <p:cNvSpPr/>
            <p:nvPr/>
          </p:nvSpPr>
          <p:spPr>
            <a:xfrm>
              <a:off x="9734550" y="3219450"/>
              <a:ext cx="5328300" cy="130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34" name="Google Shape;134;g3ebf3a6b6f4_1_105"/>
            <p:cNvPicPr preferRelativeResize="0"/>
            <p:nvPr/>
          </p:nvPicPr>
          <p:blipFill rotWithShape="1">
            <a:blip r:embed="rId6">
              <a:alphaModFix/>
            </a:blip>
            <a:srcRect b="0" l="0" r="0" t="0"/>
            <a:stretch/>
          </p:blipFill>
          <p:spPr>
            <a:xfrm>
              <a:off x="9734550" y="4876800"/>
              <a:ext cx="5267325" cy="3905250"/>
            </a:xfrm>
            <a:prstGeom prst="rect">
              <a:avLst/>
            </a:prstGeom>
            <a:noFill/>
            <a:ln>
              <a:noFill/>
            </a:ln>
          </p:spPr>
        </p:pic>
      </p:grpSp>
      <p:grpSp>
        <p:nvGrpSpPr>
          <p:cNvPr id="135" name="Google Shape;135;g3ebf3a6b6f4_1_105"/>
          <p:cNvGrpSpPr/>
          <p:nvPr/>
        </p:nvGrpSpPr>
        <p:grpSpPr>
          <a:xfrm>
            <a:off x="3286125" y="2209800"/>
            <a:ext cx="5328300" cy="6572250"/>
            <a:chOff x="3286125" y="2209800"/>
            <a:chExt cx="5328300" cy="6572250"/>
          </a:xfrm>
        </p:grpSpPr>
        <p:sp>
          <p:nvSpPr>
            <p:cNvPr id="136" name="Google Shape;136;g3ebf3a6b6f4_1_105"/>
            <p:cNvSpPr/>
            <p:nvPr/>
          </p:nvSpPr>
          <p:spPr>
            <a:xfrm>
              <a:off x="3286125" y="2209800"/>
              <a:ext cx="33699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DRAGON TAMING</a:t>
              </a:r>
              <a:endParaRPr b="0" i="0" sz="3600" u="none" cap="none" strike="noStrike">
                <a:solidFill>
                  <a:schemeClr val="dk1"/>
                </a:solidFill>
                <a:latin typeface="Calibri"/>
                <a:ea typeface="Calibri"/>
                <a:cs typeface="Calibri"/>
                <a:sym typeface="Calibri"/>
              </a:endParaRPr>
            </a:p>
          </p:txBody>
        </p:sp>
        <p:sp>
          <p:nvSpPr>
            <p:cNvPr id="137" name="Google Shape;137;g3ebf3a6b6f4_1_105"/>
            <p:cNvSpPr/>
            <p:nvPr/>
          </p:nvSpPr>
          <p:spPr>
            <a:xfrm>
              <a:off x="3286125" y="3219450"/>
              <a:ext cx="5328300" cy="1306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38" name="Google Shape;138;g3ebf3a6b6f4_1_105"/>
            <p:cNvPicPr preferRelativeResize="0"/>
            <p:nvPr/>
          </p:nvPicPr>
          <p:blipFill rotWithShape="1">
            <a:blip r:embed="rId7">
              <a:alphaModFix/>
            </a:blip>
            <a:srcRect b="0" l="0" r="0" t="0"/>
            <a:stretch/>
          </p:blipFill>
          <p:spPr>
            <a:xfrm>
              <a:off x="3286125" y="4876800"/>
              <a:ext cx="5267325" cy="390525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143" name="Shape 143"/>
        <p:cNvGrpSpPr/>
        <p:nvPr/>
      </p:nvGrpSpPr>
      <p:grpSpPr>
        <a:xfrm>
          <a:off x="0" y="0"/>
          <a:ext cx="0" cy="0"/>
          <a:chOff x="0" y="0"/>
          <a:chExt cx="0" cy="0"/>
        </a:xfrm>
      </p:grpSpPr>
      <p:pic>
        <p:nvPicPr>
          <p:cNvPr descr="preencoded.png" id="144" name="Google Shape;144;g3ebf3a6b6f4_1_122"/>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145" name="Google Shape;145;g3ebf3a6b6f4_1_122"/>
          <p:cNvPicPr preferRelativeResize="0"/>
          <p:nvPr/>
        </p:nvPicPr>
        <p:blipFill rotWithShape="1">
          <a:blip r:embed="rId4">
            <a:alphaModFix/>
          </a:blip>
          <a:srcRect b="0" l="0" r="0" t="0"/>
          <a:stretch/>
        </p:blipFill>
        <p:spPr>
          <a:xfrm>
            <a:off x="13735050" y="7038975"/>
            <a:ext cx="4552950" cy="3248025"/>
          </a:xfrm>
          <a:prstGeom prst="rect">
            <a:avLst/>
          </a:prstGeom>
          <a:noFill/>
          <a:ln>
            <a:noFill/>
          </a:ln>
        </p:spPr>
      </p:pic>
      <p:grpSp>
        <p:nvGrpSpPr>
          <p:cNvPr id="146" name="Google Shape;146;g3ebf3a6b6f4_1_122"/>
          <p:cNvGrpSpPr/>
          <p:nvPr/>
        </p:nvGrpSpPr>
        <p:grpSpPr>
          <a:xfrm>
            <a:off x="17640300" y="7994925"/>
            <a:ext cx="596549" cy="2063476"/>
            <a:chOff x="17640300" y="7994925"/>
            <a:chExt cx="596549" cy="2063476"/>
          </a:xfrm>
        </p:grpSpPr>
        <p:pic>
          <p:nvPicPr>
            <p:cNvPr descr="preencoded.png" id="147" name="Google Shape;147;g3ebf3a6b6f4_1_12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48" name="Google Shape;148;g3ebf3a6b6f4_1_12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49" name="Google Shape;149;g3ebf3a6b6f4_1_122"/>
          <p:cNvPicPr preferRelativeResize="0"/>
          <p:nvPr/>
        </p:nvPicPr>
        <p:blipFill rotWithShape="1">
          <a:blip r:embed="rId6">
            <a:alphaModFix/>
          </a:blip>
          <a:srcRect b="0" l="0" r="0" t="0"/>
          <a:stretch/>
        </p:blipFill>
        <p:spPr>
          <a:xfrm>
            <a:off x="-381000" y="1038225"/>
            <a:ext cx="4474463" cy="3328416"/>
          </a:xfrm>
          <a:prstGeom prst="rect">
            <a:avLst/>
          </a:prstGeom>
          <a:noFill/>
          <a:ln>
            <a:noFill/>
          </a:ln>
        </p:spPr>
      </p:pic>
      <p:grpSp>
        <p:nvGrpSpPr>
          <p:cNvPr id="150" name="Google Shape;150;g3ebf3a6b6f4_1_122"/>
          <p:cNvGrpSpPr/>
          <p:nvPr/>
        </p:nvGrpSpPr>
        <p:grpSpPr>
          <a:xfrm>
            <a:off x="4381500" y="3171825"/>
            <a:ext cx="10321350" cy="4072800"/>
            <a:chOff x="4381500" y="3171825"/>
            <a:chExt cx="10321350" cy="4072800"/>
          </a:xfrm>
        </p:grpSpPr>
        <p:sp>
          <p:nvSpPr>
            <p:cNvPr id="151" name="Google Shape;151;g3ebf3a6b6f4_1_122"/>
            <p:cNvSpPr/>
            <p:nvPr/>
          </p:nvSpPr>
          <p:spPr>
            <a:xfrm>
              <a:off x="4381500" y="3171825"/>
              <a:ext cx="10292700" cy="3474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52" name="Google Shape;152;g3ebf3a6b6f4_1_122"/>
            <p:cNvSpPr/>
            <p:nvPr/>
          </p:nvSpPr>
          <p:spPr>
            <a:xfrm>
              <a:off x="11487150" y="6715125"/>
              <a:ext cx="3215700" cy="52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Mogra"/>
                <a:buNone/>
              </a:pPr>
              <a:r>
                <a:rPr b="0" i="0" lang="en-US" sz="2700" u="none" cap="none" strike="noStrike">
                  <a:solidFill>
                    <a:srgbClr val="0E0E0E"/>
                  </a:solidFill>
                  <a:latin typeface="Mogra"/>
                  <a:ea typeface="Mogra"/>
                  <a:cs typeface="Mogra"/>
                  <a:sym typeface="Mogra"/>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157" name="Shape 157"/>
        <p:cNvGrpSpPr/>
        <p:nvPr/>
      </p:nvGrpSpPr>
      <p:grpSpPr>
        <a:xfrm>
          <a:off x="0" y="0"/>
          <a:ext cx="0" cy="0"/>
          <a:chOff x="0" y="0"/>
          <a:chExt cx="0" cy="0"/>
        </a:xfrm>
      </p:grpSpPr>
      <p:pic>
        <p:nvPicPr>
          <p:cNvPr descr="preencoded.png" id="158" name="Google Shape;158;g3ebf3a6b6f4_1_135"/>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159" name="Google Shape;159;g3ebf3a6b6f4_1_135"/>
          <p:cNvPicPr preferRelativeResize="0"/>
          <p:nvPr/>
        </p:nvPicPr>
        <p:blipFill rotWithShape="1">
          <a:blip r:embed="rId4">
            <a:alphaModFix/>
          </a:blip>
          <a:srcRect b="0" l="0" r="0" t="0"/>
          <a:stretch/>
        </p:blipFill>
        <p:spPr>
          <a:xfrm>
            <a:off x="0" y="6848475"/>
            <a:ext cx="6496050" cy="3438525"/>
          </a:xfrm>
          <a:prstGeom prst="rect">
            <a:avLst/>
          </a:prstGeom>
          <a:noFill/>
          <a:ln>
            <a:noFill/>
          </a:ln>
        </p:spPr>
      </p:pic>
      <p:grpSp>
        <p:nvGrpSpPr>
          <p:cNvPr id="160" name="Google Shape;160;g3ebf3a6b6f4_1_135"/>
          <p:cNvGrpSpPr/>
          <p:nvPr/>
        </p:nvGrpSpPr>
        <p:grpSpPr>
          <a:xfrm>
            <a:off x="17640300" y="7994925"/>
            <a:ext cx="596549" cy="2063476"/>
            <a:chOff x="17640300" y="7994925"/>
            <a:chExt cx="596549" cy="2063476"/>
          </a:xfrm>
        </p:grpSpPr>
        <p:pic>
          <p:nvPicPr>
            <p:cNvPr descr="preencoded.png" id="161" name="Google Shape;161;g3ebf3a6b6f4_1_135"/>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62" name="Google Shape;162;g3ebf3a6b6f4_1_13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63" name="Google Shape;163;g3ebf3a6b6f4_1_135"/>
          <p:cNvGrpSpPr/>
          <p:nvPr/>
        </p:nvGrpSpPr>
        <p:grpSpPr>
          <a:xfrm>
            <a:off x="10610850" y="2333625"/>
            <a:ext cx="5463600" cy="2240400"/>
            <a:chOff x="10610850" y="2333625"/>
            <a:chExt cx="5463600" cy="2240400"/>
          </a:xfrm>
        </p:grpSpPr>
        <p:sp>
          <p:nvSpPr>
            <p:cNvPr id="164" name="Google Shape;164;g3ebf3a6b6f4_1_135"/>
            <p:cNvSpPr/>
            <p:nvPr/>
          </p:nvSpPr>
          <p:spPr>
            <a:xfrm>
              <a:off x="10610850" y="2333625"/>
              <a:ext cx="5463600" cy="1264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DRAGON TAMING TECHNIQUE</a:t>
              </a:r>
              <a:endParaRPr b="0" i="0" sz="3600" u="none" cap="none" strike="noStrike">
                <a:solidFill>
                  <a:schemeClr val="dk1"/>
                </a:solidFill>
                <a:latin typeface="Calibri"/>
                <a:ea typeface="Calibri"/>
                <a:cs typeface="Calibri"/>
                <a:sym typeface="Calibri"/>
              </a:endParaRPr>
            </a:p>
          </p:txBody>
        </p:sp>
        <p:sp>
          <p:nvSpPr>
            <p:cNvPr id="165" name="Google Shape;165;g3ebf3a6b6f4_1_135"/>
            <p:cNvSpPr/>
            <p:nvPr/>
          </p:nvSpPr>
          <p:spPr>
            <a:xfrm>
              <a:off x="10610850" y="3667125"/>
              <a:ext cx="54330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66" name="Google Shape;166;g3ebf3a6b6f4_1_135"/>
          <p:cNvGrpSpPr/>
          <p:nvPr/>
        </p:nvGrpSpPr>
        <p:grpSpPr>
          <a:xfrm>
            <a:off x="10610850" y="4905375"/>
            <a:ext cx="5463600" cy="2240400"/>
            <a:chOff x="10610850" y="4905375"/>
            <a:chExt cx="5463600" cy="2240400"/>
          </a:xfrm>
        </p:grpSpPr>
        <p:sp>
          <p:nvSpPr>
            <p:cNvPr id="167" name="Google Shape;167;g3ebf3a6b6f4_1_135"/>
            <p:cNvSpPr/>
            <p:nvPr/>
          </p:nvSpPr>
          <p:spPr>
            <a:xfrm>
              <a:off x="10610850" y="4905375"/>
              <a:ext cx="5463600" cy="1264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THE ART OF UNICORN SIGHTING</a:t>
              </a:r>
              <a:endParaRPr b="0" i="0" sz="3600" u="none" cap="none" strike="noStrike">
                <a:solidFill>
                  <a:schemeClr val="dk1"/>
                </a:solidFill>
                <a:latin typeface="Calibri"/>
                <a:ea typeface="Calibri"/>
                <a:cs typeface="Calibri"/>
                <a:sym typeface="Calibri"/>
              </a:endParaRPr>
            </a:p>
          </p:txBody>
        </p:sp>
        <p:sp>
          <p:nvSpPr>
            <p:cNvPr id="168" name="Google Shape;168;g3ebf3a6b6f4_1_135"/>
            <p:cNvSpPr/>
            <p:nvPr/>
          </p:nvSpPr>
          <p:spPr>
            <a:xfrm>
              <a:off x="10610850" y="6238875"/>
              <a:ext cx="5433000" cy="9069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pic>
        <p:nvPicPr>
          <p:cNvPr descr="preencoded.png" id="169" name="Google Shape;169;g3ebf3a6b6f4_1_135"/>
          <p:cNvPicPr preferRelativeResize="0"/>
          <p:nvPr/>
        </p:nvPicPr>
        <p:blipFill rotWithShape="1">
          <a:blip r:embed="rId6">
            <a:alphaModFix/>
          </a:blip>
          <a:srcRect b="0" l="0" r="0" t="0"/>
          <a:stretch/>
        </p:blipFill>
        <p:spPr>
          <a:xfrm>
            <a:off x="1714500" y="390525"/>
            <a:ext cx="7429500" cy="9401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7C0"/>
        </a:solidFill>
      </p:bgPr>
    </p:bg>
    <p:spTree>
      <p:nvGrpSpPr>
        <p:cNvPr id="174" name="Shape 174"/>
        <p:cNvGrpSpPr/>
        <p:nvPr/>
      </p:nvGrpSpPr>
      <p:grpSpPr>
        <a:xfrm>
          <a:off x="0" y="0"/>
          <a:ext cx="0" cy="0"/>
          <a:chOff x="0" y="0"/>
          <a:chExt cx="0" cy="0"/>
        </a:xfrm>
      </p:grpSpPr>
      <p:pic>
        <p:nvPicPr>
          <p:cNvPr descr="preencoded.png" id="175" name="Google Shape;175;g3ebf3a6b6f4_1_151"/>
          <p:cNvPicPr preferRelativeResize="0"/>
          <p:nvPr/>
        </p:nvPicPr>
        <p:blipFill rotWithShape="1">
          <a:blip r:embed="rId3">
            <a:alphaModFix/>
          </a:blip>
          <a:srcRect b="0" l="0" r="0" t="0"/>
          <a:stretch/>
        </p:blipFill>
        <p:spPr>
          <a:xfrm>
            <a:off x="0" y="0"/>
            <a:ext cx="18288000" cy="10287000"/>
          </a:xfrm>
          <a:prstGeom prst="rect">
            <a:avLst/>
          </a:prstGeom>
          <a:noFill/>
          <a:ln>
            <a:noFill/>
          </a:ln>
        </p:spPr>
      </p:pic>
      <p:pic>
        <p:nvPicPr>
          <p:cNvPr descr="preencoded.png" id="176" name="Google Shape;176;g3ebf3a6b6f4_1_151"/>
          <p:cNvPicPr preferRelativeResize="0"/>
          <p:nvPr/>
        </p:nvPicPr>
        <p:blipFill rotWithShape="1">
          <a:blip r:embed="rId4">
            <a:alphaModFix/>
          </a:blip>
          <a:srcRect b="0" l="0" r="0" t="0"/>
          <a:stretch/>
        </p:blipFill>
        <p:spPr>
          <a:xfrm>
            <a:off x="14916150" y="3886200"/>
            <a:ext cx="3371850" cy="6400800"/>
          </a:xfrm>
          <a:prstGeom prst="rect">
            <a:avLst/>
          </a:prstGeom>
          <a:noFill/>
          <a:ln>
            <a:noFill/>
          </a:ln>
        </p:spPr>
      </p:pic>
      <p:sp>
        <p:nvSpPr>
          <p:cNvPr id="177" name="Google Shape;177;g3ebf3a6b6f4_1_151"/>
          <p:cNvSpPr/>
          <p:nvPr/>
        </p:nvSpPr>
        <p:spPr>
          <a:xfrm>
            <a:off x="1619250" y="1181100"/>
            <a:ext cx="15059100" cy="118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E3000B"/>
              </a:buClr>
              <a:buSzPts val="6000"/>
              <a:buFont typeface="Mogra"/>
              <a:buNone/>
            </a:pPr>
            <a:r>
              <a:rPr b="0" i="0" lang="en-US" sz="6000" u="none" cap="none" strike="noStrike">
                <a:solidFill>
                  <a:srgbClr val="E3000B"/>
                </a:solidFill>
                <a:latin typeface="Mogra"/>
                <a:ea typeface="Mogra"/>
                <a:cs typeface="Mogra"/>
                <a:sym typeface="Mogra"/>
              </a:rPr>
              <a:t>THE MAGIC OF DRAGONS: A RESEARCH</a:t>
            </a:r>
            <a:endParaRPr b="0" i="0" sz="6000" u="none" cap="none" strike="noStrike">
              <a:solidFill>
                <a:schemeClr val="dk1"/>
              </a:solidFill>
              <a:latin typeface="Calibri"/>
              <a:ea typeface="Calibri"/>
              <a:cs typeface="Calibri"/>
              <a:sym typeface="Calibri"/>
            </a:endParaRPr>
          </a:p>
        </p:txBody>
      </p:sp>
      <p:grpSp>
        <p:nvGrpSpPr>
          <p:cNvPr id="178" name="Google Shape;178;g3ebf3a6b6f4_1_151"/>
          <p:cNvGrpSpPr/>
          <p:nvPr/>
        </p:nvGrpSpPr>
        <p:grpSpPr>
          <a:xfrm>
            <a:off x="10763248" y="3019425"/>
            <a:ext cx="4981578" cy="5762625"/>
            <a:chOff x="10763248" y="3019425"/>
            <a:chExt cx="4981578" cy="5762625"/>
          </a:xfrm>
        </p:grpSpPr>
        <p:pic>
          <p:nvPicPr>
            <p:cNvPr descr="preencoded.png" id="179" name="Google Shape;179;g3ebf3a6b6f4_1_151"/>
            <p:cNvPicPr preferRelativeResize="0"/>
            <p:nvPr/>
          </p:nvPicPr>
          <p:blipFill rotWithShape="1">
            <a:blip r:embed="rId5">
              <a:alphaModFix/>
            </a:blip>
            <a:srcRect b="0" l="0" r="0" t="0"/>
            <a:stretch/>
          </p:blipFill>
          <p:spPr>
            <a:xfrm>
              <a:off x="10763250" y="3800475"/>
              <a:ext cx="4981575" cy="4981575"/>
            </a:xfrm>
            <a:prstGeom prst="rect">
              <a:avLst/>
            </a:prstGeom>
            <a:noFill/>
            <a:ln>
              <a:noFill/>
            </a:ln>
          </p:spPr>
        </p:pic>
        <p:pic>
          <p:nvPicPr>
            <p:cNvPr descr="preencoded.png" id="180" name="Google Shape;180;g3ebf3a6b6f4_1_151"/>
            <p:cNvPicPr preferRelativeResize="0"/>
            <p:nvPr/>
          </p:nvPicPr>
          <p:blipFill rotWithShape="1">
            <a:blip r:embed="rId6">
              <a:alphaModFix/>
            </a:blip>
            <a:srcRect b="0" l="0" r="0" t="0"/>
            <a:stretch/>
          </p:blipFill>
          <p:spPr>
            <a:xfrm>
              <a:off x="10763248" y="3800475"/>
              <a:ext cx="4981578" cy="4981575"/>
            </a:xfrm>
            <a:prstGeom prst="rect">
              <a:avLst/>
            </a:prstGeom>
            <a:noFill/>
            <a:ln>
              <a:noFill/>
            </a:ln>
          </p:spPr>
        </p:pic>
        <p:sp>
          <p:nvSpPr>
            <p:cNvPr id="181" name="Google Shape;181;g3ebf3a6b6f4_1_151"/>
            <p:cNvSpPr/>
            <p:nvPr/>
          </p:nvSpPr>
          <p:spPr>
            <a:xfrm>
              <a:off x="11820525" y="4848225"/>
              <a:ext cx="2876700" cy="2876700"/>
            </a:xfrm>
            <a:prstGeom prst="ellipse">
              <a:avLst/>
            </a:prstGeom>
            <a:solidFill>
              <a:srgbClr val="FFE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2" name="Google Shape;182;g3ebf3a6b6f4_1_151"/>
            <p:cNvPicPr preferRelativeResize="0"/>
            <p:nvPr/>
          </p:nvPicPr>
          <p:blipFill rotWithShape="1">
            <a:blip r:embed="rId7">
              <a:alphaModFix/>
            </a:blip>
            <a:srcRect b="0" l="0" r="0" t="0"/>
            <a:stretch/>
          </p:blipFill>
          <p:spPr>
            <a:xfrm>
              <a:off x="12849225" y="5486400"/>
              <a:ext cx="819150" cy="819150"/>
            </a:xfrm>
            <a:prstGeom prst="rect">
              <a:avLst/>
            </a:prstGeom>
            <a:noFill/>
            <a:ln>
              <a:noFill/>
            </a:ln>
          </p:spPr>
        </p:pic>
        <p:sp>
          <p:nvSpPr>
            <p:cNvPr id="183" name="Google Shape;183;g3ebf3a6b6f4_1_151"/>
            <p:cNvSpPr/>
            <p:nvPr/>
          </p:nvSpPr>
          <p:spPr>
            <a:xfrm>
              <a:off x="11569065" y="3019425"/>
              <a:ext cx="33699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DRAGON TAMING</a:t>
              </a:r>
              <a:endParaRPr b="0" i="0" sz="3600" u="none" cap="none" strike="noStrike">
                <a:solidFill>
                  <a:schemeClr val="dk1"/>
                </a:solidFill>
                <a:latin typeface="Calibri"/>
                <a:ea typeface="Calibri"/>
                <a:cs typeface="Calibri"/>
                <a:sym typeface="Calibri"/>
              </a:endParaRPr>
            </a:p>
          </p:txBody>
        </p:sp>
        <p:sp>
          <p:nvSpPr>
            <p:cNvPr id="184" name="Google Shape;184;g3ebf3a6b6f4_1_151"/>
            <p:cNvSpPr/>
            <p:nvPr/>
          </p:nvSpPr>
          <p:spPr>
            <a:xfrm>
              <a:off x="11889105" y="6505575"/>
              <a:ext cx="2739300" cy="71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UNICORN </a:t>
              </a:r>
              <a:endParaRPr b="0" i="0" sz="3600" u="none" cap="none" strike="noStrike">
                <a:solidFill>
                  <a:schemeClr val="dk1"/>
                </a:solidFill>
                <a:latin typeface="Calibri"/>
                <a:ea typeface="Calibri"/>
                <a:cs typeface="Calibri"/>
                <a:sym typeface="Calibri"/>
              </a:endParaRPr>
            </a:p>
          </p:txBody>
        </p:sp>
      </p:grpSp>
      <p:grpSp>
        <p:nvGrpSpPr>
          <p:cNvPr id="185" name="Google Shape;185;g3ebf3a6b6f4_1_151"/>
          <p:cNvGrpSpPr/>
          <p:nvPr/>
        </p:nvGrpSpPr>
        <p:grpSpPr>
          <a:xfrm>
            <a:off x="17640300" y="7994925"/>
            <a:ext cx="596549" cy="2063476"/>
            <a:chOff x="17640300" y="7994925"/>
            <a:chExt cx="596549" cy="2063476"/>
          </a:xfrm>
        </p:grpSpPr>
        <p:pic>
          <p:nvPicPr>
            <p:cNvPr descr="preencoded.png" id="186" name="Google Shape;186;g3ebf3a6b6f4_1_151"/>
            <p:cNvPicPr preferRelativeResize="0"/>
            <p:nvPr/>
          </p:nvPicPr>
          <p:blipFill rotWithShape="1">
            <a:blip r:embed="rId8">
              <a:alphaModFix/>
            </a:blip>
            <a:srcRect b="0" l="0" r="0" t="0"/>
            <a:stretch/>
          </p:blipFill>
          <p:spPr>
            <a:xfrm>
              <a:off x="17640300" y="9525000"/>
              <a:ext cx="533400" cy="533400"/>
            </a:xfrm>
            <a:prstGeom prst="rect">
              <a:avLst/>
            </a:prstGeom>
            <a:noFill/>
            <a:ln>
              <a:noFill/>
            </a:ln>
          </p:spPr>
        </p:pic>
        <p:sp>
          <p:nvSpPr>
            <p:cNvPr id="187" name="Google Shape;187;g3ebf3a6b6f4_1_15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E3000B"/>
                </a:buClr>
                <a:buSzPts val="2710"/>
                <a:buFont typeface="Inter"/>
                <a:buNone/>
              </a:pPr>
              <a:r>
                <a:rPr b="1" i="0" lang="en-US" sz="2710" u="none" cap="none" strike="noStrike">
                  <a:solidFill>
                    <a:srgbClr val="E3000B"/>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88" name="Google Shape;188;g3ebf3a6b6f4_1_151"/>
          <p:cNvGrpSpPr/>
          <p:nvPr/>
        </p:nvGrpSpPr>
        <p:grpSpPr>
          <a:xfrm>
            <a:off x="2362200" y="3238500"/>
            <a:ext cx="2806200" cy="2411850"/>
            <a:chOff x="2362200" y="3238500"/>
            <a:chExt cx="2806200" cy="2411850"/>
          </a:xfrm>
        </p:grpSpPr>
        <p:sp>
          <p:nvSpPr>
            <p:cNvPr id="189" name="Google Shape;189;g3ebf3a6b6f4_1_151"/>
            <p:cNvSpPr/>
            <p:nvPr/>
          </p:nvSpPr>
          <p:spPr>
            <a:xfrm>
              <a:off x="2362200" y="3238500"/>
              <a:ext cx="28062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ARCHERY</a:t>
              </a:r>
              <a:endParaRPr b="0" i="0" sz="3600" u="none" cap="none" strike="noStrike">
                <a:solidFill>
                  <a:schemeClr val="dk1"/>
                </a:solidFill>
                <a:latin typeface="Calibri"/>
                <a:ea typeface="Calibri"/>
                <a:cs typeface="Calibri"/>
                <a:sym typeface="Calibri"/>
              </a:endParaRPr>
            </a:p>
          </p:txBody>
        </p:sp>
        <p:sp>
          <p:nvSpPr>
            <p:cNvPr id="190" name="Google Shape;190;g3ebf3a6b6f4_1_151"/>
            <p:cNvSpPr/>
            <p:nvPr/>
          </p:nvSpPr>
          <p:spPr>
            <a:xfrm>
              <a:off x="2362200" y="3943350"/>
              <a:ext cx="2775600" cy="1707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191" name="Google Shape;191;g3ebf3a6b6f4_1_151"/>
          <p:cNvGrpSpPr/>
          <p:nvPr/>
        </p:nvGrpSpPr>
        <p:grpSpPr>
          <a:xfrm>
            <a:off x="6276975" y="6410325"/>
            <a:ext cx="2806200" cy="2411850"/>
            <a:chOff x="6276975" y="6410325"/>
            <a:chExt cx="2806200" cy="2411850"/>
          </a:xfrm>
        </p:grpSpPr>
        <p:sp>
          <p:nvSpPr>
            <p:cNvPr id="192" name="Google Shape;192;g3ebf3a6b6f4_1_151"/>
            <p:cNvSpPr/>
            <p:nvPr/>
          </p:nvSpPr>
          <p:spPr>
            <a:xfrm>
              <a:off x="6276975" y="6410325"/>
              <a:ext cx="28062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UNICORN</a:t>
              </a:r>
              <a:endParaRPr b="0" i="0" sz="3600" u="none" cap="none" strike="noStrike">
                <a:solidFill>
                  <a:schemeClr val="dk1"/>
                </a:solidFill>
                <a:latin typeface="Calibri"/>
                <a:ea typeface="Calibri"/>
                <a:cs typeface="Calibri"/>
                <a:sym typeface="Calibri"/>
              </a:endParaRPr>
            </a:p>
          </p:txBody>
        </p:sp>
        <p:sp>
          <p:nvSpPr>
            <p:cNvPr id="193" name="Google Shape;193;g3ebf3a6b6f4_1_151"/>
            <p:cNvSpPr/>
            <p:nvPr/>
          </p:nvSpPr>
          <p:spPr>
            <a:xfrm>
              <a:off x="6276975" y="7115175"/>
              <a:ext cx="2775600" cy="1707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194" name="Google Shape;194;g3ebf3a6b6f4_1_151"/>
          <p:cNvGrpSpPr/>
          <p:nvPr/>
        </p:nvGrpSpPr>
        <p:grpSpPr>
          <a:xfrm>
            <a:off x="6276975" y="3238500"/>
            <a:ext cx="2806200" cy="2411850"/>
            <a:chOff x="6276975" y="3238500"/>
            <a:chExt cx="2806200" cy="2411850"/>
          </a:xfrm>
        </p:grpSpPr>
        <p:sp>
          <p:nvSpPr>
            <p:cNvPr id="195" name="Google Shape;195;g3ebf3a6b6f4_1_151"/>
            <p:cNvSpPr/>
            <p:nvPr/>
          </p:nvSpPr>
          <p:spPr>
            <a:xfrm>
              <a:off x="6276975" y="3238500"/>
              <a:ext cx="28062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MUSIC</a:t>
              </a:r>
              <a:endParaRPr b="0" i="0" sz="3600" u="none" cap="none" strike="noStrike">
                <a:solidFill>
                  <a:schemeClr val="dk1"/>
                </a:solidFill>
                <a:latin typeface="Calibri"/>
                <a:ea typeface="Calibri"/>
                <a:cs typeface="Calibri"/>
                <a:sym typeface="Calibri"/>
              </a:endParaRPr>
            </a:p>
          </p:txBody>
        </p:sp>
        <p:sp>
          <p:nvSpPr>
            <p:cNvPr id="196" name="Google Shape;196;g3ebf3a6b6f4_1_151"/>
            <p:cNvSpPr/>
            <p:nvPr/>
          </p:nvSpPr>
          <p:spPr>
            <a:xfrm>
              <a:off x="6276975" y="3943350"/>
              <a:ext cx="2775600" cy="1707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Music of the Elves": Immerse yourself in the enchanting music.</a:t>
              </a:r>
              <a:endParaRPr b="0" i="0" sz="2400" u="none" cap="none" strike="noStrike">
                <a:solidFill>
                  <a:schemeClr val="dk1"/>
                </a:solidFill>
                <a:latin typeface="Calibri"/>
                <a:ea typeface="Calibri"/>
                <a:cs typeface="Calibri"/>
                <a:sym typeface="Calibri"/>
              </a:endParaRPr>
            </a:p>
          </p:txBody>
        </p:sp>
      </p:grpSp>
      <p:grpSp>
        <p:nvGrpSpPr>
          <p:cNvPr id="197" name="Google Shape;197;g3ebf3a6b6f4_1_151"/>
          <p:cNvGrpSpPr/>
          <p:nvPr/>
        </p:nvGrpSpPr>
        <p:grpSpPr>
          <a:xfrm>
            <a:off x="2362200" y="6410325"/>
            <a:ext cx="2806200" cy="2411850"/>
            <a:chOff x="2362200" y="6410325"/>
            <a:chExt cx="2806200" cy="2411850"/>
          </a:xfrm>
        </p:grpSpPr>
        <p:sp>
          <p:nvSpPr>
            <p:cNvPr id="198" name="Google Shape;198;g3ebf3a6b6f4_1_151"/>
            <p:cNvSpPr/>
            <p:nvPr/>
          </p:nvSpPr>
          <p:spPr>
            <a:xfrm>
              <a:off x="2362200" y="6410325"/>
              <a:ext cx="2806200" cy="712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Mogra"/>
                <a:buNone/>
              </a:pPr>
              <a:r>
                <a:rPr b="0" i="0" lang="en-US" sz="3600" u="none" cap="none" strike="noStrike">
                  <a:solidFill>
                    <a:srgbClr val="0E0E0E"/>
                  </a:solidFill>
                  <a:latin typeface="Mogra"/>
                  <a:ea typeface="Mogra"/>
                  <a:cs typeface="Mogra"/>
                  <a:sym typeface="Mogra"/>
                </a:rPr>
                <a:t>LIFE</a:t>
              </a:r>
              <a:endParaRPr b="0" i="0" sz="3600" u="none" cap="none" strike="noStrike">
                <a:solidFill>
                  <a:schemeClr val="dk1"/>
                </a:solidFill>
                <a:latin typeface="Calibri"/>
                <a:ea typeface="Calibri"/>
                <a:cs typeface="Calibri"/>
                <a:sym typeface="Calibri"/>
              </a:endParaRPr>
            </a:p>
          </p:txBody>
        </p:sp>
        <p:sp>
          <p:nvSpPr>
            <p:cNvPr id="199" name="Google Shape;199;g3ebf3a6b6f4_1_151"/>
            <p:cNvSpPr/>
            <p:nvPr/>
          </p:nvSpPr>
          <p:spPr>
            <a:xfrm>
              <a:off x="2362200" y="7115175"/>
              <a:ext cx="2775600" cy="1707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DM Sans"/>
                <a:buNone/>
              </a:pPr>
              <a:r>
                <a:rPr b="0" i="0" lang="en-US" sz="2400" u="none" cap="none" strike="noStrike">
                  <a:solidFill>
                    <a:srgbClr val="0E0E0E"/>
                  </a:solidFill>
                  <a:latin typeface="DM Sans"/>
                  <a:ea typeface="DM Sans"/>
                  <a:cs typeface="DM Sans"/>
                  <a:sym typeface="DM Sans"/>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2026-06-14T14:11:01Z</dcterms:created>
  <dc:creator>PptxGenJS</dc:creator>
</cp:coreProperties>
</file>