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27"/>
    <a:srgbClr val="00541C"/>
    <a:srgbClr val="2EA856"/>
    <a:srgbClr val="00902F"/>
    <a:srgbClr val="2EA455"/>
    <a:srgbClr val="4A1648"/>
    <a:srgbClr val="70226C"/>
    <a:srgbClr val="9D5099"/>
    <a:srgbClr val="83287E"/>
    <a:srgbClr val="862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738" autoAdjust="0"/>
  </p:normalViewPr>
  <p:slideViewPr>
    <p:cSldViewPr snapToGrid="0">
      <p:cViewPr varScale="1">
        <p:scale>
          <a:sx n="64" d="100"/>
          <a:sy n="64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A7E85-51C2-4AC4-B28F-599F6A8A5628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1535E-085C-4869-8454-A7BA8AB45F0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86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www.presentation-powerpoint.com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61535E-085C-4869-8454-A7BA8AB45F0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99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A871-0DFD-4C1E-9EEB-024938274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7DE67-E276-4C25-B37D-F5EF02427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F0384-5982-4E96-8936-611ED3C8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4130-C1E2-4AAF-87BF-C6D1D840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73A78-04AD-48C1-A89E-4A079E49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3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E01D-B078-458B-8F5F-942B1666C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47C40-FA29-4141-B4FB-84AFCF5D9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45B90-4244-4CB8-9535-C91403D1E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04620-4344-4D6D-9AD3-65FC1782D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6DEFB-8019-4F61-BDD1-87C57409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52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286CDE-404B-46CF-ACC8-AC150BFF8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06728-3EDE-4DBE-A4D7-075753BD4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62C19-6888-4619-8DA8-2A9B9BDF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771A-0579-4FE9-B2DD-6DA52FBB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0A2CC-A027-4B3C-BE3F-479A77D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37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9DFA-76AE-4932-B654-A740C8FF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D1E0-6213-498E-81E8-E6D23D3C1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1E83-B5DA-486C-8BB6-8702CE9D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5A87-51B2-484C-81EE-6419E38F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68E09-5AE5-4348-AC71-553301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5816-D327-44F5-B2B1-CDAADC1C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60C71-8670-4ADB-B083-F5B258BF2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8096-4723-4C15-808E-679837FAA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27A5D-848C-439E-BAEA-9BF34CB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F7A0-8252-457E-896B-F2B6C4B8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4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3A52-1C4A-4C4D-8E68-D5AED456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4B05-7123-4492-B789-B7E1D8B2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7F37-A2D4-436C-BF35-1E0F40F89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B8256-45EE-4B19-AEE7-C88CC0F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8ADA-8947-4DE8-AF38-A6C0D0E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30BEE-909D-48FB-885A-41D5C5CB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AF05-D9FA-4A6D-95D7-87FF7D16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84753-6873-4077-9C1D-3606240F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D3BEF-3B7F-400C-958B-585F4962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60EEC8-C09E-49C4-AECE-03A74D6AF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46AA1-F4A6-4F46-84E1-95CE9165C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FC107-4020-4E4F-AACE-92E28DD6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4BF84-DBC0-4E6E-9D89-D55CEDAC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6328F-6B0B-4EF1-84AB-ABC5AED2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60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6821-02AB-482A-AA0C-160C56D8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4892D-849D-43EF-BD2A-1A96F2E3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2ABC4-90B6-485A-A158-1850E8BB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663A-DD6F-432A-A579-DCD5809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3DC50-0811-4CF1-B5F0-E69B9FF8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22A1E-CF14-4D85-854B-69D0D238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BACF7-9187-4971-9C17-7BF97140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5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A015F-D51D-4309-BCAE-DB9D986DD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4222-54D5-4EBC-85B7-FE8E287CC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463BD8-B158-4ECD-995F-7AE854695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4DDFA-0604-4C4C-B52D-8F28FA29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9979-A94F-468F-A96F-AD46A4C5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212DC-2584-4128-B1BB-306BFEC2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B481-6648-449D-9454-164ABF66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82A7-0D9E-4E28-A540-0FF1371FB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19941-BCF8-44D3-BDA9-2CF55CD4D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719A5-E22E-4BBC-BF5F-40238576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87989-6EE2-4012-839D-39A9485E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B4355-D45E-4BAC-959E-AA6763B7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46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-powerpo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9AD00-4A5D-4C8B-A5AD-83ECE2B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8AD23-EDEA-4C8C-AFD5-CE2B883B1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124C-4766-441C-BF65-EFC85C25A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6241-5FCA-4A8A-918D-A4A87E0CC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06974-2953-442D-A450-ADC0E445B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B8BD712-1414-4AB3-8E69-FE837877005E}"/>
              </a:ext>
            </a:extLst>
          </p:cNvPr>
          <p:cNvSpPr txBox="1">
            <a:spLocks/>
          </p:cNvSpPr>
          <p:nvPr userDrawn="1"/>
        </p:nvSpPr>
        <p:spPr>
          <a:xfrm>
            <a:off x="0" y="7195597"/>
            <a:ext cx="12192000" cy="348055"/>
          </a:xfrm>
          <a:prstGeom prst="rect">
            <a:avLst/>
          </a:prstGeom>
          <a:noFill/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1600" i="1" dirty="0">
                <a:solidFill>
                  <a:schemeClr val="tx1"/>
                </a:solidFill>
                <a:latin typeface="Calibri" panose="020F0502020204030204"/>
                <a:hlinkClick r:id="rId13"/>
              </a:rPr>
              <a:t>www.presentation-powerpoint.com</a:t>
            </a:r>
            <a:endParaRPr lang="fr-FR" sz="1600" i="1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27AB8DBA-5C13-40FB-B5D7-0297138757F6}"/>
              </a:ext>
            </a:extLst>
          </p:cNvPr>
          <p:cNvSpPr txBox="1">
            <a:spLocks/>
          </p:cNvSpPr>
          <p:nvPr userDrawn="1"/>
        </p:nvSpPr>
        <p:spPr>
          <a:xfrm>
            <a:off x="0" y="6885126"/>
            <a:ext cx="12192000" cy="34805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</p:txBody>
      </p:sp>
    </p:spTree>
    <p:extLst>
      <p:ext uri="{BB962C8B-B14F-4D97-AF65-F5344CB8AC3E}">
        <p14:creationId xmlns:p14="http://schemas.microsoft.com/office/powerpoint/2010/main" val="106903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39000">
              <a:srgbClr val="EEEEEE"/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Isosceles Triangle 6">
            <a:extLst>
              <a:ext uri="{FF2B5EF4-FFF2-40B4-BE49-F238E27FC236}">
                <a16:creationId xmlns:a16="http://schemas.microsoft.com/office/drawing/2014/main" id="{657DA4D9-F17D-4E6D-A1B0-6E500A7F7F0B}"/>
              </a:ext>
            </a:extLst>
          </p:cNvPr>
          <p:cNvSpPr/>
          <p:nvPr/>
        </p:nvSpPr>
        <p:spPr>
          <a:xfrm rot="11032520">
            <a:off x="3883035" y="2285841"/>
            <a:ext cx="360141" cy="65888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  <a:gd name="connsiteX0" fmla="*/ 9 w 1202746"/>
              <a:gd name="connsiteY0" fmla="*/ 294907 h 294907"/>
              <a:gd name="connsiteX1" fmla="*/ 131303 w 1202746"/>
              <a:gd name="connsiteY1" fmla="*/ 0 h 294907"/>
              <a:gd name="connsiteX2" fmla="*/ 1202746 w 1202746"/>
              <a:gd name="connsiteY2" fmla="*/ 15894 h 294907"/>
              <a:gd name="connsiteX3" fmla="*/ 9 w 1202746"/>
              <a:gd name="connsiteY3" fmla="*/ 294907 h 294907"/>
              <a:gd name="connsiteX0" fmla="*/ 9 w 212983"/>
              <a:gd name="connsiteY0" fmla="*/ 294907 h 389657"/>
              <a:gd name="connsiteX1" fmla="*/ 131303 w 212983"/>
              <a:gd name="connsiteY1" fmla="*/ 0 h 389657"/>
              <a:gd name="connsiteX2" fmla="*/ 212983 w 212983"/>
              <a:gd name="connsiteY2" fmla="*/ 389657 h 389657"/>
              <a:gd name="connsiteX3" fmla="*/ 9 w 212983"/>
              <a:gd name="connsiteY3" fmla="*/ 294907 h 38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2983" h="389657">
                <a:moveTo>
                  <a:pt x="9" y="294907"/>
                </a:moveTo>
                <a:cubicBezTo>
                  <a:pt x="-1273" y="241224"/>
                  <a:pt x="132585" y="53683"/>
                  <a:pt x="131303" y="0"/>
                </a:cubicBezTo>
                <a:lnTo>
                  <a:pt x="212983" y="389657"/>
                </a:lnTo>
                <a:lnTo>
                  <a:pt x="9" y="294907"/>
                </a:lnTo>
                <a:close/>
              </a:path>
            </a:pathLst>
          </a:custGeom>
          <a:solidFill>
            <a:srgbClr val="8D1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47" name="Isosceles Triangle 6">
            <a:extLst>
              <a:ext uri="{FF2B5EF4-FFF2-40B4-BE49-F238E27FC236}">
                <a16:creationId xmlns:a16="http://schemas.microsoft.com/office/drawing/2014/main" id="{CCA31152-32C2-496F-8A73-BC9B825574D3}"/>
              </a:ext>
            </a:extLst>
          </p:cNvPr>
          <p:cNvSpPr/>
          <p:nvPr/>
        </p:nvSpPr>
        <p:spPr>
          <a:xfrm rot="11032520">
            <a:off x="2459693" y="2006176"/>
            <a:ext cx="1811742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1443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071443" y="15894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DD33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2685625F-D61C-492F-A955-81C1CDEF9AD1}"/>
              </a:ext>
            </a:extLst>
          </p:cNvPr>
          <p:cNvSpPr/>
          <p:nvPr/>
        </p:nvSpPr>
        <p:spPr>
          <a:xfrm>
            <a:off x="2426220" y="1914265"/>
            <a:ext cx="2198825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359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300359" y="161048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B41C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57D6DE-1871-4C3A-92DA-C96E465FD236}"/>
              </a:ext>
            </a:extLst>
          </p:cNvPr>
          <p:cNvSpPr/>
          <p:nvPr/>
        </p:nvSpPr>
        <p:spPr>
          <a:xfrm>
            <a:off x="1123459" y="779975"/>
            <a:ext cx="3501587" cy="1406610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797" h="831853">
                <a:moveTo>
                  <a:pt x="0" y="123825"/>
                </a:moveTo>
                <a:lnTo>
                  <a:pt x="2061272" y="0"/>
                </a:lnTo>
                <a:lnTo>
                  <a:pt x="2070797" y="831853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gradFill flip="none" rotWithShape="1">
            <a:gsLst>
              <a:gs pos="0">
                <a:srgbClr val="B41C35"/>
              </a:gs>
              <a:gs pos="100000">
                <a:srgbClr val="DF344F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51" name="Rectangle 5">
            <a:extLst>
              <a:ext uri="{FF2B5EF4-FFF2-40B4-BE49-F238E27FC236}">
                <a16:creationId xmlns:a16="http://schemas.microsoft.com/office/drawing/2014/main" id="{DD9CC391-158A-4ADA-8093-DED5AFF0F4A4}"/>
              </a:ext>
            </a:extLst>
          </p:cNvPr>
          <p:cNvSpPr/>
          <p:nvPr/>
        </p:nvSpPr>
        <p:spPr>
          <a:xfrm>
            <a:off x="1123458" y="769360"/>
            <a:ext cx="3485481" cy="1116699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  <a:gd name="connsiteX0" fmla="*/ 0 w 2061272"/>
              <a:gd name="connsiteY0" fmla="*/ 123825 h 660403"/>
              <a:gd name="connsiteX1" fmla="*/ 2061272 w 2061272"/>
              <a:gd name="connsiteY1" fmla="*/ 0 h 660403"/>
              <a:gd name="connsiteX2" fmla="*/ 0 w 2061272"/>
              <a:gd name="connsiteY2" fmla="*/ 660403 h 660403"/>
              <a:gd name="connsiteX3" fmla="*/ 0 w 2061272"/>
              <a:gd name="connsiteY3" fmla="*/ 123825 h 660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1272" h="660403">
                <a:moveTo>
                  <a:pt x="0" y="123825"/>
                </a:moveTo>
                <a:lnTo>
                  <a:pt x="2061272" y="0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65FE45-D8F8-4223-8C07-B09D4A8CA93B}"/>
              </a:ext>
            </a:extLst>
          </p:cNvPr>
          <p:cNvSpPr/>
          <p:nvPr/>
        </p:nvSpPr>
        <p:spPr>
          <a:xfrm>
            <a:off x="983991" y="815278"/>
            <a:ext cx="569430" cy="569430"/>
          </a:xfrm>
          <a:prstGeom prst="ellipse">
            <a:avLst/>
          </a:prstGeom>
          <a:solidFill>
            <a:srgbClr val="B41C35"/>
          </a:solidFill>
          <a:ln w="28575">
            <a:solidFill>
              <a:schemeClr val="bg1">
                <a:alpha val="56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83A99039-9E1E-414C-B6D1-56A1DEA50456}"/>
              </a:ext>
            </a:extLst>
          </p:cNvPr>
          <p:cNvSpPr/>
          <p:nvPr/>
        </p:nvSpPr>
        <p:spPr>
          <a:xfrm rot="426343">
            <a:off x="981821" y="746051"/>
            <a:ext cx="59016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A</a:t>
            </a:r>
            <a:endParaRPr lang="fr-FR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91D50A2-8205-437B-B00F-4251A7684F95}"/>
              </a:ext>
            </a:extLst>
          </p:cNvPr>
          <p:cNvSpPr/>
          <p:nvPr/>
        </p:nvSpPr>
        <p:spPr>
          <a:xfrm flipH="1">
            <a:off x="1620907" y="940787"/>
            <a:ext cx="2712834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endParaRPr lang="fr-FR" sz="1400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2" name="Isosceles Triangle 6">
            <a:extLst>
              <a:ext uri="{FF2B5EF4-FFF2-40B4-BE49-F238E27FC236}">
                <a16:creationId xmlns:a16="http://schemas.microsoft.com/office/drawing/2014/main" id="{4C6B71C1-B7AA-4220-B59A-6B537A57EA52}"/>
              </a:ext>
            </a:extLst>
          </p:cNvPr>
          <p:cNvSpPr/>
          <p:nvPr/>
        </p:nvSpPr>
        <p:spPr>
          <a:xfrm rot="11032520">
            <a:off x="10133156" y="2227169"/>
            <a:ext cx="360141" cy="65888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  <a:gd name="connsiteX0" fmla="*/ 9 w 1202746"/>
              <a:gd name="connsiteY0" fmla="*/ 294907 h 294907"/>
              <a:gd name="connsiteX1" fmla="*/ 131303 w 1202746"/>
              <a:gd name="connsiteY1" fmla="*/ 0 h 294907"/>
              <a:gd name="connsiteX2" fmla="*/ 1202746 w 1202746"/>
              <a:gd name="connsiteY2" fmla="*/ 15894 h 294907"/>
              <a:gd name="connsiteX3" fmla="*/ 9 w 1202746"/>
              <a:gd name="connsiteY3" fmla="*/ 294907 h 294907"/>
              <a:gd name="connsiteX0" fmla="*/ 9 w 212983"/>
              <a:gd name="connsiteY0" fmla="*/ 294907 h 389657"/>
              <a:gd name="connsiteX1" fmla="*/ 131303 w 212983"/>
              <a:gd name="connsiteY1" fmla="*/ 0 h 389657"/>
              <a:gd name="connsiteX2" fmla="*/ 212983 w 212983"/>
              <a:gd name="connsiteY2" fmla="*/ 389657 h 389657"/>
              <a:gd name="connsiteX3" fmla="*/ 9 w 212983"/>
              <a:gd name="connsiteY3" fmla="*/ 294907 h 38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2983" h="389657">
                <a:moveTo>
                  <a:pt x="9" y="294907"/>
                </a:moveTo>
                <a:cubicBezTo>
                  <a:pt x="-1273" y="241224"/>
                  <a:pt x="132585" y="53683"/>
                  <a:pt x="131303" y="0"/>
                </a:cubicBezTo>
                <a:lnTo>
                  <a:pt x="212983" y="389657"/>
                </a:lnTo>
                <a:lnTo>
                  <a:pt x="9" y="294907"/>
                </a:lnTo>
                <a:close/>
              </a:path>
            </a:pathLst>
          </a:custGeom>
          <a:solidFill>
            <a:srgbClr val="003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3" name="Isosceles Triangle 6">
            <a:extLst>
              <a:ext uri="{FF2B5EF4-FFF2-40B4-BE49-F238E27FC236}">
                <a16:creationId xmlns:a16="http://schemas.microsoft.com/office/drawing/2014/main" id="{422C6C20-155B-4E59-8001-1E40CB94EE50}"/>
              </a:ext>
            </a:extLst>
          </p:cNvPr>
          <p:cNvSpPr/>
          <p:nvPr/>
        </p:nvSpPr>
        <p:spPr>
          <a:xfrm rot="11032520">
            <a:off x="8709814" y="1947504"/>
            <a:ext cx="1811742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1443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071443" y="15894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0081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4" name="Isosceles Triangle 6">
            <a:extLst>
              <a:ext uri="{FF2B5EF4-FFF2-40B4-BE49-F238E27FC236}">
                <a16:creationId xmlns:a16="http://schemas.microsoft.com/office/drawing/2014/main" id="{AB126EA1-4536-450B-819D-9BD5CE2F2130}"/>
              </a:ext>
            </a:extLst>
          </p:cNvPr>
          <p:cNvSpPr/>
          <p:nvPr/>
        </p:nvSpPr>
        <p:spPr>
          <a:xfrm>
            <a:off x="8676341" y="1855593"/>
            <a:ext cx="2198825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359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300359" y="161048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005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5" name="Rectangle 5">
            <a:extLst>
              <a:ext uri="{FF2B5EF4-FFF2-40B4-BE49-F238E27FC236}">
                <a16:creationId xmlns:a16="http://schemas.microsoft.com/office/drawing/2014/main" id="{7207C9EB-3169-42F0-A142-E6465D255564}"/>
              </a:ext>
            </a:extLst>
          </p:cNvPr>
          <p:cNvSpPr/>
          <p:nvPr/>
        </p:nvSpPr>
        <p:spPr>
          <a:xfrm>
            <a:off x="7373580" y="721303"/>
            <a:ext cx="3501587" cy="1406610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797" h="831853">
                <a:moveTo>
                  <a:pt x="0" y="123825"/>
                </a:moveTo>
                <a:lnTo>
                  <a:pt x="2061272" y="0"/>
                </a:lnTo>
                <a:lnTo>
                  <a:pt x="2070797" y="831853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gradFill flip="none" rotWithShape="1">
            <a:gsLst>
              <a:gs pos="0">
                <a:srgbClr val="0081BA"/>
              </a:gs>
              <a:gs pos="100000">
                <a:srgbClr val="006A9A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7" name="Rectangle 5">
            <a:extLst>
              <a:ext uri="{FF2B5EF4-FFF2-40B4-BE49-F238E27FC236}">
                <a16:creationId xmlns:a16="http://schemas.microsoft.com/office/drawing/2014/main" id="{D2A356BE-0FA5-4F0B-AE9B-A2B3036F2D4B}"/>
              </a:ext>
            </a:extLst>
          </p:cNvPr>
          <p:cNvSpPr/>
          <p:nvPr/>
        </p:nvSpPr>
        <p:spPr>
          <a:xfrm>
            <a:off x="7373579" y="710688"/>
            <a:ext cx="3485481" cy="1116699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  <a:gd name="connsiteX0" fmla="*/ 0 w 2061272"/>
              <a:gd name="connsiteY0" fmla="*/ 123825 h 660403"/>
              <a:gd name="connsiteX1" fmla="*/ 2061272 w 2061272"/>
              <a:gd name="connsiteY1" fmla="*/ 0 h 660403"/>
              <a:gd name="connsiteX2" fmla="*/ 0 w 2061272"/>
              <a:gd name="connsiteY2" fmla="*/ 660403 h 660403"/>
              <a:gd name="connsiteX3" fmla="*/ 0 w 2061272"/>
              <a:gd name="connsiteY3" fmla="*/ 123825 h 660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1272" h="660403">
                <a:moveTo>
                  <a:pt x="0" y="123825"/>
                </a:moveTo>
                <a:lnTo>
                  <a:pt x="2061272" y="0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E263FB16-1C1F-47FC-984C-7AE73EC24AB3}"/>
              </a:ext>
            </a:extLst>
          </p:cNvPr>
          <p:cNvSpPr/>
          <p:nvPr/>
        </p:nvSpPr>
        <p:spPr>
          <a:xfrm>
            <a:off x="7234112" y="756606"/>
            <a:ext cx="569430" cy="569430"/>
          </a:xfrm>
          <a:prstGeom prst="ellipse">
            <a:avLst/>
          </a:prstGeom>
          <a:solidFill>
            <a:srgbClr val="005176"/>
          </a:solidFill>
          <a:ln w="28575">
            <a:solidFill>
              <a:schemeClr val="bg1">
                <a:alpha val="56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F6D87E7-D0DE-4B36-BC12-5406596B65DA}"/>
              </a:ext>
            </a:extLst>
          </p:cNvPr>
          <p:cNvSpPr/>
          <p:nvPr/>
        </p:nvSpPr>
        <p:spPr>
          <a:xfrm rot="426343">
            <a:off x="7231942" y="687379"/>
            <a:ext cx="59016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B</a:t>
            </a:r>
            <a:endParaRPr lang="fr-FR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50E0212-B462-469E-9D51-264CE0D7A3E8}"/>
              </a:ext>
            </a:extLst>
          </p:cNvPr>
          <p:cNvSpPr/>
          <p:nvPr/>
        </p:nvSpPr>
        <p:spPr>
          <a:xfrm flipH="1">
            <a:off x="7871028" y="882115"/>
            <a:ext cx="2712834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endParaRPr lang="fr-FR" sz="1400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0" name="Isosceles Triangle 6">
            <a:extLst>
              <a:ext uri="{FF2B5EF4-FFF2-40B4-BE49-F238E27FC236}">
                <a16:creationId xmlns:a16="http://schemas.microsoft.com/office/drawing/2014/main" id="{061D619E-C9D4-4FE8-835A-39D040048471}"/>
              </a:ext>
            </a:extLst>
          </p:cNvPr>
          <p:cNvSpPr/>
          <p:nvPr/>
        </p:nvSpPr>
        <p:spPr>
          <a:xfrm rot="11032520">
            <a:off x="3922914" y="5133177"/>
            <a:ext cx="360141" cy="65888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  <a:gd name="connsiteX0" fmla="*/ 9 w 1202746"/>
              <a:gd name="connsiteY0" fmla="*/ 294907 h 294907"/>
              <a:gd name="connsiteX1" fmla="*/ 131303 w 1202746"/>
              <a:gd name="connsiteY1" fmla="*/ 0 h 294907"/>
              <a:gd name="connsiteX2" fmla="*/ 1202746 w 1202746"/>
              <a:gd name="connsiteY2" fmla="*/ 15894 h 294907"/>
              <a:gd name="connsiteX3" fmla="*/ 9 w 1202746"/>
              <a:gd name="connsiteY3" fmla="*/ 294907 h 294907"/>
              <a:gd name="connsiteX0" fmla="*/ 9 w 212983"/>
              <a:gd name="connsiteY0" fmla="*/ 294907 h 389657"/>
              <a:gd name="connsiteX1" fmla="*/ 131303 w 212983"/>
              <a:gd name="connsiteY1" fmla="*/ 0 h 389657"/>
              <a:gd name="connsiteX2" fmla="*/ 212983 w 212983"/>
              <a:gd name="connsiteY2" fmla="*/ 389657 h 389657"/>
              <a:gd name="connsiteX3" fmla="*/ 9 w 212983"/>
              <a:gd name="connsiteY3" fmla="*/ 294907 h 38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2983" h="389657">
                <a:moveTo>
                  <a:pt x="9" y="294907"/>
                </a:moveTo>
                <a:cubicBezTo>
                  <a:pt x="-1273" y="241224"/>
                  <a:pt x="132585" y="53683"/>
                  <a:pt x="131303" y="0"/>
                </a:cubicBezTo>
                <a:lnTo>
                  <a:pt x="212983" y="389657"/>
                </a:lnTo>
                <a:lnTo>
                  <a:pt x="9" y="294907"/>
                </a:lnTo>
                <a:close/>
              </a:path>
            </a:pathLst>
          </a:custGeom>
          <a:solidFill>
            <a:srgbClr val="4A16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84" name="Isosceles Triangle 6">
            <a:extLst>
              <a:ext uri="{FF2B5EF4-FFF2-40B4-BE49-F238E27FC236}">
                <a16:creationId xmlns:a16="http://schemas.microsoft.com/office/drawing/2014/main" id="{C3712F9C-226D-46B9-8684-D3489E605514}"/>
              </a:ext>
            </a:extLst>
          </p:cNvPr>
          <p:cNvSpPr/>
          <p:nvPr/>
        </p:nvSpPr>
        <p:spPr>
          <a:xfrm rot="11032520">
            <a:off x="2499572" y="4853512"/>
            <a:ext cx="1811742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1443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071443" y="15894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9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85" name="Isosceles Triangle 6">
            <a:extLst>
              <a:ext uri="{FF2B5EF4-FFF2-40B4-BE49-F238E27FC236}">
                <a16:creationId xmlns:a16="http://schemas.microsoft.com/office/drawing/2014/main" id="{C30A350F-D1C1-42D7-908D-1BA0C9C985B7}"/>
              </a:ext>
            </a:extLst>
          </p:cNvPr>
          <p:cNvSpPr/>
          <p:nvPr/>
        </p:nvSpPr>
        <p:spPr>
          <a:xfrm>
            <a:off x="2466099" y="4761601"/>
            <a:ext cx="2198825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359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300359" y="161048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7022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86" name="Rectangle 5">
            <a:extLst>
              <a:ext uri="{FF2B5EF4-FFF2-40B4-BE49-F238E27FC236}">
                <a16:creationId xmlns:a16="http://schemas.microsoft.com/office/drawing/2014/main" id="{9B0ABED3-58B5-4E63-82B2-7CE4DCE9ED08}"/>
              </a:ext>
            </a:extLst>
          </p:cNvPr>
          <p:cNvSpPr/>
          <p:nvPr/>
        </p:nvSpPr>
        <p:spPr>
          <a:xfrm>
            <a:off x="1163338" y="3627311"/>
            <a:ext cx="3501587" cy="1406610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797" h="831853">
                <a:moveTo>
                  <a:pt x="0" y="123825"/>
                </a:moveTo>
                <a:lnTo>
                  <a:pt x="2061272" y="0"/>
                </a:lnTo>
                <a:lnTo>
                  <a:pt x="2070797" y="831853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gradFill flip="none" rotWithShape="1">
            <a:gsLst>
              <a:gs pos="0">
                <a:srgbClr val="9D5099"/>
              </a:gs>
              <a:gs pos="100000">
                <a:srgbClr val="862981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87" name="Rectangle 5">
            <a:extLst>
              <a:ext uri="{FF2B5EF4-FFF2-40B4-BE49-F238E27FC236}">
                <a16:creationId xmlns:a16="http://schemas.microsoft.com/office/drawing/2014/main" id="{601F6586-2D10-4320-A96B-9836C8595C00}"/>
              </a:ext>
            </a:extLst>
          </p:cNvPr>
          <p:cNvSpPr/>
          <p:nvPr/>
        </p:nvSpPr>
        <p:spPr>
          <a:xfrm>
            <a:off x="1163337" y="3616696"/>
            <a:ext cx="3485481" cy="1116699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  <a:gd name="connsiteX0" fmla="*/ 0 w 2061272"/>
              <a:gd name="connsiteY0" fmla="*/ 123825 h 660403"/>
              <a:gd name="connsiteX1" fmla="*/ 2061272 w 2061272"/>
              <a:gd name="connsiteY1" fmla="*/ 0 h 660403"/>
              <a:gd name="connsiteX2" fmla="*/ 0 w 2061272"/>
              <a:gd name="connsiteY2" fmla="*/ 660403 h 660403"/>
              <a:gd name="connsiteX3" fmla="*/ 0 w 2061272"/>
              <a:gd name="connsiteY3" fmla="*/ 123825 h 660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1272" h="660403">
                <a:moveTo>
                  <a:pt x="0" y="123825"/>
                </a:moveTo>
                <a:lnTo>
                  <a:pt x="2061272" y="0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CFDF3262-7480-4E60-8893-5E14DAE17BAA}"/>
              </a:ext>
            </a:extLst>
          </p:cNvPr>
          <p:cNvSpPr/>
          <p:nvPr/>
        </p:nvSpPr>
        <p:spPr>
          <a:xfrm>
            <a:off x="1023870" y="3662614"/>
            <a:ext cx="569430" cy="569430"/>
          </a:xfrm>
          <a:prstGeom prst="ellipse">
            <a:avLst/>
          </a:prstGeom>
          <a:solidFill>
            <a:srgbClr val="671F64"/>
          </a:solidFill>
          <a:ln w="28575">
            <a:solidFill>
              <a:schemeClr val="bg1">
                <a:alpha val="56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D0FCDA87-2B93-4870-8BC1-A4553513EA93}"/>
              </a:ext>
            </a:extLst>
          </p:cNvPr>
          <p:cNvSpPr/>
          <p:nvPr/>
        </p:nvSpPr>
        <p:spPr>
          <a:xfrm rot="426343">
            <a:off x="993037" y="3593386"/>
            <a:ext cx="59016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C</a:t>
            </a:r>
            <a:endParaRPr lang="fr-FR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EB226F5-08CD-4B6C-B249-B697A0C03098}"/>
              </a:ext>
            </a:extLst>
          </p:cNvPr>
          <p:cNvSpPr/>
          <p:nvPr/>
        </p:nvSpPr>
        <p:spPr>
          <a:xfrm flipH="1">
            <a:off x="1660786" y="3788123"/>
            <a:ext cx="2712834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endParaRPr lang="fr-FR" sz="1400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1" name="Isosceles Triangle 6">
            <a:extLst>
              <a:ext uri="{FF2B5EF4-FFF2-40B4-BE49-F238E27FC236}">
                <a16:creationId xmlns:a16="http://schemas.microsoft.com/office/drawing/2014/main" id="{61FA85BE-D906-4C86-B45B-E486B39523ED}"/>
              </a:ext>
            </a:extLst>
          </p:cNvPr>
          <p:cNvSpPr/>
          <p:nvPr/>
        </p:nvSpPr>
        <p:spPr>
          <a:xfrm rot="11032520">
            <a:off x="10173035" y="5074505"/>
            <a:ext cx="360141" cy="65888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  <a:gd name="connsiteX0" fmla="*/ 9 w 1202746"/>
              <a:gd name="connsiteY0" fmla="*/ 294907 h 294907"/>
              <a:gd name="connsiteX1" fmla="*/ 131303 w 1202746"/>
              <a:gd name="connsiteY1" fmla="*/ 0 h 294907"/>
              <a:gd name="connsiteX2" fmla="*/ 1202746 w 1202746"/>
              <a:gd name="connsiteY2" fmla="*/ 15894 h 294907"/>
              <a:gd name="connsiteX3" fmla="*/ 9 w 1202746"/>
              <a:gd name="connsiteY3" fmla="*/ 294907 h 294907"/>
              <a:gd name="connsiteX0" fmla="*/ 9 w 212983"/>
              <a:gd name="connsiteY0" fmla="*/ 294907 h 389657"/>
              <a:gd name="connsiteX1" fmla="*/ 131303 w 212983"/>
              <a:gd name="connsiteY1" fmla="*/ 0 h 389657"/>
              <a:gd name="connsiteX2" fmla="*/ 212983 w 212983"/>
              <a:gd name="connsiteY2" fmla="*/ 389657 h 389657"/>
              <a:gd name="connsiteX3" fmla="*/ 9 w 212983"/>
              <a:gd name="connsiteY3" fmla="*/ 294907 h 38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2983" h="389657">
                <a:moveTo>
                  <a:pt x="9" y="294907"/>
                </a:moveTo>
                <a:cubicBezTo>
                  <a:pt x="-1273" y="241224"/>
                  <a:pt x="132585" y="53683"/>
                  <a:pt x="131303" y="0"/>
                </a:cubicBezTo>
                <a:lnTo>
                  <a:pt x="212983" y="389657"/>
                </a:lnTo>
                <a:lnTo>
                  <a:pt x="9" y="294907"/>
                </a:lnTo>
                <a:close/>
              </a:path>
            </a:pathLst>
          </a:custGeom>
          <a:solidFill>
            <a:srgbClr val="005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2" name="Isosceles Triangle 6">
            <a:extLst>
              <a:ext uri="{FF2B5EF4-FFF2-40B4-BE49-F238E27FC236}">
                <a16:creationId xmlns:a16="http://schemas.microsoft.com/office/drawing/2014/main" id="{255F4964-C981-43CF-88F2-FBE54D994ACA}"/>
              </a:ext>
            </a:extLst>
          </p:cNvPr>
          <p:cNvSpPr/>
          <p:nvPr/>
        </p:nvSpPr>
        <p:spPr>
          <a:xfrm rot="11032520">
            <a:off x="8749693" y="4794840"/>
            <a:ext cx="1811742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  <a:gd name="connsiteX0" fmla="*/ 14774 w 1071443"/>
              <a:gd name="connsiteY0" fmla="*/ 241195 h 241195"/>
              <a:gd name="connsiteX1" fmla="*/ 0 w 1071443"/>
              <a:gd name="connsiteY1" fmla="*/ 0 h 241195"/>
              <a:gd name="connsiteX2" fmla="*/ 1071443 w 1071443"/>
              <a:gd name="connsiteY2" fmla="*/ 15894 h 241195"/>
              <a:gd name="connsiteX3" fmla="*/ 14774 w 1071443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1443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071443" y="15894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2EA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3" name="Isosceles Triangle 6">
            <a:extLst>
              <a:ext uri="{FF2B5EF4-FFF2-40B4-BE49-F238E27FC236}">
                <a16:creationId xmlns:a16="http://schemas.microsoft.com/office/drawing/2014/main" id="{5BF2431A-1322-4E83-AD3C-AA9C0E514657}"/>
              </a:ext>
            </a:extLst>
          </p:cNvPr>
          <p:cNvSpPr/>
          <p:nvPr/>
        </p:nvSpPr>
        <p:spPr>
          <a:xfrm>
            <a:off x="8716220" y="4702929"/>
            <a:ext cx="2198825" cy="407845"/>
          </a:xfrm>
          <a:custGeom>
            <a:avLst/>
            <a:gdLst>
              <a:gd name="connsiteX0" fmla="*/ 0 w 1296514"/>
              <a:gd name="connsiteY0" fmla="*/ 263053 h 263053"/>
              <a:gd name="connsiteX1" fmla="*/ 648257 w 1296514"/>
              <a:gd name="connsiteY1" fmla="*/ 0 h 263053"/>
              <a:gd name="connsiteX2" fmla="*/ 1296514 w 1296514"/>
              <a:gd name="connsiteY2" fmla="*/ 263053 h 263053"/>
              <a:gd name="connsiteX3" fmla="*/ 0 w 1296514"/>
              <a:gd name="connsiteY3" fmla="*/ 263053 h 263053"/>
              <a:gd name="connsiteX0" fmla="*/ 3845 w 1300359"/>
              <a:gd name="connsiteY0" fmla="*/ 161048 h 161048"/>
              <a:gd name="connsiteX1" fmla="*/ 0 w 1300359"/>
              <a:gd name="connsiteY1" fmla="*/ 0 h 161048"/>
              <a:gd name="connsiteX2" fmla="*/ 1300359 w 1300359"/>
              <a:gd name="connsiteY2" fmla="*/ 161048 h 161048"/>
              <a:gd name="connsiteX3" fmla="*/ 3845 w 1300359"/>
              <a:gd name="connsiteY3" fmla="*/ 161048 h 161048"/>
              <a:gd name="connsiteX0" fmla="*/ 14774 w 1300359"/>
              <a:gd name="connsiteY0" fmla="*/ 241195 h 241195"/>
              <a:gd name="connsiteX1" fmla="*/ 0 w 1300359"/>
              <a:gd name="connsiteY1" fmla="*/ 0 h 241195"/>
              <a:gd name="connsiteX2" fmla="*/ 1300359 w 1300359"/>
              <a:gd name="connsiteY2" fmla="*/ 161048 h 241195"/>
              <a:gd name="connsiteX3" fmla="*/ 14774 w 1300359"/>
              <a:gd name="connsiteY3" fmla="*/ 241195 h 241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359" h="241195">
                <a:moveTo>
                  <a:pt x="14774" y="241195"/>
                </a:moveTo>
                <a:cubicBezTo>
                  <a:pt x="13492" y="187512"/>
                  <a:pt x="1282" y="53683"/>
                  <a:pt x="0" y="0"/>
                </a:cubicBezTo>
                <a:lnTo>
                  <a:pt x="1300359" y="161048"/>
                </a:lnTo>
                <a:lnTo>
                  <a:pt x="14774" y="241195"/>
                </a:lnTo>
                <a:close/>
              </a:path>
            </a:pathLst>
          </a:custGeom>
          <a:solidFill>
            <a:srgbClr val="0074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4" name="Rectangle 5">
            <a:extLst>
              <a:ext uri="{FF2B5EF4-FFF2-40B4-BE49-F238E27FC236}">
                <a16:creationId xmlns:a16="http://schemas.microsoft.com/office/drawing/2014/main" id="{0B5E0C61-A5DD-49F9-8C22-0F6A8814AC45}"/>
              </a:ext>
            </a:extLst>
          </p:cNvPr>
          <p:cNvSpPr/>
          <p:nvPr/>
        </p:nvSpPr>
        <p:spPr>
          <a:xfrm>
            <a:off x="7413459" y="3568639"/>
            <a:ext cx="3501587" cy="1406610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797" h="831853">
                <a:moveTo>
                  <a:pt x="0" y="123825"/>
                </a:moveTo>
                <a:lnTo>
                  <a:pt x="2061272" y="0"/>
                </a:lnTo>
                <a:lnTo>
                  <a:pt x="2070797" y="831853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gradFill flip="none" rotWithShape="1">
            <a:gsLst>
              <a:gs pos="0">
                <a:srgbClr val="2EA455"/>
              </a:gs>
              <a:gs pos="100000">
                <a:srgbClr val="00902F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5" name="Rectangle 5">
            <a:extLst>
              <a:ext uri="{FF2B5EF4-FFF2-40B4-BE49-F238E27FC236}">
                <a16:creationId xmlns:a16="http://schemas.microsoft.com/office/drawing/2014/main" id="{60F38D76-7689-4CF7-9310-DAF44C9574B9}"/>
              </a:ext>
            </a:extLst>
          </p:cNvPr>
          <p:cNvSpPr/>
          <p:nvPr/>
        </p:nvSpPr>
        <p:spPr>
          <a:xfrm>
            <a:off x="7413458" y="3558024"/>
            <a:ext cx="3485481" cy="1116699"/>
          </a:xfrm>
          <a:custGeom>
            <a:avLst/>
            <a:gdLst>
              <a:gd name="connsiteX0" fmla="*/ 0 w 2061272"/>
              <a:gd name="connsiteY0" fmla="*/ 0 h 603253"/>
              <a:gd name="connsiteX1" fmla="*/ 2061272 w 2061272"/>
              <a:gd name="connsiteY1" fmla="*/ 0 h 603253"/>
              <a:gd name="connsiteX2" fmla="*/ 2061272 w 2061272"/>
              <a:gd name="connsiteY2" fmla="*/ 603253 h 603253"/>
              <a:gd name="connsiteX3" fmla="*/ 0 w 2061272"/>
              <a:gd name="connsiteY3" fmla="*/ 603253 h 603253"/>
              <a:gd name="connsiteX4" fmla="*/ 0 w 2061272"/>
              <a:gd name="connsiteY4" fmla="*/ 0 h 603253"/>
              <a:gd name="connsiteX0" fmla="*/ 0 w 2061272"/>
              <a:gd name="connsiteY0" fmla="*/ 123825 h 727078"/>
              <a:gd name="connsiteX1" fmla="*/ 2061272 w 2061272"/>
              <a:gd name="connsiteY1" fmla="*/ 0 h 727078"/>
              <a:gd name="connsiteX2" fmla="*/ 2061272 w 2061272"/>
              <a:gd name="connsiteY2" fmla="*/ 727078 h 727078"/>
              <a:gd name="connsiteX3" fmla="*/ 0 w 2061272"/>
              <a:gd name="connsiteY3" fmla="*/ 727078 h 727078"/>
              <a:gd name="connsiteX4" fmla="*/ 0 w 2061272"/>
              <a:gd name="connsiteY4" fmla="*/ 123825 h 727078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727078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98503 h 831853"/>
              <a:gd name="connsiteX4" fmla="*/ 0 w 2070797"/>
              <a:gd name="connsiteY4" fmla="*/ 123825 h 831853"/>
              <a:gd name="connsiteX0" fmla="*/ 0 w 2070797"/>
              <a:gd name="connsiteY0" fmla="*/ 123825 h 831853"/>
              <a:gd name="connsiteX1" fmla="*/ 2061272 w 2070797"/>
              <a:gd name="connsiteY1" fmla="*/ 0 h 831853"/>
              <a:gd name="connsiteX2" fmla="*/ 2070797 w 2070797"/>
              <a:gd name="connsiteY2" fmla="*/ 831853 h 831853"/>
              <a:gd name="connsiteX3" fmla="*/ 0 w 2070797"/>
              <a:gd name="connsiteY3" fmla="*/ 660403 h 831853"/>
              <a:gd name="connsiteX4" fmla="*/ 0 w 2070797"/>
              <a:gd name="connsiteY4" fmla="*/ 123825 h 831853"/>
              <a:gd name="connsiteX0" fmla="*/ 0 w 2061272"/>
              <a:gd name="connsiteY0" fmla="*/ 123825 h 660403"/>
              <a:gd name="connsiteX1" fmla="*/ 2061272 w 2061272"/>
              <a:gd name="connsiteY1" fmla="*/ 0 h 660403"/>
              <a:gd name="connsiteX2" fmla="*/ 0 w 2061272"/>
              <a:gd name="connsiteY2" fmla="*/ 660403 h 660403"/>
              <a:gd name="connsiteX3" fmla="*/ 0 w 2061272"/>
              <a:gd name="connsiteY3" fmla="*/ 123825 h 660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1272" h="660403">
                <a:moveTo>
                  <a:pt x="0" y="123825"/>
                </a:moveTo>
                <a:lnTo>
                  <a:pt x="2061272" y="0"/>
                </a:lnTo>
                <a:lnTo>
                  <a:pt x="0" y="660403"/>
                </a:lnTo>
                <a:lnTo>
                  <a:pt x="0" y="123825"/>
                </a:lnTo>
                <a:close/>
              </a:path>
            </a:pathLst>
          </a:custGeom>
          <a:solidFill>
            <a:schemeClr val="bg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C53430BB-CB1E-43C1-AC92-A0A7175A8C57}"/>
              </a:ext>
            </a:extLst>
          </p:cNvPr>
          <p:cNvSpPr/>
          <p:nvPr/>
        </p:nvSpPr>
        <p:spPr>
          <a:xfrm>
            <a:off x="7250274" y="3559034"/>
            <a:ext cx="569430" cy="569430"/>
          </a:xfrm>
          <a:prstGeom prst="ellipse">
            <a:avLst/>
          </a:prstGeom>
          <a:solidFill>
            <a:srgbClr val="007427"/>
          </a:solidFill>
          <a:ln w="28575">
            <a:solidFill>
              <a:schemeClr val="bg1">
                <a:alpha val="56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C37E79F-FCD0-45E1-B8CF-BA5973035DC7}"/>
              </a:ext>
            </a:extLst>
          </p:cNvPr>
          <p:cNvSpPr/>
          <p:nvPr/>
        </p:nvSpPr>
        <p:spPr>
          <a:xfrm rot="426343">
            <a:off x="7258937" y="3496258"/>
            <a:ext cx="59016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rPr>
              <a:t>D</a:t>
            </a:r>
            <a:endParaRPr lang="fr-FR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668D282F-19D6-43F6-A02B-38D0256EFFC8}"/>
              </a:ext>
            </a:extLst>
          </p:cNvPr>
          <p:cNvSpPr/>
          <p:nvPr/>
        </p:nvSpPr>
        <p:spPr>
          <a:xfrm flipH="1">
            <a:off x="7910907" y="3729451"/>
            <a:ext cx="2712834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/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Lorem ipsum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adipiscing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Sed non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risus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Suspendisse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lectus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tortor</a:t>
            </a:r>
            <a:r>
              <a:rPr lang="fr-FR" sz="1400" i="1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fr-FR" sz="1400" i="1" dirty="0" err="1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dignissim</a:t>
            </a:r>
            <a:endParaRPr lang="fr-FR" sz="1400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9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75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25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7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75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25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750"/>
                            </p:stCondLst>
                            <p:childTnLst>
                              <p:par>
                                <p:cTn id="10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425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7" grpId="0" animBg="1"/>
      <p:bldP spid="7" grpId="0" animBg="1"/>
      <p:bldP spid="6" grpId="0" animBg="1"/>
      <p:bldP spid="51" grpId="0" animBg="1"/>
      <p:bldP spid="9" grpId="0" animBg="1"/>
      <p:bldP spid="81" grpId="0"/>
      <p:bldP spid="82" grpId="0"/>
      <p:bldP spid="62" grpId="0" animBg="1"/>
      <p:bldP spid="63" grpId="0" animBg="1"/>
      <p:bldP spid="64" grpId="0" animBg="1"/>
      <p:bldP spid="65" grpId="0" animBg="1"/>
      <p:bldP spid="67" grpId="0" animBg="1"/>
      <p:bldP spid="68" grpId="0" animBg="1"/>
      <p:bldP spid="69" grpId="0"/>
      <p:bldP spid="70" grpId="0"/>
      <p:bldP spid="80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/>
      <p:bldP spid="90" grpId="0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/>
      <p:bldP spid="9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YOUSSEF BAHLA</cp:lastModifiedBy>
  <cp:revision>42</cp:revision>
  <dcterms:created xsi:type="dcterms:W3CDTF">2018-12-09T18:31:54Z</dcterms:created>
  <dcterms:modified xsi:type="dcterms:W3CDTF">2022-03-09T10:41:20Z</dcterms:modified>
  <cp:category>www.presentation-powerpoint.com</cp:category>
</cp:coreProperties>
</file>