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Lst>
  <p:sldSz cy="13716000" cx="24387025"/>
  <p:notesSz cx="13716000" cy="24387025"/>
  <p:embeddedFontLst>
    <p:embeddedFont>
      <p:font typeface="Poppins"/>
      <p:bold r:id="rId31"/>
      <p:boldItalic r:id="rId32"/>
    </p:embeddedFont>
    <p:embeddedFont>
      <p:font typeface="Lato"/>
      <p:regular r:id="rId33"/>
      <p:bold r:id="rId34"/>
      <p:italic r:id="rId35"/>
      <p:boldItalic r:id="rId36"/>
    </p:embeddedFont>
    <p:embeddedFont>
      <p:font typeface="Montserrat"/>
      <p:regular r:id="rId37"/>
      <p:bold r:id="rId38"/>
      <p:italic r:id="rId39"/>
      <p:boldItalic r:id="rId40"/>
    </p:embeddedFont>
    <p:embeddedFont>
      <p:font typeface="Inter"/>
      <p:regular r:id="rId41"/>
      <p:bold r:id="rId42"/>
    </p:embeddedFont>
    <p:embeddedFont>
      <p:font typeface="Poppins SemiBold"/>
      <p:regular r:id="rId43"/>
      <p:bold r:id="rId44"/>
      <p:italic r:id="rId45"/>
      <p:boldItalic r:id="rId4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7" roundtripDataSignature="AMtx7mjc2KEzdt6Amr4TZLRPJVezDuXCs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boldItalic.fntdata"/><Relationship Id="rId20" Type="http://schemas.openxmlformats.org/officeDocument/2006/relationships/slide" Target="slides/slide16.xml"/><Relationship Id="rId42" Type="http://schemas.openxmlformats.org/officeDocument/2006/relationships/font" Target="fonts/Inter-bold.fntdata"/><Relationship Id="rId41" Type="http://schemas.openxmlformats.org/officeDocument/2006/relationships/font" Target="fonts/Inter-regular.fntdata"/><Relationship Id="rId22" Type="http://schemas.openxmlformats.org/officeDocument/2006/relationships/slide" Target="slides/slide18.xml"/><Relationship Id="rId44" Type="http://schemas.openxmlformats.org/officeDocument/2006/relationships/font" Target="fonts/PoppinsSemiBold-bold.fntdata"/><Relationship Id="rId21" Type="http://schemas.openxmlformats.org/officeDocument/2006/relationships/slide" Target="slides/slide17.xml"/><Relationship Id="rId43" Type="http://schemas.openxmlformats.org/officeDocument/2006/relationships/font" Target="fonts/PoppinsSemiBold-regular.fntdata"/><Relationship Id="rId24" Type="http://schemas.openxmlformats.org/officeDocument/2006/relationships/slide" Target="slides/slide20.xml"/><Relationship Id="rId46" Type="http://schemas.openxmlformats.org/officeDocument/2006/relationships/font" Target="fonts/PoppinsSemiBold-boldItalic.fntdata"/><Relationship Id="rId23" Type="http://schemas.openxmlformats.org/officeDocument/2006/relationships/slide" Target="slides/slide19.xml"/><Relationship Id="rId45" Type="http://schemas.openxmlformats.org/officeDocument/2006/relationships/font" Target="fonts/PoppinsSemi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47" Type="http://customschemas.google.com/relationships/presentationmetadata" Target="metadata"/><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fntdata"/><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font" Target="fonts/Lato-regular.fntdata"/><Relationship Id="rId10" Type="http://schemas.openxmlformats.org/officeDocument/2006/relationships/slide" Target="slides/slide6.xml"/><Relationship Id="rId32" Type="http://schemas.openxmlformats.org/officeDocument/2006/relationships/font" Target="fonts/Poppins-boldItalic.fntdata"/><Relationship Id="rId13" Type="http://schemas.openxmlformats.org/officeDocument/2006/relationships/slide" Target="slides/slide9.xml"/><Relationship Id="rId35" Type="http://schemas.openxmlformats.org/officeDocument/2006/relationships/font" Target="fonts/Lato-italic.fntdata"/><Relationship Id="rId12" Type="http://schemas.openxmlformats.org/officeDocument/2006/relationships/slide" Target="slides/slide8.xml"/><Relationship Id="rId34" Type="http://schemas.openxmlformats.org/officeDocument/2006/relationships/font" Target="fonts/Lato-bold.fntdata"/><Relationship Id="rId15" Type="http://schemas.openxmlformats.org/officeDocument/2006/relationships/slide" Target="slides/slide11.xml"/><Relationship Id="rId37" Type="http://schemas.openxmlformats.org/officeDocument/2006/relationships/font" Target="fonts/Montserrat-regular.fntdata"/><Relationship Id="rId14" Type="http://schemas.openxmlformats.org/officeDocument/2006/relationships/slide" Target="slides/slide10.xml"/><Relationship Id="rId36" Type="http://schemas.openxmlformats.org/officeDocument/2006/relationships/font" Target="fonts/Lato-boldItalic.fntdata"/><Relationship Id="rId17" Type="http://schemas.openxmlformats.org/officeDocument/2006/relationships/slide" Target="slides/slide13.xml"/><Relationship Id="rId39" Type="http://schemas.openxmlformats.org/officeDocument/2006/relationships/font" Target="fonts/Montserrat-italic.fntdata"/><Relationship Id="rId16" Type="http://schemas.openxmlformats.org/officeDocument/2006/relationships/slide" Target="slides/slide12.xml"/><Relationship Id="rId38" Type="http://schemas.openxmlformats.org/officeDocument/2006/relationships/font" Target="fonts/Montserrat-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c193bf2ad6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c193bf2ad6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c193bf2ad6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2c193bf2ad6_0_1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8" name="Google Shape;188;g2c193bf2ad6_0_1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 name="Google Shape;189;g2c193bf2ad6_0_1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2c193bf2ad6_0_1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 name="Google Shape;213;g2c193bf2ad6_0_1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4" name="Google Shape;214;g2c193bf2ad6_0_1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2c193bf2ad6_0_2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2" name="Google Shape;262;g2c193bf2ad6_0_2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3" name="Google Shape;263;g2c193bf2ad6_0_2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2c193bf2ad6_0_2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2" name="Google Shape;292;g2c193bf2ad6_0_2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3" name="Google Shape;293;g2c193bf2ad6_0_2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g2c193bf2ad6_0_2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6" name="Google Shape;306;g2c193bf2ad6_0_2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7" name="Google Shape;307;g2c193bf2ad6_0_2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g2c193bf2ad6_0_3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4" name="Google Shape;334;g2c193bf2ad6_0_3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5" name="Google Shape;335;g2c193bf2ad6_0_30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g2c193bf2ad6_0_3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0" name="Google Shape;400;g2c193bf2ad6_0_3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1" name="Google Shape;401;g2c193bf2ad6_0_3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2c193bf2ad6_0_3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5" name="Google Shape;415;g2c193bf2ad6_0_3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6" name="Google Shape;416;g2c193bf2ad6_0_3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2c193bf2ad6_0_4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1" name="Google Shape;431;g2c193bf2ad6_0_4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2" name="Google Shape;432;g2c193bf2ad6_0_4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g2c193bf2ad6_0_4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7" name="Google Shape;447;g2c193bf2ad6_0_4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8" name="Google Shape;448;g2c193bf2ad6_0_4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g2c193bf2ad6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g2c193bf2ad6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g2c193bf2ad6_0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2c193bf2ad6_0_4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6" name="Google Shape;456;g2c193bf2ad6_0_4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7" name="Google Shape;457;g2c193bf2ad6_0_4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g2c193bf2ad6_0_4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9" name="Google Shape;489;g2c193bf2ad6_0_4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0" name="Google Shape;490;g2c193bf2ad6_0_4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g2c193bf2ad6_0_4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1" name="Google Shape;511;g2c193bf2ad6_0_4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2" name="Google Shape;512;g2c193bf2ad6_0_4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4" name="Shape 554"/>
        <p:cNvGrpSpPr/>
        <p:nvPr/>
      </p:nvGrpSpPr>
      <p:grpSpPr>
        <a:xfrm>
          <a:off x="0" y="0"/>
          <a:ext cx="0" cy="0"/>
          <a:chOff x="0" y="0"/>
          <a:chExt cx="0" cy="0"/>
        </a:xfrm>
      </p:grpSpPr>
      <p:sp>
        <p:nvSpPr>
          <p:cNvPr id="555" name="Google Shape;555;g2c193bf2ad6_0_5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6" name="Google Shape;556;g2c193bf2ad6_0_5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7" name="Google Shape;557;g2c193bf2ad6_0_5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1" name="Shape 581"/>
        <p:cNvGrpSpPr/>
        <p:nvPr/>
      </p:nvGrpSpPr>
      <p:grpSpPr>
        <a:xfrm>
          <a:off x="0" y="0"/>
          <a:ext cx="0" cy="0"/>
          <a:chOff x="0" y="0"/>
          <a:chExt cx="0" cy="0"/>
        </a:xfrm>
      </p:grpSpPr>
      <p:sp>
        <p:nvSpPr>
          <p:cNvPr id="582" name="Google Shape;582;g2c193bf2ad6_0_5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3" name="Google Shape;583;g2c193bf2ad6_0_5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4" name="Google Shape;584;g2c193bf2ad6_0_5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g2c193bf2ad6_0_5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8" name="Google Shape;608;g2c193bf2ad6_0_5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9" name="Google Shape;609;g2c193bf2ad6_0_5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4" name="Shape 674"/>
        <p:cNvGrpSpPr/>
        <p:nvPr/>
      </p:nvGrpSpPr>
      <p:grpSpPr>
        <a:xfrm>
          <a:off x="0" y="0"/>
          <a:ext cx="0" cy="0"/>
          <a:chOff x="0" y="0"/>
          <a:chExt cx="0" cy="0"/>
        </a:xfrm>
      </p:grpSpPr>
      <p:sp>
        <p:nvSpPr>
          <p:cNvPr id="675" name="Google Shape;675;g2c193bf2ad6_0_6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6" name="Google Shape;676;g2c193bf2ad6_0_6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7" name="Google Shape;677;g2c193bf2ad6_0_6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 name="Shape 33"/>
        <p:cNvGrpSpPr/>
        <p:nvPr/>
      </p:nvGrpSpPr>
      <p:grpSpPr>
        <a:xfrm>
          <a:off x="0" y="0"/>
          <a:ext cx="0" cy="0"/>
          <a:chOff x="0" y="0"/>
          <a:chExt cx="0" cy="0"/>
        </a:xfrm>
      </p:grpSpPr>
      <p:sp>
        <p:nvSpPr>
          <p:cNvPr id="34" name="Google Shape;34;g2c193bf2ad6_0_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 name="Google Shape;35;g2c193bf2ad6_0_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 name="Google Shape;36;g2c193bf2ad6_0_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2c193bf2ad6_0_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0" name="Google Shape;80;g2c193bf2ad6_0_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 name="Google Shape;81;g2c193bf2ad6_0_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2c193bf2ad6_0_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1" name="Google Shape;91;g2c193bf2ad6_0_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 name="Google Shape;92;g2c193bf2ad6_0_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2c193bf2ad6_0_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 name="Google Shape;110;g2c193bf2ad6_0_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 name="Google Shape;111;g2c193bf2ad6_0_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2c193bf2ad6_0_1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2" name="Google Shape;132;g2c193bf2ad6_0_1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 name="Google Shape;133;g2c193bf2ad6_0_1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2c193bf2ad6_0_1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 name="Google Shape;145;g2c193bf2ad6_0_1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6" name="Google Shape;146;g2c193bf2ad6_0_1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2c193bf2ad6_0_1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0" name="Google Shape;160;g2c193bf2ad6_0_1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 name="Google Shape;161;g2c193bf2ad6_0_1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png"/><Relationship Id="rId4" Type="http://schemas.openxmlformats.org/officeDocument/2006/relationships/image" Target="../media/image18.png"/><Relationship Id="rId5" Type="http://schemas.openxmlformats.org/officeDocument/2006/relationships/image" Target="../media/image2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29.png"/><Relationship Id="rId5" Type="http://schemas.openxmlformats.org/officeDocument/2006/relationships/image" Target="../media/image45.png"/><Relationship Id="rId6" Type="http://schemas.openxmlformats.org/officeDocument/2006/relationships/image" Target="../media/image36.png"/><Relationship Id="rId7" Type="http://schemas.openxmlformats.org/officeDocument/2006/relationships/image" Target="../media/image40.png"/></Relationships>
</file>

<file path=ppt/slides/_rels/slide11.xml.rels><?xml version="1.0" encoding="UTF-8" standalone="yes"?><Relationships xmlns="http://schemas.openxmlformats.org/package/2006/relationships"><Relationship Id="rId11" Type="http://schemas.openxmlformats.org/officeDocument/2006/relationships/image" Target="../media/image80.png"/><Relationship Id="rId10" Type="http://schemas.openxmlformats.org/officeDocument/2006/relationships/image" Target="../media/image37.png"/><Relationship Id="rId13" Type="http://schemas.openxmlformats.org/officeDocument/2006/relationships/image" Target="../media/image39.png"/><Relationship Id="rId12" Type="http://schemas.openxmlformats.org/officeDocument/2006/relationships/image" Target="../media/image44.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8.png"/><Relationship Id="rId4" Type="http://schemas.openxmlformats.org/officeDocument/2006/relationships/image" Target="../media/image29.png"/><Relationship Id="rId9" Type="http://schemas.openxmlformats.org/officeDocument/2006/relationships/image" Target="../media/image41.png"/><Relationship Id="rId15" Type="http://schemas.openxmlformats.org/officeDocument/2006/relationships/image" Target="../media/image46.png"/><Relationship Id="rId14" Type="http://schemas.openxmlformats.org/officeDocument/2006/relationships/image" Target="../media/image54.png"/><Relationship Id="rId17" Type="http://schemas.openxmlformats.org/officeDocument/2006/relationships/image" Target="../media/image129.png"/><Relationship Id="rId16" Type="http://schemas.openxmlformats.org/officeDocument/2006/relationships/image" Target="../media/image64.png"/><Relationship Id="rId5" Type="http://schemas.openxmlformats.org/officeDocument/2006/relationships/image" Target="../media/image73.png"/><Relationship Id="rId6" Type="http://schemas.openxmlformats.org/officeDocument/2006/relationships/image" Target="../media/image48.png"/><Relationship Id="rId7" Type="http://schemas.openxmlformats.org/officeDocument/2006/relationships/image" Target="../media/image43.png"/><Relationship Id="rId8" Type="http://schemas.openxmlformats.org/officeDocument/2006/relationships/image" Target="../media/image4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57.png"/><Relationship Id="rId4" Type="http://schemas.openxmlformats.org/officeDocument/2006/relationships/image" Target="../media/image29.png"/><Relationship Id="rId5" Type="http://schemas.openxmlformats.org/officeDocument/2006/relationships/image" Target="../media/image59.png"/><Relationship Id="rId6" Type="http://schemas.openxmlformats.org/officeDocument/2006/relationships/image" Target="../media/image6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6.png"/><Relationship Id="rId4" Type="http://schemas.openxmlformats.org/officeDocument/2006/relationships/image" Target="../media/image62.png"/><Relationship Id="rId5" Type="http://schemas.openxmlformats.org/officeDocument/2006/relationships/image" Target="../media/image2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8.pn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20" Type="http://schemas.openxmlformats.org/officeDocument/2006/relationships/image" Target="../media/image79.png"/><Relationship Id="rId22" Type="http://schemas.openxmlformats.org/officeDocument/2006/relationships/image" Target="../media/image84.png"/><Relationship Id="rId21" Type="http://schemas.openxmlformats.org/officeDocument/2006/relationships/image" Target="../media/image94.png"/><Relationship Id="rId24" Type="http://schemas.openxmlformats.org/officeDocument/2006/relationships/image" Target="../media/image83.png"/><Relationship Id="rId23" Type="http://schemas.openxmlformats.org/officeDocument/2006/relationships/image" Target="../media/image86.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image" Target="../media/image29.png"/><Relationship Id="rId9" Type="http://schemas.openxmlformats.org/officeDocument/2006/relationships/image" Target="../media/image63.png"/><Relationship Id="rId26" Type="http://schemas.openxmlformats.org/officeDocument/2006/relationships/image" Target="../media/image88.png"/><Relationship Id="rId25" Type="http://schemas.openxmlformats.org/officeDocument/2006/relationships/image" Target="../media/image85.png"/><Relationship Id="rId28" Type="http://schemas.openxmlformats.org/officeDocument/2006/relationships/image" Target="../media/image89.png"/><Relationship Id="rId27" Type="http://schemas.openxmlformats.org/officeDocument/2006/relationships/image" Target="../media/image81.png"/><Relationship Id="rId5" Type="http://schemas.openxmlformats.org/officeDocument/2006/relationships/image" Target="../media/image70.png"/><Relationship Id="rId6" Type="http://schemas.openxmlformats.org/officeDocument/2006/relationships/image" Target="../media/image58.png"/><Relationship Id="rId7" Type="http://schemas.openxmlformats.org/officeDocument/2006/relationships/image" Target="../media/image75.png"/><Relationship Id="rId8" Type="http://schemas.openxmlformats.org/officeDocument/2006/relationships/image" Target="../media/image66.png"/><Relationship Id="rId11" Type="http://schemas.openxmlformats.org/officeDocument/2006/relationships/image" Target="../media/image65.png"/><Relationship Id="rId10" Type="http://schemas.openxmlformats.org/officeDocument/2006/relationships/image" Target="../media/image68.png"/><Relationship Id="rId13" Type="http://schemas.openxmlformats.org/officeDocument/2006/relationships/image" Target="../media/image76.png"/><Relationship Id="rId12" Type="http://schemas.openxmlformats.org/officeDocument/2006/relationships/image" Target="../media/image72.png"/><Relationship Id="rId15" Type="http://schemas.openxmlformats.org/officeDocument/2006/relationships/image" Target="../media/image82.png"/><Relationship Id="rId14" Type="http://schemas.openxmlformats.org/officeDocument/2006/relationships/image" Target="../media/image78.png"/><Relationship Id="rId17" Type="http://schemas.openxmlformats.org/officeDocument/2006/relationships/image" Target="../media/image74.png"/><Relationship Id="rId16" Type="http://schemas.openxmlformats.org/officeDocument/2006/relationships/image" Target="../media/image101.png"/><Relationship Id="rId19" Type="http://schemas.openxmlformats.org/officeDocument/2006/relationships/image" Target="../media/image87.png"/><Relationship Id="rId18" Type="http://schemas.openxmlformats.org/officeDocument/2006/relationships/image" Target="../media/image7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3.png"/><Relationship Id="rId4" Type="http://schemas.openxmlformats.org/officeDocument/2006/relationships/image" Target="../media/image29.png"/><Relationship Id="rId5" Type="http://schemas.openxmlformats.org/officeDocument/2006/relationships/image" Target="../media/image90.png"/><Relationship Id="rId6" Type="http://schemas.openxmlformats.org/officeDocument/2006/relationships/image" Target="../media/image9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8.png"/><Relationship Id="rId4" Type="http://schemas.openxmlformats.org/officeDocument/2006/relationships/image" Target="../media/image29.png"/><Relationship Id="rId5" Type="http://schemas.openxmlformats.org/officeDocument/2006/relationships/image" Target="../media/image112.png"/><Relationship Id="rId6" Type="http://schemas.openxmlformats.org/officeDocument/2006/relationships/image" Target="../media/image1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png"/><Relationship Id="rId4" Type="http://schemas.openxmlformats.org/officeDocument/2006/relationships/image" Target="../media/image29.png"/><Relationship Id="rId5" Type="http://schemas.openxmlformats.org/officeDocument/2006/relationships/image" Target="../media/image114.png"/><Relationship Id="rId6" Type="http://schemas.openxmlformats.org/officeDocument/2006/relationships/image" Target="../media/image10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34.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image" Target="../media/image2.png"/><Relationship Id="rId5" Type="http://schemas.openxmlformats.org/officeDocument/2006/relationships/image" Target="../media/image2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3.png"/><Relationship Id="rId4" Type="http://schemas.openxmlformats.org/officeDocument/2006/relationships/image" Target="../media/image29.png"/><Relationship Id="rId5" Type="http://schemas.openxmlformats.org/officeDocument/2006/relationships/image" Target="../media/image12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8.png"/><Relationship Id="rId4" Type="http://schemas.openxmlformats.org/officeDocument/2006/relationships/image" Target="../media/image29.png"/><Relationship Id="rId5" Type="http://schemas.openxmlformats.org/officeDocument/2006/relationships/image" Target="../media/image1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image" Target="../media/image29.png"/><Relationship Id="rId5" Type="http://schemas.openxmlformats.org/officeDocument/2006/relationships/image" Target="../media/image109.png"/><Relationship Id="rId6" Type="http://schemas.openxmlformats.org/officeDocument/2006/relationships/image" Target="../media/image39.png"/><Relationship Id="rId7" Type="http://schemas.openxmlformats.org/officeDocument/2006/relationships/image" Target="../media/image11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3.png"/><Relationship Id="rId4" Type="http://schemas.openxmlformats.org/officeDocument/2006/relationships/image" Target="../media/image29.png"/><Relationship Id="rId5" Type="http://schemas.openxmlformats.org/officeDocument/2006/relationships/image" Target="../media/image121.png"/><Relationship Id="rId6" Type="http://schemas.openxmlformats.org/officeDocument/2006/relationships/image" Target="../media/image131.png"/><Relationship Id="rId7" Type="http://schemas.openxmlformats.org/officeDocument/2006/relationships/image" Target="../media/image13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8.png"/><Relationship Id="rId4" Type="http://schemas.openxmlformats.org/officeDocument/2006/relationships/image" Target="../media/image29.png"/><Relationship Id="rId9" Type="http://schemas.openxmlformats.org/officeDocument/2006/relationships/image" Target="../media/image138.png"/><Relationship Id="rId5" Type="http://schemas.openxmlformats.org/officeDocument/2006/relationships/image" Target="../media/image130.png"/><Relationship Id="rId6" Type="http://schemas.openxmlformats.org/officeDocument/2006/relationships/image" Target="../media/image140.png"/><Relationship Id="rId7" Type="http://schemas.openxmlformats.org/officeDocument/2006/relationships/image" Target="../media/image127.png"/><Relationship Id="rId8" Type="http://schemas.openxmlformats.org/officeDocument/2006/relationships/image" Target="../media/image133.png"/><Relationship Id="rId10" Type="http://schemas.openxmlformats.org/officeDocument/2006/relationships/image" Target="../media/image126.png"/></Relationships>
</file>

<file path=ppt/slides/_rels/slide25.xml.rels><?xml version="1.0" encoding="UTF-8" standalone="yes"?><Relationships xmlns="http://schemas.openxmlformats.org/package/2006/relationships"><Relationship Id="rId20"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png"/><Relationship Id="rId4" Type="http://schemas.openxmlformats.org/officeDocument/2006/relationships/image" Target="../media/image29.png"/><Relationship Id="rId9" Type="http://schemas.openxmlformats.org/officeDocument/2006/relationships/image" Target="../media/image139.png"/><Relationship Id="rId5" Type="http://schemas.openxmlformats.org/officeDocument/2006/relationships/image" Target="../media/image136.png"/><Relationship Id="rId6" Type="http://schemas.openxmlformats.org/officeDocument/2006/relationships/image" Target="../media/image155.png"/><Relationship Id="rId7" Type="http://schemas.openxmlformats.org/officeDocument/2006/relationships/image" Target="../media/image150.png"/><Relationship Id="rId8" Type="http://schemas.openxmlformats.org/officeDocument/2006/relationships/image" Target="../media/image154.png"/><Relationship Id="rId11" Type="http://schemas.openxmlformats.org/officeDocument/2006/relationships/image" Target="../media/image142.png"/><Relationship Id="rId10" Type="http://schemas.openxmlformats.org/officeDocument/2006/relationships/image" Target="../media/image141.png"/><Relationship Id="rId13" Type="http://schemas.openxmlformats.org/officeDocument/2006/relationships/image" Target="../media/image149.png"/><Relationship Id="rId12" Type="http://schemas.openxmlformats.org/officeDocument/2006/relationships/image" Target="../media/image147.png"/><Relationship Id="rId15" Type="http://schemas.openxmlformats.org/officeDocument/2006/relationships/image" Target="../media/image159.png"/><Relationship Id="rId14" Type="http://schemas.openxmlformats.org/officeDocument/2006/relationships/image" Target="../media/image157.png"/><Relationship Id="rId17" Type="http://schemas.openxmlformats.org/officeDocument/2006/relationships/image" Target="../media/image153.png"/><Relationship Id="rId16" Type="http://schemas.openxmlformats.org/officeDocument/2006/relationships/image" Target="../media/image144.png"/><Relationship Id="rId19" Type="http://schemas.openxmlformats.org/officeDocument/2006/relationships/image" Target="../media/image160.png"/><Relationship Id="rId18" Type="http://schemas.openxmlformats.org/officeDocument/2006/relationships/image" Target="../media/image15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6.png"/><Relationship Id="rId4" Type="http://schemas.openxmlformats.org/officeDocument/2006/relationships/image" Target="../media/image161.png"/><Relationship Id="rId5" Type="http://schemas.openxmlformats.org/officeDocument/2006/relationships/image" Target="../media/image29.png"/><Relationship Id="rId6" Type="http://schemas.openxmlformats.org/officeDocument/2006/relationships/hyperlink" Target="https://unsplash.com/" TargetMode="External"/><Relationship Id="rId7" Type="http://schemas.openxmlformats.org/officeDocument/2006/relationships/image" Target="../media/image16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image" Target="../media/image2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2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3.png"/><Relationship Id="rId4" Type="http://schemas.openxmlformats.org/officeDocument/2006/relationships/image" Target="../media/image29.png"/><Relationship Id="rId5" Type="http://schemas.openxmlformats.org/officeDocument/2006/relationships/image" Target="../media/image10.png"/><Relationship Id="rId6" Type="http://schemas.openxmlformats.org/officeDocument/2006/relationships/image" Target="../media/image31.png"/><Relationship Id="rId7"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29.png"/><Relationship Id="rId5" Type="http://schemas.openxmlformats.org/officeDocument/2006/relationships/image" Target="../media/image11.png"/><Relationship Id="rId6" Type="http://schemas.openxmlformats.org/officeDocument/2006/relationships/image" Target="../media/image42.png"/><Relationship Id="rId7" Type="http://schemas.openxmlformats.org/officeDocument/2006/relationships/image" Target="../media/image14.png"/><Relationship Id="rId8"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6.png"/><Relationship Id="rId4" Type="http://schemas.openxmlformats.org/officeDocument/2006/relationships/image" Target="../media/image2.png"/><Relationship Id="rId5" Type="http://schemas.openxmlformats.org/officeDocument/2006/relationships/image" Target="../media/image29.png"/><Relationship Id="rId6" Type="http://schemas.openxmlformats.org/officeDocument/2006/relationships/image" Target="../media/image1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29.png"/><Relationship Id="rId5" Type="http://schemas.openxmlformats.org/officeDocument/2006/relationships/image" Target="../media/image3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3.png"/><Relationship Id="rId4" Type="http://schemas.openxmlformats.org/officeDocument/2006/relationships/image" Target="../media/image29.png"/><Relationship Id="rId5" Type="http://schemas.openxmlformats.org/officeDocument/2006/relationships/image" Target="../media/image27.png"/><Relationship Id="rId6" Type="http://schemas.openxmlformats.org/officeDocument/2006/relationships/image" Target="../media/image30.png"/><Relationship Id="rId7"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15" name="Shape 15"/>
        <p:cNvGrpSpPr/>
        <p:nvPr/>
      </p:nvGrpSpPr>
      <p:grpSpPr>
        <a:xfrm>
          <a:off x="0" y="0"/>
          <a:ext cx="0" cy="0"/>
          <a:chOff x="0" y="0"/>
          <a:chExt cx="0" cy="0"/>
        </a:xfrm>
      </p:grpSpPr>
      <p:pic>
        <p:nvPicPr>
          <p:cNvPr descr=" " id="16" name="Google Shape;16;g2c193bf2ad6_0_0"/>
          <p:cNvPicPr preferRelativeResize="0"/>
          <p:nvPr/>
        </p:nvPicPr>
        <p:blipFill rotWithShape="1">
          <a:blip r:embed="rId3">
            <a:alphaModFix/>
          </a:blip>
          <a:srcRect b="0" l="0" r="0" t="0"/>
          <a:stretch/>
        </p:blipFill>
        <p:spPr>
          <a:xfrm>
            <a:off x="0" y="8585200"/>
            <a:ext cx="5270976" cy="5130800"/>
          </a:xfrm>
          <a:prstGeom prst="rect">
            <a:avLst/>
          </a:prstGeom>
          <a:noFill/>
          <a:ln>
            <a:noFill/>
          </a:ln>
        </p:spPr>
      </p:pic>
      <p:pic>
        <p:nvPicPr>
          <p:cNvPr descr=" " id="17" name="Google Shape;17;g2c193bf2ad6_0_0"/>
          <p:cNvPicPr preferRelativeResize="0"/>
          <p:nvPr/>
        </p:nvPicPr>
        <p:blipFill rotWithShape="1">
          <a:blip r:embed="rId4">
            <a:alphaModFix/>
          </a:blip>
          <a:srcRect b="0" l="0" r="0" t="0"/>
          <a:stretch/>
        </p:blipFill>
        <p:spPr>
          <a:xfrm>
            <a:off x="4712289" y="5016500"/>
            <a:ext cx="14975172" cy="8699500"/>
          </a:xfrm>
          <a:prstGeom prst="rect">
            <a:avLst/>
          </a:prstGeom>
          <a:noFill/>
          <a:ln>
            <a:noFill/>
          </a:ln>
        </p:spPr>
      </p:pic>
      <p:sp>
        <p:nvSpPr>
          <p:cNvPr id="18" name="Google Shape;18;g2c193bf2ad6_0_0"/>
          <p:cNvSpPr/>
          <p:nvPr/>
        </p:nvSpPr>
        <p:spPr>
          <a:xfrm>
            <a:off x="1879835" y="1143000"/>
            <a:ext cx="21643500" cy="558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9D9"/>
              </a:buClr>
              <a:buSzPts val="24000"/>
              <a:buFont typeface="Poppins"/>
              <a:buNone/>
            </a:pPr>
            <a:r>
              <a:rPr b="1" i="0" lang="en-US" sz="24000" u="none" cap="none" strike="noStrike">
                <a:solidFill>
                  <a:srgbClr val="0129D9"/>
                </a:solidFill>
                <a:latin typeface="Poppins"/>
                <a:ea typeface="Poppins"/>
                <a:cs typeface="Poppins"/>
                <a:sym typeface="Poppins"/>
              </a:rPr>
              <a:t>Procurement </a:t>
            </a:r>
            <a:endParaRPr b="0" i="0" sz="24000" u="none" cap="none" strike="noStrike">
              <a:solidFill>
                <a:schemeClr val="dk1"/>
              </a:solidFill>
              <a:latin typeface="Calibri"/>
              <a:ea typeface="Calibri"/>
              <a:cs typeface="Calibri"/>
              <a:sym typeface="Calibri"/>
            </a:endParaRPr>
          </a:p>
        </p:txBody>
      </p:sp>
      <p:sp>
        <p:nvSpPr>
          <p:cNvPr id="19" name="Google Shape;19;g2c193bf2ad6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 name="Google Shape;20;g2c193bf2ad6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1" name="Google Shape;21;g2c193bf2ad6_0_0"/>
          <p:cNvSpPr/>
          <p:nvPr/>
        </p:nvSpPr>
        <p:spPr>
          <a:xfrm>
            <a:off x="3264308" y="533400"/>
            <a:ext cx="181293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87EF"/>
              </a:buClr>
              <a:buSzPts val="6400"/>
              <a:buFont typeface="Poppins SemiBold"/>
              <a:buNone/>
            </a:pPr>
            <a:r>
              <a:rPr b="0" i="0" lang="en-US" sz="6400" u="none" cap="none" strike="noStrike">
                <a:solidFill>
                  <a:srgbClr val="0087EF"/>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190" name="Shape 190"/>
        <p:cNvGrpSpPr/>
        <p:nvPr/>
      </p:nvGrpSpPr>
      <p:grpSpPr>
        <a:xfrm>
          <a:off x="0" y="0"/>
          <a:ext cx="0" cy="0"/>
          <a:chOff x="0" y="0"/>
          <a:chExt cx="0" cy="0"/>
        </a:xfrm>
      </p:grpSpPr>
      <p:pic>
        <p:nvPicPr>
          <p:cNvPr descr=" " id="191" name="Google Shape;191;g2c193bf2ad6_0_166"/>
          <p:cNvPicPr preferRelativeResize="0"/>
          <p:nvPr/>
        </p:nvPicPr>
        <p:blipFill rotWithShape="1">
          <a:blip r:embed="rId3">
            <a:alphaModFix/>
          </a:blip>
          <a:srcRect b="0" l="0" r="0" t="0"/>
          <a:stretch/>
        </p:blipFill>
        <p:spPr>
          <a:xfrm>
            <a:off x="21402175" y="1447800"/>
            <a:ext cx="2984873" cy="10263846"/>
          </a:xfrm>
          <a:prstGeom prst="rect">
            <a:avLst/>
          </a:prstGeom>
          <a:noFill/>
          <a:ln>
            <a:noFill/>
          </a:ln>
        </p:spPr>
      </p:pic>
      <p:sp>
        <p:nvSpPr>
          <p:cNvPr id="192" name="Google Shape;192;g2c193bf2ad6_0_16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3" name="Google Shape;193;g2c193bf2ad6_0_16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94" name="Google Shape;194;g2c193bf2ad6_0_166"/>
          <p:cNvSpPr/>
          <p:nvPr/>
        </p:nvSpPr>
        <p:spPr>
          <a:xfrm>
            <a:off x="9107038" y="469900"/>
            <a:ext cx="65244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9D9"/>
              </a:buClr>
              <a:buSzPts val="8000"/>
              <a:buFont typeface="Poppins"/>
              <a:buNone/>
            </a:pPr>
            <a:r>
              <a:rPr b="1" i="0" lang="en-US" sz="8000" u="none" cap="none" strike="noStrike">
                <a:solidFill>
                  <a:srgbClr val="0129D9"/>
                </a:solidFill>
                <a:latin typeface="Poppins"/>
                <a:ea typeface="Poppins"/>
                <a:cs typeface="Poppins"/>
                <a:sym typeface="Poppins"/>
              </a:rPr>
              <a:t>Pricing Plan</a:t>
            </a:r>
            <a:endParaRPr b="0" i="0" sz="8000" u="none" cap="none" strike="noStrike">
              <a:solidFill>
                <a:schemeClr val="dk1"/>
              </a:solidFill>
              <a:latin typeface="Calibri"/>
              <a:ea typeface="Calibri"/>
              <a:cs typeface="Calibri"/>
              <a:sym typeface="Calibri"/>
            </a:endParaRPr>
          </a:p>
        </p:txBody>
      </p:sp>
      <p:sp>
        <p:nvSpPr>
          <p:cNvPr id="195" name="Google Shape;195;g2c193bf2ad6_0_166"/>
          <p:cNvSpPr/>
          <p:nvPr/>
        </p:nvSpPr>
        <p:spPr>
          <a:xfrm>
            <a:off x="1778222" y="2489200"/>
            <a:ext cx="20843400" cy="1056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g2c193bf2ad6_0_166"/>
          <p:cNvSpPr/>
          <p:nvPr/>
        </p:nvSpPr>
        <p:spPr>
          <a:xfrm>
            <a:off x="1778222" y="2489200"/>
            <a:ext cx="6439800" cy="10566300"/>
          </a:xfrm>
          <a:prstGeom prst="roundRect">
            <a:avLst>
              <a:gd fmla="val 3124" name="adj"/>
            </a:avLst>
          </a:prstGeom>
          <a:noFill/>
          <a:ln cap="flat" cmpd="sng" w="12700">
            <a:solidFill>
              <a:srgbClr val="012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7" name="Google Shape;197;g2c193bf2ad6_0_166"/>
          <p:cNvPicPr preferRelativeResize="0"/>
          <p:nvPr/>
        </p:nvPicPr>
        <p:blipFill rotWithShape="1">
          <a:blip r:embed="rId5">
            <a:alphaModFix/>
          </a:blip>
          <a:srcRect b="0" l="0" r="0" t="0"/>
          <a:stretch/>
        </p:blipFill>
        <p:spPr>
          <a:xfrm>
            <a:off x="4184937" y="2946400"/>
            <a:ext cx="1626275" cy="1625600"/>
          </a:xfrm>
          <a:prstGeom prst="rect">
            <a:avLst/>
          </a:prstGeom>
          <a:noFill/>
          <a:ln>
            <a:noFill/>
          </a:ln>
        </p:spPr>
      </p:pic>
      <p:sp>
        <p:nvSpPr>
          <p:cNvPr id="198" name="Google Shape;198;g2c193bf2ad6_0_166"/>
          <p:cNvSpPr/>
          <p:nvPr/>
        </p:nvSpPr>
        <p:spPr>
          <a:xfrm>
            <a:off x="4039105" y="4876800"/>
            <a:ext cx="19179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29D9"/>
              </a:buClr>
              <a:buSzPts val="4800"/>
              <a:buFont typeface="Poppins"/>
              <a:buNone/>
            </a:pPr>
            <a:r>
              <a:rPr b="1" i="0" lang="en-US" sz="4800" u="none" cap="none" strike="noStrike">
                <a:solidFill>
                  <a:srgbClr val="0129D9"/>
                </a:solidFill>
                <a:latin typeface="Poppins"/>
                <a:ea typeface="Poppins"/>
                <a:cs typeface="Poppins"/>
                <a:sym typeface="Poppins"/>
              </a:rPr>
              <a:t>Basic</a:t>
            </a:r>
            <a:endParaRPr b="0" i="0" sz="4800" u="none" cap="none" strike="noStrike">
              <a:solidFill>
                <a:schemeClr val="dk1"/>
              </a:solidFill>
              <a:latin typeface="Calibri"/>
              <a:ea typeface="Calibri"/>
              <a:cs typeface="Calibri"/>
              <a:sym typeface="Calibri"/>
            </a:endParaRPr>
          </a:p>
        </p:txBody>
      </p:sp>
      <p:sp>
        <p:nvSpPr>
          <p:cNvPr id="199" name="Google Shape;199;g2c193bf2ad6_0_166"/>
          <p:cNvSpPr/>
          <p:nvPr/>
        </p:nvSpPr>
        <p:spPr>
          <a:xfrm>
            <a:off x="2235479" y="60960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00" name="Google Shape;200;g2c193bf2ad6_0_166"/>
          <p:cNvSpPr/>
          <p:nvPr/>
        </p:nvSpPr>
        <p:spPr>
          <a:xfrm>
            <a:off x="3188098" y="11684000"/>
            <a:ext cx="36201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$10/month</a:t>
            </a:r>
            <a:endParaRPr b="0" i="0" sz="4800" u="none" cap="none" strike="noStrike">
              <a:solidFill>
                <a:schemeClr val="dk1"/>
              </a:solidFill>
              <a:latin typeface="Calibri"/>
              <a:ea typeface="Calibri"/>
              <a:cs typeface="Calibri"/>
              <a:sym typeface="Calibri"/>
            </a:endParaRPr>
          </a:p>
        </p:txBody>
      </p:sp>
      <p:sp>
        <p:nvSpPr>
          <p:cNvPr id="201" name="Google Shape;201;g2c193bf2ad6_0_166"/>
          <p:cNvSpPr/>
          <p:nvPr/>
        </p:nvSpPr>
        <p:spPr>
          <a:xfrm>
            <a:off x="8980022" y="2489200"/>
            <a:ext cx="6439800" cy="10566300"/>
          </a:xfrm>
          <a:prstGeom prst="roundRect">
            <a:avLst>
              <a:gd fmla="val 3124" name="adj"/>
            </a:avLst>
          </a:prstGeom>
          <a:noFill/>
          <a:ln cap="flat" cmpd="sng" w="12700">
            <a:solidFill>
              <a:srgbClr val="012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2" name="Google Shape;202;g2c193bf2ad6_0_166"/>
          <p:cNvPicPr preferRelativeResize="0"/>
          <p:nvPr/>
        </p:nvPicPr>
        <p:blipFill rotWithShape="1">
          <a:blip r:embed="rId6">
            <a:alphaModFix/>
          </a:blip>
          <a:srcRect b="0" l="0" r="0" t="0"/>
          <a:stretch/>
        </p:blipFill>
        <p:spPr>
          <a:xfrm>
            <a:off x="11328867" y="2946400"/>
            <a:ext cx="1742015" cy="1625600"/>
          </a:xfrm>
          <a:prstGeom prst="rect">
            <a:avLst/>
          </a:prstGeom>
          <a:noFill/>
          <a:ln>
            <a:noFill/>
          </a:ln>
        </p:spPr>
      </p:pic>
      <p:sp>
        <p:nvSpPr>
          <p:cNvPr id="203" name="Google Shape;203;g2c193bf2ad6_0_166"/>
          <p:cNvSpPr/>
          <p:nvPr/>
        </p:nvSpPr>
        <p:spPr>
          <a:xfrm>
            <a:off x="11437780" y="4876800"/>
            <a:ext cx="15243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29D9"/>
              </a:buClr>
              <a:buSzPts val="4800"/>
              <a:buFont typeface="Poppins"/>
              <a:buNone/>
            </a:pPr>
            <a:r>
              <a:rPr b="1" i="0" lang="en-US" sz="4800" u="none" cap="none" strike="noStrike">
                <a:solidFill>
                  <a:srgbClr val="0129D9"/>
                </a:solidFill>
                <a:latin typeface="Poppins"/>
                <a:ea typeface="Poppins"/>
                <a:cs typeface="Poppins"/>
                <a:sym typeface="Poppins"/>
              </a:rPr>
              <a:t>Elite</a:t>
            </a:r>
            <a:endParaRPr b="0" i="0" sz="4800" u="none" cap="none" strike="noStrike">
              <a:solidFill>
                <a:schemeClr val="dk1"/>
              </a:solidFill>
              <a:latin typeface="Calibri"/>
              <a:ea typeface="Calibri"/>
              <a:cs typeface="Calibri"/>
              <a:sym typeface="Calibri"/>
            </a:endParaRPr>
          </a:p>
        </p:txBody>
      </p:sp>
      <p:sp>
        <p:nvSpPr>
          <p:cNvPr id="204" name="Google Shape;204;g2c193bf2ad6_0_166"/>
          <p:cNvSpPr/>
          <p:nvPr/>
        </p:nvSpPr>
        <p:spPr>
          <a:xfrm>
            <a:off x="9437280" y="60960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05" name="Google Shape;205;g2c193bf2ad6_0_166"/>
          <p:cNvSpPr/>
          <p:nvPr/>
        </p:nvSpPr>
        <p:spPr>
          <a:xfrm>
            <a:off x="10307338" y="11684000"/>
            <a:ext cx="37851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$50/month</a:t>
            </a:r>
            <a:endParaRPr b="0" i="0" sz="4800" u="none" cap="none" strike="noStrike">
              <a:solidFill>
                <a:schemeClr val="dk1"/>
              </a:solidFill>
              <a:latin typeface="Calibri"/>
              <a:ea typeface="Calibri"/>
              <a:cs typeface="Calibri"/>
              <a:sym typeface="Calibri"/>
            </a:endParaRPr>
          </a:p>
        </p:txBody>
      </p:sp>
      <p:sp>
        <p:nvSpPr>
          <p:cNvPr id="206" name="Google Shape;206;g2c193bf2ad6_0_166"/>
          <p:cNvSpPr/>
          <p:nvPr/>
        </p:nvSpPr>
        <p:spPr>
          <a:xfrm>
            <a:off x="16181822" y="2489200"/>
            <a:ext cx="6439800" cy="10566300"/>
          </a:xfrm>
          <a:prstGeom prst="roundRect">
            <a:avLst>
              <a:gd fmla="val 3124" name="adj"/>
            </a:avLst>
          </a:prstGeom>
          <a:noFill/>
          <a:ln cap="flat" cmpd="sng" w="12700">
            <a:solidFill>
              <a:srgbClr val="012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7" name="Google Shape;207;g2c193bf2ad6_0_166"/>
          <p:cNvPicPr preferRelativeResize="0"/>
          <p:nvPr/>
        </p:nvPicPr>
        <p:blipFill rotWithShape="1">
          <a:blip r:embed="rId7">
            <a:alphaModFix/>
          </a:blip>
          <a:srcRect b="0" l="0" r="0" t="0"/>
          <a:stretch/>
        </p:blipFill>
        <p:spPr>
          <a:xfrm>
            <a:off x="18840086" y="2946400"/>
            <a:ext cx="1123176" cy="1625600"/>
          </a:xfrm>
          <a:prstGeom prst="rect">
            <a:avLst/>
          </a:prstGeom>
          <a:noFill/>
          <a:ln>
            <a:noFill/>
          </a:ln>
        </p:spPr>
      </p:pic>
      <p:sp>
        <p:nvSpPr>
          <p:cNvPr id="208" name="Google Shape;208;g2c193bf2ad6_0_166"/>
          <p:cNvSpPr/>
          <p:nvPr/>
        </p:nvSpPr>
        <p:spPr>
          <a:xfrm>
            <a:off x="17629803" y="4876800"/>
            <a:ext cx="35436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29D9"/>
              </a:buClr>
              <a:buSzPts val="4800"/>
              <a:buFont typeface="Poppins"/>
              <a:buNone/>
            </a:pPr>
            <a:r>
              <a:rPr b="1" i="0" lang="en-US" sz="4800" u="none" cap="none" strike="noStrike">
                <a:solidFill>
                  <a:srgbClr val="0129D9"/>
                </a:solidFill>
                <a:latin typeface="Poppins"/>
                <a:ea typeface="Poppins"/>
                <a:cs typeface="Poppins"/>
                <a:sym typeface="Poppins"/>
              </a:rPr>
              <a:t>Legendary</a:t>
            </a:r>
            <a:endParaRPr b="0" i="0" sz="4800" u="none" cap="none" strike="noStrike">
              <a:solidFill>
                <a:schemeClr val="dk1"/>
              </a:solidFill>
              <a:latin typeface="Calibri"/>
              <a:ea typeface="Calibri"/>
              <a:cs typeface="Calibri"/>
              <a:sym typeface="Calibri"/>
            </a:endParaRPr>
          </a:p>
        </p:txBody>
      </p:sp>
      <p:sp>
        <p:nvSpPr>
          <p:cNvPr id="209" name="Google Shape;209;g2c193bf2ad6_0_166"/>
          <p:cNvSpPr/>
          <p:nvPr/>
        </p:nvSpPr>
        <p:spPr>
          <a:xfrm>
            <a:off x="16639080" y="60960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10" name="Google Shape;210;g2c193bf2ad6_0_166"/>
          <p:cNvSpPr/>
          <p:nvPr/>
        </p:nvSpPr>
        <p:spPr>
          <a:xfrm>
            <a:off x="17394824" y="11684000"/>
            <a:ext cx="40137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215" name="Shape 215"/>
        <p:cNvGrpSpPr/>
        <p:nvPr/>
      </p:nvGrpSpPr>
      <p:grpSpPr>
        <a:xfrm>
          <a:off x="0" y="0"/>
          <a:ext cx="0" cy="0"/>
          <a:chOff x="0" y="0"/>
          <a:chExt cx="0" cy="0"/>
        </a:xfrm>
      </p:grpSpPr>
      <p:pic>
        <p:nvPicPr>
          <p:cNvPr descr=" " id="216" name="Google Shape;216;g2c193bf2ad6_0_190"/>
          <p:cNvPicPr preferRelativeResize="0"/>
          <p:nvPr/>
        </p:nvPicPr>
        <p:blipFill rotWithShape="1">
          <a:blip r:embed="rId3">
            <a:alphaModFix/>
          </a:blip>
          <a:srcRect b="0" l="0" r="0" t="0"/>
          <a:stretch/>
        </p:blipFill>
        <p:spPr>
          <a:xfrm>
            <a:off x="3746968" y="10807700"/>
            <a:ext cx="10542135" cy="2908300"/>
          </a:xfrm>
          <a:prstGeom prst="rect">
            <a:avLst/>
          </a:prstGeom>
          <a:noFill/>
          <a:ln>
            <a:noFill/>
          </a:ln>
        </p:spPr>
      </p:pic>
      <p:sp>
        <p:nvSpPr>
          <p:cNvPr id="217" name="Google Shape;217;g2c193bf2ad6_0_1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8" name="Google Shape;218;g2c193bf2ad6_0_19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19" name="Google Shape;219;g2c193bf2ad6_0_190"/>
          <p:cNvPicPr preferRelativeResize="0"/>
          <p:nvPr/>
        </p:nvPicPr>
        <p:blipFill rotWithShape="1">
          <a:blip r:embed="rId5">
            <a:alphaModFix/>
          </a:blip>
          <a:srcRect b="0" l="0" r="0" t="0"/>
          <a:stretch/>
        </p:blipFill>
        <p:spPr>
          <a:xfrm>
            <a:off x="3327816" y="1079500"/>
            <a:ext cx="17718715" cy="11569700"/>
          </a:xfrm>
          <a:prstGeom prst="rect">
            <a:avLst/>
          </a:prstGeom>
          <a:noFill/>
          <a:ln>
            <a:noFill/>
          </a:ln>
        </p:spPr>
      </p:pic>
      <p:pic>
        <p:nvPicPr>
          <p:cNvPr descr=" " id="220" name="Google Shape;220;g2c193bf2ad6_0_190"/>
          <p:cNvPicPr preferRelativeResize="0"/>
          <p:nvPr/>
        </p:nvPicPr>
        <p:blipFill rotWithShape="1">
          <a:blip r:embed="rId6">
            <a:alphaModFix/>
          </a:blip>
          <a:srcRect b="0" l="0" r="0" t="0"/>
          <a:stretch/>
        </p:blipFill>
        <p:spPr>
          <a:xfrm>
            <a:off x="12041105" y="1612888"/>
            <a:ext cx="5220352" cy="5232412"/>
          </a:xfrm>
          <a:prstGeom prst="rect">
            <a:avLst/>
          </a:prstGeom>
          <a:noFill/>
          <a:ln>
            <a:noFill/>
          </a:ln>
        </p:spPr>
      </p:pic>
      <p:pic>
        <p:nvPicPr>
          <p:cNvPr descr=" " id="221" name="Google Shape;221;g2c193bf2ad6_0_190"/>
          <p:cNvPicPr preferRelativeResize="0"/>
          <p:nvPr/>
        </p:nvPicPr>
        <p:blipFill rotWithShape="1">
          <a:blip r:embed="rId7">
            <a:alphaModFix/>
          </a:blip>
          <a:srcRect b="0" l="0" r="0" t="0"/>
          <a:stretch/>
        </p:blipFill>
        <p:spPr>
          <a:xfrm>
            <a:off x="6808051" y="1612888"/>
            <a:ext cx="5220352" cy="5232412"/>
          </a:xfrm>
          <a:prstGeom prst="rect">
            <a:avLst/>
          </a:prstGeom>
          <a:noFill/>
          <a:ln>
            <a:noFill/>
          </a:ln>
        </p:spPr>
      </p:pic>
      <p:pic>
        <p:nvPicPr>
          <p:cNvPr descr=" " id="222" name="Google Shape;222;g2c193bf2ad6_0_190"/>
          <p:cNvPicPr preferRelativeResize="0"/>
          <p:nvPr/>
        </p:nvPicPr>
        <p:blipFill rotWithShape="1">
          <a:blip r:embed="rId8">
            <a:alphaModFix/>
          </a:blip>
          <a:srcRect b="0" l="0" r="0" t="0"/>
          <a:stretch/>
        </p:blipFill>
        <p:spPr>
          <a:xfrm>
            <a:off x="6808051" y="6858000"/>
            <a:ext cx="5220352" cy="5232412"/>
          </a:xfrm>
          <a:prstGeom prst="rect">
            <a:avLst/>
          </a:prstGeom>
          <a:noFill/>
          <a:ln>
            <a:noFill/>
          </a:ln>
        </p:spPr>
      </p:pic>
      <p:pic>
        <p:nvPicPr>
          <p:cNvPr descr=" " id="223" name="Google Shape;223;g2c193bf2ad6_0_190"/>
          <p:cNvPicPr preferRelativeResize="0"/>
          <p:nvPr/>
        </p:nvPicPr>
        <p:blipFill rotWithShape="1">
          <a:blip r:embed="rId9">
            <a:alphaModFix/>
          </a:blip>
          <a:srcRect b="0" l="0" r="0" t="0"/>
          <a:stretch/>
        </p:blipFill>
        <p:spPr>
          <a:xfrm>
            <a:off x="12041105" y="6858000"/>
            <a:ext cx="5220352" cy="5232412"/>
          </a:xfrm>
          <a:prstGeom prst="rect">
            <a:avLst/>
          </a:prstGeom>
          <a:noFill/>
          <a:ln>
            <a:noFill/>
          </a:ln>
        </p:spPr>
      </p:pic>
      <p:pic>
        <p:nvPicPr>
          <p:cNvPr descr=" " id="224" name="Google Shape;224;g2c193bf2ad6_0_190"/>
          <p:cNvPicPr preferRelativeResize="0"/>
          <p:nvPr/>
        </p:nvPicPr>
        <p:blipFill rotWithShape="1">
          <a:blip r:embed="rId10">
            <a:alphaModFix/>
          </a:blip>
          <a:srcRect b="0" l="0" r="0" t="0"/>
          <a:stretch/>
        </p:blipFill>
        <p:spPr>
          <a:xfrm>
            <a:off x="12676184" y="4597400"/>
            <a:ext cx="1702013" cy="1447800"/>
          </a:xfrm>
          <a:prstGeom prst="rect">
            <a:avLst/>
          </a:prstGeom>
          <a:noFill/>
          <a:ln>
            <a:noFill/>
          </a:ln>
        </p:spPr>
      </p:pic>
      <p:pic>
        <p:nvPicPr>
          <p:cNvPr descr=" " id="225" name="Google Shape;225;g2c193bf2ad6_0_190"/>
          <p:cNvPicPr preferRelativeResize="0"/>
          <p:nvPr/>
        </p:nvPicPr>
        <p:blipFill rotWithShape="1">
          <a:blip r:embed="rId10">
            <a:alphaModFix/>
          </a:blip>
          <a:srcRect b="0" l="0" r="0" t="0"/>
          <a:stretch/>
        </p:blipFill>
        <p:spPr>
          <a:xfrm>
            <a:off x="12676184" y="7810500"/>
            <a:ext cx="1702013" cy="1435100"/>
          </a:xfrm>
          <a:prstGeom prst="rect">
            <a:avLst/>
          </a:prstGeom>
          <a:noFill/>
          <a:ln>
            <a:noFill/>
          </a:ln>
        </p:spPr>
      </p:pic>
      <p:pic>
        <p:nvPicPr>
          <p:cNvPr descr=" " id="226" name="Google Shape;226;g2c193bf2ad6_0_190"/>
          <p:cNvPicPr preferRelativeResize="0"/>
          <p:nvPr/>
        </p:nvPicPr>
        <p:blipFill rotWithShape="1">
          <a:blip r:embed="rId11">
            <a:alphaModFix/>
          </a:blip>
          <a:srcRect b="0" l="0" r="0" t="0"/>
          <a:stretch/>
        </p:blipFill>
        <p:spPr>
          <a:xfrm>
            <a:off x="12028403" y="1079500"/>
            <a:ext cx="12702" cy="11569700"/>
          </a:xfrm>
          <a:prstGeom prst="rect">
            <a:avLst/>
          </a:prstGeom>
          <a:noFill/>
          <a:ln>
            <a:noFill/>
          </a:ln>
        </p:spPr>
      </p:pic>
      <p:pic>
        <p:nvPicPr>
          <p:cNvPr descr=" " id="227" name="Google Shape;227;g2c193bf2ad6_0_190"/>
          <p:cNvPicPr preferRelativeResize="0"/>
          <p:nvPr/>
        </p:nvPicPr>
        <p:blipFill rotWithShape="1">
          <a:blip r:embed="rId12">
            <a:alphaModFix/>
          </a:blip>
          <a:srcRect b="0" l="0" r="0" t="0"/>
          <a:stretch/>
        </p:blipFill>
        <p:spPr>
          <a:xfrm>
            <a:off x="3327816" y="6845300"/>
            <a:ext cx="17401175" cy="12700"/>
          </a:xfrm>
          <a:prstGeom prst="rect">
            <a:avLst/>
          </a:prstGeom>
          <a:noFill/>
          <a:ln>
            <a:noFill/>
          </a:ln>
        </p:spPr>
      </p:pic>
      <p:sp>
        <p:nvSpPr>
          <p:cNvPr id="228" name="Google Shape;228;g2c193bf2ad6_0_190"/>
          <p:cNvSpPr/>
          <p:nvPr/>
        </p:nvSpPr>
        <p:spPr>
          <a:xfrm>
            <a:off x="9996149" y="4102100"/>
            <a:ext cx="15453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Poppins"/>
              <a:buNone/>
            </a:pPr>
            <a:r>
              <a:rPr b="1" i="0" lang="en-US" sz="12800" u="none" cap="none" strike="noStrike">
                <a:solidFill>
                  <a:srgbClr val="0E0E0E"/>
                </a:solidFill>
                <a:latin typeface="Poppins"/>
                <a:ea typeface="Poppins"/>
                <a:cs typeface="Poppins"/>
                <a:sym typeface="Poppins"/>
              </a:rPr>
              <a:t>S</a:t>
            </a:r>
            <a:endParaRPr b="0" i="0" sz="12800" u="none" cap="none" strike="noStrike">
              <a:solidFill>
                <a:schemeClr val="dk1"/>
              </a:solidFill>
              <a:latin typeface="Calibri"/>
              <a:ea typeface="Calibri"/>
              <a:cs typeface="Calibri"/>
              <a:sym typeface="Calibri"/>
            </a:endParaRPr>
          </a:p>
        </p:txBody>
      </p:sp>
      <p:sp>
        <p:nvSpPr>
          <p:cNvPr id="229" name="Google Shape;229;g2c193bf2ad6_0_190"/>
          <p:cNvSpPr/>
          <p:nvPr/>
        </p:nvSpPr>
        <p:spPr>
          <a:xfrm>
            <a:off x="12663483" y="4102100"/>
            <a:ext cx="22566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W</a:t>
            </a:r>
            <a:endParaRPr b="0" i="0" sz="12800" u="none" cap="none" strike="noStrike">
              <a:solidFill>
                <a:schemeClr val="dk1"/>
              </a:solidFill>
              <a:latin typeface="Calibri"/>
              <a:ea typeface="Calibri"/>
              <a:cs typeface="Calibri"/>
              <a:sym typeface="Calibri"/>
            </a:endParaRPr>
          </a:p>
        </p:txBody>
      </p:sp>
      <p:sp>
        <p:nvSpPr>
          <p:cNvPr id="230" name="Google Shape;230;g2c193bf2ad6_0_190"/>
          <p:cNvSpPr/>
          <p:nvPr/>
        </p:nvSpPr>
        <p:spPr>
          <a:xfrm>
            <a:off x="9856432" y="7518400"/>
            <a:ext cx="18249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O</a:t>
            </a:r>
            <a:endParaRPr b="0" i="0" sz="12800" u="none" cap="none" strike="noStrike">
              <a:solidFill>
                <a:schemeClr val="dk1"/>
              </a:solidFill>
              <a:latin typeface="Calibri"/>
              <a:ea typeface="Calibri"/>
              <a:cs typeface="Calibri"/>
              <a:sym typeface="Calibri"/>
            </a:endParaRPr>
          </a:p>
        </p:txBody>
      </p:sp>
      <p:sp>
        <p:nvSpPr>
          <p:cNvPr id="231" name="Google Shape;231;g2c193bf2ad6_0_190"/>
          <p:cNvSpPr/>
          <p:nvPr/>
        </p:nvSpPr>
        <p:spPr>
          <a:xfrm>
            <a:off x="12917514" y="7518400"/>
            <a:ext cx="15072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Poppins"/>
              <a:buNone/>
            </a:pPr>
            <a:r>
              <a:rPr b="1" i="0" lang="en-US" sz="12800" u="none" cap="none" strike="noStrike">
                <a:solidFill>
                  <a:srgbClr val="0E0E0E"/>
                </a:solidFill>
                <a:latin typeface="Poppins"/>
                <a:ea typeface="Poppins"/>
                <a:cs typeface="Poppins"/>
                <a:sym typeface="Poppins"/>
              </a:rPr>
              <a:t>T</a:t>
            </a:r>
            <a:endParaRPr b="0" i="0" sz="12800" u="none" cap="none" strike="noStrike">
              <a:solidFill>
                <a:schemeClr val="dk1"/>
              </a:solidFill>
              <a:latin typeface="Calibri"/>
              <a:ea typeface="Calibri"/>
              <a:cs typeface="Calibri"/>
              <a:sym typeface="Calibri"/>
            </a:endParaRPr>
          </a:p>
        </p:txBody>
      </p:sp>
      <p:pic>
        <p:nvPicPr>
          <p:cNvPr descr=" " id="232" name="Google Shape;232;g2c193bf2ad6_0_190"/>
          <p:cNvPicPr preferRelativeResize="0"/>
          <p:nvPr/>
        </p:nvPicPr>
        <p:blipFill rotWithShape="1">
          <a:blip r:embed="rId13">
            <a:alphaModFix/>
          </a:blip>
          <a:srcRect b="0" l="0" r="0" t="0"/>
          <a:stretch/>
        </p:blipFill>
        <p:spPr>
          <a:xfrm>
            <a:off x="3327816" y="1079500"/>
            <a:ext cx="1625803" cy="1625600"/>
          </a:xfrm>
          <a:prstGeom prst="rect">
            <a:avLst/>
          </a:prstGeom>
          <a:noFill/>
          <a:ln>
            <a:noFill/>
          </a:ln>
        </p:spPr>
      </p:pic>
      <p:pic>
        <p:nvPicPr>
          <p:cNvPr descr=" " id="233" name="Google Shape;233;g2c193bf2ad6_0_190"/>
          <p:cNvPicPr preferRelativeResize="0"/>
          <p:nvPr/>
        </p:nvPicPr>
        <p:blipFill rotWithShape="1">
          <a:blip r:embed="rId14">
            <a:alphaModFix/>
          </a:blip>
          <a:srcRect b="0" l="0" r="0" t="0"/>
          <a:stretch/>
        </p:blipFill>
        <p:spPr>
          <a:xfrm>
            <a:off x="3412504" y="1164183"/>
            <a:ext cx="1456422" cy="1456246"/>
          </a:xfrm>
          <a:prstGeom prst="rect">
            <a:avLst/>
          </a:prstGeom>
          <a:noFill/>
          <a:ln>
            <a:noFill/>
          </a:ln>
        </p:spPr>
      </p:pic>
      <p:pic>
        <p:nvPicPr>
          <p:cNvPr descr=" " id="234" name="Google Shape;234;g2c193bf2ad6_0_190"/>
          <p:cNvPicPr preferRelativeResize="0"/>
          <p:nvPr/>
        </p:nvPicPr>
        <p:blipFill rotWithShape="1">
          <a:blip r:embed="rId13">
            <a:alphaModFix/>
          </a:blip>
          <a:srcRect b="0" l="0" r="0" t="0"/>
          <a:stretch/>
        </p:blipFill>
        <p:spPr>
          <a:xfrm>
            <a:off x="3327816" y="8128000"/>
            <a:ext cx="1625803" cy="1625600"/>
          </a:xfrm>
          <a:prstGeom prst="rect">
            <a:avLst/>
          </a:prstGeom>
          <a:noFill/>
          <a:ln>
            <a:noFill/>
          </a:ln>
        </p:spPr>
      </p:pic>
      <p:pic>
        <p:nvPicPr>
          <p:cNvPr descr=" " id="235" name="Google Shape;235;g2c193bf2ad6_0_190"/>
          <p:cNvPicPr preferRelativeResize="0"/>
          <p:nvPr/>
        </p:nvPicPr>
        <p:blipFill rotWithShape="1">
          <a:blip r:embed="rId15">
            <a:alphaModFix/>
          </a:blip>
          <a:srcRect b="0" l="0" r="0" t="0"/>
          <a:stretch/>
        </p:blipFill>
        <p:spPr>
          <a:xfrm>
            <a:off x="3429404" y="8132763"/>
            <a:ext cx="1519452" cy="1519262"/>
          </a:xfrm>
          <a:prstGeom prst="rect">
            <a:avLst/>
          </a:prstGeom>
          <a:noFill/>
          <a:ln>
            <a:noFill/>
          </a:ln>
        </p:spPr>
      </p:pic>
      <p:pic>
        <p:nvPicPr>
          <p:cNvPr descr=" " id="236" name="Google Shape;236;g2c193bf2ad6_0_190"/>
          <p:cNvPicPr preferRelativeResize="0"/>
          <p:nvPr/>
        </p:nvPicPr>
        <p:blipFill rotWithShape="1">
          <a:blip r:embed="rId13">
            <a:alphaModFix/>
          </a:blip>
          <a:srcRect b="0" l="0" r="0" t="0"/>
          <a:stretch/>
        </p:blipFill>
        <p:spPr>
          <a:xfrm>
            <a:off x="16473959" y="1079500"/>
            <a:ext cx="1625803" cy="1625600"/>
          </a:xfrm>
          <a:prstGeom prst="rect">
            <a:avLst/>
          </a:prstGeom>
          <a:noFill/>
          <a:ln>
            <a:noFill/>
          </a:ln>
        </p:spPr>
      </p:pic>
      <p:pic>
        <p:nvPicPr>
          <p:cNvPr descr=" " id="237" name="Google Shape;237;g2c193bf2ad6_0_190"/>
          <p:cNvPicPr preferRelativeResize="0"/>
          <p:nvPr/>
        </p:nvPicPr>
        <p:blipFill rotWithShape="1">
          <a:blip r:embed="rId16">
            <a:alphaModFix/>
          </a:blip>
          <a:srcRect b="0" l="0" r="0" t="0"/>
          <a:stretch/>
        </p:blipFill>
        <p:spPr>
          <a:xfrm>
            <a:off x="16677184" y="1282700"/>
            <a:ext cx="1192256" cy="1190414"/>
          </a:xfrm>
          <a:prstGeom prst="rect">
            <a:avLst/>
          </a:prstGeom>
          <a:noFill/>
          <a:ln>
            <a:noFill/>
          </a:ln>
        </p:spPr>
      </p:pic>
      <p:pic>
        <p:nvPicPr>
          <p:cNvPr descr=" " id="238" name="Google Shape;238;g2c193bf2ad6_0_190"/>
          <p:cNvPicPr preferRelativeResize="0"/>
          <p:nvPr/>
        </p:nvPicPr>
        <p:blipFill rotWithShape="1">
          <a:blip r:embed="rId13">
            <a:alphaModFix/>
          </a:blip>
          <a:srcRect b="0" l="0" r="0" t="0"/>
          <a:stretch/>
        </p:blipFill>
        <p:spPr>
          <a:xfrm>
            <a:off x="16473959" y="8128000"/>
            <a:ext cx="1625803" cy="1625600"/>
          </a:xfrm>
          <a:prstGeom prst="rect">
            <a:avLst/>
          </a:prstGeom>
          <a:noFill/>
          <a:ln>
            <a:noFill/>
          </a:ln>
        </p:spPr>
      </p:pic>
      <p:pic>
        <p:nvPicPr>
          <p:cNvPr descr=" " id="239" name="Google Shape;239;g2c193bf2ad6_0_190"/>
          <p:cNvPicPr preferRelativeResize="0"/>
          <p:nvPr/>
        </p:nvPicPr>
        <p:blipFill rotWithShape="1">
          <a:blip r:embed="rId17">
            <a:alphaModFix/>
          </a:blip>
          <a:srcRect b="0" l="0" r="0" t="0"/>
          <a:stretch/>
        </p:blipFill>
        <p:spPr>
          <a:xfrm>
            <a:off x="16541703" y="8128000"/>
            <a:ext cx="1490319" cy="1625600"/>
          </a:xfrm>
          <a:prstGeom prst="rect">
            <a:avLst/>
          </a:prstGeom>
          <a:noFill/>
          <a:ln>
            <a:noFill/>
          </a:ln>
        </p:spPr>
      </p:pic>
      <p:sp>
        <p:nvSpPr>
          <p:cNvPr id="240" name="Google Shape;240;g2c193bf2ad6_0_190"/>
          <p:cNvSpPr/>
          <p:nvPr/>
        </p:nvSpPr>
        <p:spPr>
          <a:xfrm>
            <a:off x="3327816" y="34798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2c193bf2ad6_0_190"/>
          <p:cNvSpPr/>
          <p:nvPr/>
        </p:nvSpPr>
        <p:spPr>
          <a:xfrm>
            <a:off x="3327816" y="34798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2c193bf2ad6_0_190"/>
          <p:cNvSpPr/>
          <p:nvPr/>
        </p:nvSpPr>
        <p:spPr>
          <a:xfrm>
            <a:off x="3327816" y="34798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c193bf2ad6_0_190"/>
          <p:cNvSpPr/>
          <p:nvPr/>
        </p:nvSpPr>
        <p:spPr>
          <a:xfrm>
            <a:off x="3327816" y="3479800"/>
            <a:ext cx="4725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Strengths</a:t>
            </a:r>
            <a:endParaRPr b="0" i="0" sz="3600" u="none" cap="none" strike="noStrike">
              <a:solidFill>
                <a:schemeClr val="dk1"/>
              </a:solidFill>
              <a:latin typeface="Calibri"/>
              <a:ea typeface="Calibri"/>
              <a:cs typeface="Calibri"/>
              <a:sym typeface="Calibri"/>
            </a:endParaRPr>
          </a:p>
        </p:txBody>
      </p:sp>
      <p:sp>
        <p:nvSpPr>
          <p:cNvPr id="244" name="Google Shape;244;g2c193bf2ad6_0_190"/>
          <p:cNvSpPr/>
          <p:nvPr/>
        </p:nvSpPr>
        <p:spPr>
          <a:xfrm>
            <a:off x="3327816" y="43688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45" name="Google Shape;245;g2c193bf2ad6_0_190"/>
          <p:cNvSpPr/>
          <p:nvPr/>
        </p:nvSpPr>
        <p:spPr>
          <a:xfrm>
            <a:off x="3327816" y="105283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2c193bf2ad6_0_190"/>
          <p:cNvSpPr/>
          <p:nvPr/>
        </p:nvSpPr>
        <p:spPr>
          <a:xfrm>
            <a:off x="3327816" y="105283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2c193bf2ad6_0_190"/>
          <p:cNvSpPr/>
          <p:nvPr/>
        </p:nvSpPr>
        <p:spPr>
          <a:xfrm>
            <a:off x="3327816" y="105283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2c193bf2ad6_0_190"/>
          <p:cNvSpPr/>
          <p:nvPr/>
        </p:nvSpPr>
        <p:spPr>
          <a:xfrm>
            <a:off x="3327816" y="10528300"/>
            <a:ext cx="4725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Opportunities</a:t>
            </a:r>
            <a:endParaRPr b="0" i="0" sz="3600" u="none" cap="none" strike="noStrike">
              <a:solidFill>
                <a:schemeClr val="dk1"/>
              </a:solidFill>
              <a:latin typeface="Calibri"/>
              <a:ea typeface="Calibri"/>
              <a:cs typeface="Calibri"/>
              <a:sym typeface="Calibri"/>
            </a:endParaRPr>
          </a:p>
        </p:txBody>
      </p:sp>
      <p:sp>
        <p:nvSpPr>
          <p:cNvPr id="249" name="Google Shape;249;g2c193bf2ad6_0_190"/>
          <p:cNvSpPr/>
          <p:nvPr/>
        </p:nvSpPr>
        <p:spPr>
          <a:xfrm>
            <a:off x="3327816" y="11417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0" name="Google Shape;250;g2c193bf2ad6_0_190"/>
          <p:cNvSpPr/>
          <p:nvPr/>
        </p:nvSpPr>
        <p:spPr>
          <a:xfrm>
            <a:off x="16473959" y="34798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2c193bf2ad6_0_190"/>
          <p:cNvSpPr/>
          <p:nvPr/>
        </p:nvSpPr>
        <p:spPr>
          <a:xfrm>
            <a:off x="16473959" y="34798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c193bf2ad6_0_190"/>
          <p:cNvSpPr/>
          <p:nvPr/>
        </p:nvSpPr>
        <p:spPr>
          <a:xfrm>
            <a:off x="16473959" y="34798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c193bf2ad6_0_190"/>
          <p:cNvSpPr/>
          <p:nvPr/>
        </p:nvSpPr>
        <p:spPr>
          <a:xfrm>
            <a:off x="16473959" y="3479800"/>
            <a:ext cx="4725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Weaknesses</a:t>
            </a:r>
            <a:endParaRPr b="0" i="0" sz="3600" u="none" cap="none" strike="noStrike">
              <a:solidFill>
                <a:schemeClr val="dk1"/>
              </a:solidFill>
              <a:latin typeface="Calibri"/>
              <a:ea typeface="Calibri"/>
              <a:cs typeface="Calibri"/>
              <a:sym typeface="Calibri"/>
            </a:endParaRPr>
          </a:p>
        </p:txBody>
      </p:sp>
      <p:sp>
        <p:nvSpPr>
          <p:cNvPr id="254" name="Google Shape;254;g2c193bf2ad6_0_190"/>
          <p:cNvSpPr/>
          <p:nvPr/>
        </p:nvSpPr>
        <p:spPr>
          <a:xfrm>
            <a:off x="16473959" y="43688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5" name="Google Shape;255;g2c193bf2ad6_0_190"/>
          <p:cNvSpPr/>
          <p:nvPr/>
        </p:nvSpPr>
        <p:spPr>
          <a:xfrm>
            <a:off x="16473959" y="105283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c193bf2ad6_0_190"/>
          <p:cNvSpPr/>
          <p:nvPr/>
        </p:nvSpPr>
        <p:spPr>
          <a:xfrm>
            <a:off x="16473959" y="105283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c193bf2ad6_0_190"/>
          <p:cNvSpPr/>
          <p:nvPr/>
        </p:nvSpPr>
        <p:spPr>
          <a:xfrm>
            <a:off x="16473959" y="105283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c193bf2ad6_0_190"/>
          <p:cNvSpPr/>
          <p:nvPr/>
        </p:nvSpPr>
        <p:spPr>
          <a:xfrm>
            <a:off x="16473959" y="10528300"/>
            <a:ext cx="4725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Threats</a:t>
            </a:r>
            <a:endParaRPr b="0" i="0" sz="3600" u="none" cap="none" strike="noStrike">
              <a:solidFill>
                <a:schemeClr val="dk1"/>
              </a:solidFill>
              <a:latin typeface="Calibri"/>
              <a:ea typeface="Calibri"/>
              <a:cs typeface="Calibri"/>
              <a:sym typeface="Calibri"/>
            </a:endParaRPr>
          </a:p>
        </p:txBody>
      </p:sp>
      <p:sp>
        <p:nvSpPr>
          <p:cNvPr id="259" name="Google Shape;259;g2c193bf2ad6_0_190"/>
          <p:cNvSpPr/>
          <p:nvPr/>
        </p:nvSpPr>
        <p:spPr>
          <a:xfrm>
            <a:off x="16473959" y="11417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264" name="Shape 264"/>
        <p:cNvGrpSpPr/>
        <p:nvPr/>
      </p:nvGrpSpPr>
      <p:grpSpPr>
        <a:xfrm>
          <a:off x="0" y="0"/>
          <a:ext cx="0" cy="0"/>
          <a:chOff x="0" y="0"/>
          <a:chExt cx="0" cy="0"/>
        </a:xfrm>
      </p:grpSpPr>
      <p:pic>
        <p:nvPicPr>
          <p:cNvPr descr=" " id="265" name="Google Shape;265;g2c193bf2ad6_0_238"/>
          <p:cNvPicPr preferRelativeResize="0"/>
          <p:nvPr/>
        </p:nvPicPr>
        <p:blipFill rotWithShape="1">
          <a:blip r:embed="rId3">
            <a:alphaModFix/>
          </a:blip>
          <a:srcRect b="0" l="0" r="0" t="0"/>
          <a:stretch/>
        </p:blipFill>
        <p:spPr>
          <a:xfrm>
            <a:off x="0" y="0"/>
            <a:ext cx="5270976" cy="5130800"/>
          </a:xfrm>
          <a:prstGeom prst="rect">
            <a:avLst/>
          </a:prstGeom>
          <a:noFill/>
          <a:ln>
            <a:noFill/>
          </a:ln>
        </p:spPr>
      </p:pic>
      <p:sp>
        <p:nvSpPr>
          <p:cNvPr id="266" name="Google Shape;266;g2c193bf2ad6_0_23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7" name="Google Shape;267;g2c193bf2ad6_0_23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68" name="Google Shape;268;g2c193bf2ad6_0_238"/>
          <p:cNvPicPr preferRelativeResize="0"/>
          <p:nvPr/>
        </p:nvPicPr>
        <p:blipFill rotWithShape="1">
          <a:blip r:embed="rId5">
            <a:alphaModFix/>
          </a:blip>
          <a:srcRect b="0" l="0" r="0" t="0"/>
          <a:stretch/>
        </p:blipFill>
        <p:spPr>
          <a:xfrm>
            <a:off x="16905813" y="0"/>
            <a:ext cx="6084060" cy="12268200"/>
          </a:xfrm>
          <a:prstGeom prst="rect">
            <a:avLst/>
          </a:prstGeom>
          <a:noFill/>
          <a:ln>
            <a:noFill/>
          </a:ln>
        </p:spPr>
      </p:pic>
      <p:pic>
        <p:nvPicPr>
          <p:cNvPr descr=" " id="269" name="Google Shape;269;g2c193bf2ad6_0_238"/>
          <p:cNvPicPr preferRelativeResize="0"/>
          <p:nvPr/>
        </p:nvPicPr>
        <p:blipFill rotWithShape="1">
          <a:blip r:embed="rId6">
            <a:alphaModFix/>
          </a:blip>
          <a:srcRect b="0" l="0" r="0" t="0"/>
          <a:stretch/>
        </p:blipFill>
        <p:spPr>
          <a:xfrm>
            <a:off x="10491511" y="1346200"/>
            <a:ext cx="6084060" cy="12369800"/>
          </a:xfrm>
          <a:prstGeom prst="rect">
            <a:avLst/>
          </a:prstGeom>
          <a:noFill/>
          <a:ln>
            <a:noFill/>
          </a:ln>
        </p:spPr>
      </p:pic>
      <p:sp>
        <p:nvSpPr>
          <p:cNvPr id="270" name="Google Shape;270;g2c193bf2ad6_0_238"/>
          <p:cNvSpPr/>
          <p:nvPr/>
        </p:nvSpPr>
        <p:spPr>
          <a:xfrm>
            <a:off x="1397175" y="1143000"/>
            <a:ext cx="106905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Poppins"/>
              <a:buNone/>
            </a:pPr>
            <a:r>
              <a:rPr b="1" i="0" lang="en-US" sz="8000" u="none" cap="none" strike="noStrike">
                <a:solidFill>
                  <a:srgbClr val="0E0E0E"/>
                </a:solidFill>
                <a:latin typeface="Poppins"/>
                <a:ea typeface="Poppins"/>
                <a:cs typeface="Poppins"/>
                <a:sym typeface="Poppins"/>
              </a:rPr>
              <a:t>Some Data</a:t>
            </a:r>
            <a:endParaRPr b="0" i="0" sz="8000" u="none" cap="none" strike="noStrike">
              <a:solidFill>
                <a:schemeClr val="dk1"/>
              </a:solidFill>
              <a:latin typeface="Calibri"/>
              <a:ea typeface="Calibri"/>
              <a:cs typeface="Calibri"/>
              <a:sym typeface="Calibri"/>
            </a:endParaRPr>
          </a:p>
        </p:txBody>
      </p:sp>
      <p:sp>
        <p:nvSpPr>
          <p:cNvPr id="271" name="Google Shape;271;g2c193bf2ad6_0_238"/>
          <p:cNvSpPr/>
          <p:nvPr/>
        </p:nvSpPr>
        <p:spPr>
          <a:xfrm>
            <a:off x="1244756" y="5029200"/>
            <a:ext cx="8573700" cy="731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c193bf2ad6_0_238"/>
          <p:cNvSpPr/>
          <p:nvPr/>
        </p:nvSpPr>
        <p:spPr>
          <a:xfrm>
            <a:off x="1244756" y="5029200"/>
            <a:ext cx="8573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c193bf2ad6_0_238"/>
          <p:cNvSpPr/>
          <p:nvPr/>
        </p:nvSpPr>
        <p:spPr>
          <a:xfrm>
            <a:off x="1244756" y="5270500"/>
            <a:ext cx="20958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c193bf2ad6_0_238"/>
          <p:cNvSpPr/>
          <p:nvPr/>
        </p:nvSpPr>
        <p:spPr>
          <a:xfrm>
            <a:off x="1244756" y="5270500"/>
            <a:ext cx="24345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9D9"/>
              </a:buClr>
              <a:buSzPts val="8000"/>
              <a:buFont typeface="Poppins"/>
              <a:buNone/>
            </a:pPr>
            <a:r>
              <a:rPr b="1" i="0" lang="en-US" sz="8000" u="none" cap="none" strike="noStrike">
                <a:solidFill>
                  <a:srgbClr val="0129D9"/>
                </a:solidFill>
                <a:latin typeface="Poppins"/>
                <a:ea typeface="Poppins"/>
                <a:cs typeface="Poppins"/>
                <a:sym typeface="Poppins"/>
              </a:rPr>
              <a:t>75%</a:t>
            </a:r>
            <a:endParaRPr b="0" i="0" sz="8000" u="none" cap="none" strike="noStrike">
              <a:solidFill>
                <a:schemeClr val="dk1"/>
              </a:solidFill>
              <a:latin typeface="Calibri"/>
              <a:ea typeface="Calibri"/>
              <a:cs typeface="Calibri"/>
              <a:sym typeface="Calibri"/>
            </a:endParaRPr>
          </a:p>
        </p:txBody>
      </p:sp>
      <p:sp>
        <p:nvSpPr>
          <p:cNvPr id="275" name="Google Shape;275;g2c193bf2ad6_0_238"/>
          <p:cNvSpPr/>
          <p:nvPr/>
        </p:nvSpPr>
        <p:spPr>
          <a:xfrm>
            <a:off x="3543743" y="5029200"/>
            <a:ext cx="62745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c193bf2ad6_0_238"/>
          <p:cNvSpPr/>
          <p:nvPr/>
        </p:nvSpPr>
        <p:spPr>
          <a:xfrm>
            <a:off x="3543743" y="5029200"/>
            <a:ext cx="6426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Enchanted Creatures</a:t>
            </a:r>
            <a:endParaRPr b="0" i="0" sz="3600" u="none" cap="none" strike="noStrike">
              <a:solidFill>
                <a:schemeClr val="dk1"/>
              </a:solidFill>
              <a:latin typeface="Calibri"/>
              <a:ea typeface="Calibri"/>
              <a:cs typeface="Calibri"/>
              <a:sym typeface="Calibri"/>
            </a:endParaRPr>
          </a:p>
        </p:txBody>
      </p:sp>
      <p:sp>
        <p:nvSpPr>
          <p:cNvPr id="277" name="Google Shape;277;g2c193bf2ad6_0_238"/>
          <p:cNvSpPr/>
          <p:nvPr/>
        </p:nvSpPr>
        <p:spPr>
          <a:xfrm>
            <a:off x="3543743" y="5816600"/>
            <a:ext cx="64101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78" name="Google Shape;278;g2c193bf2ad6_0_238"/>
          <p:cNvSpPr/>
          <p:nvPr/>
        </p:nvSpPr>
        <p:spPr>
          <a:xfrm>
            <a:off x="1244756" y="7645400"/>
            <a:ext cx="85737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c193bf2ad6_0_238"/>
          <p:cNvSpPr/>
          <p:nvPr/>
        </p:nvSpPr>
        <p:spPr>
          <a:xfrm>
            <a:off x="1244756" y="7924800"/>
            <a:ext cx="21975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c193bf2ad6_0_238"/>
          <p:cNvSpPr/>
          <p:nvPr/>
        </p:nvSpPr>
        <p:spPr>
          <a:xfrm>
            <a:off x="1244756" y="7924800"/>
            <a:ext cx="25362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9D9"/>
              </a:buClr>
              <a:buSzPts val="8000"/>
              <a:buFont typeface="Poppins"/>
              <a:buNone/>
            </a:pPr>
            <a:r>
              <a:rPr b="1" i="0" lang="en-US" sz="8000" u="none" cap="none" strike="noStrike">
                <a:solidFill>
                  <a:srgbClr val="0129D9"/>
                </a:solidFill>
                <a:latin typeface="Poppins"/>
                <a:ea typeface="Poppins"/>
                <a:cs typeface="Poppins"/>
                <a:sym typeface="Poppins"/>
              </a:rPr>
              <a:t>60%</a:t>
            </a:r>
            <a:endParaRPr b="0" i="0" sz="8000" u="none" cap="none" strike="noStrike">
              <a:solidFill>
                <a:schemeClr val="dk1"/>
              </a:solidFill>
              <a:latin typeface="Calibri"/>
              <a:ea typeface="Calibri"/>
              <a:cs typeface="Calibri"/>
              <a:sym typeface="Calibri"/>
            </a:endParaRPr>
          </a:p>
        </p:txBody>
      </p:sp>
      <p:sp>
        <p:nvSpPr>
          <p:cNvPr id="281" name="Google Shape;281;g2c193bf2ad6_0_238"/>
          <p:cNvSpPr/>
          <p:nvPr/>
        </p:nvSpPr>
        <p:spPr>
          <a:xfrm>
            <a:off x="3645356" y="7645400"/>
            <a:ext cx="6173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c193bf2ad6_0_238"/>
          <p:cNvSpPr/>
          <p:nvPr/>
        </p:nvSpPr>
        <p:spPr>
          <a:xfrm>
            <a:off x="3645356" y="7645400"/>
            <a:ext cx="6325500" cy="152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Magic-Wielding Individuals</a:t>
            </a:r>
            <a:endParaRPr b="0" i="0" sz="3600" u="none" cap="none" strike="noStrike">
              <a:solidFill>
                <a:schemeClr val="dk1"/>
              </a:solidFill>
              <a:latin typeface="Calibri"/>
              <a:ea typeface="Calibri"/>
              <a:cs typeface="Calibri"/>
              <a:sym typeface="Calibri"/>
            </a:endParaRPr>
          </a:p>
        </p:txBody>
      </p:sp>
      <p:sp>
        <p:nvSpPr>
          <p:cNvPr id="283" name="Google Shape;283;g2c193bf2ad6_0_238"/>
          <p:cNvSpPr/>
          <p:nvPr/>
        </p:nvSpPr>
        <p:spPr>
          <a:xfrm>
            <a:off x="3645356" y="9118600"/>
            <a:ext cx="63084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84" name="Google Shape;284;g2c193bf2ad6_0_238"/>
          <p:cNvSpPr/>
          <p:nvPr/>
        </p:nvSpPr>
        <p:spPr>
          <a:xfrm>
            <a:off x="1244756" y="10337800"/>
            <a:ext cx="8573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c193bf2ad6_0_238"/>
          <p:cNvSpPr/>
          <p:nvPr/>
        </p:nvSpPr>
        <p:spPr>
          <a:xfrm>
            <a:off x="1244756" y="10579100"/>
            <a:ext cx="2184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c193bf2ad6_0_238"/>
          <p:cNvSpPr/>
          <p:nvPr/>
        </p:nvSpPr>
        <p:spPr>
          <a:xfrm>
            <a:off x="1244756" y="10579100"/>
            <a:ext cx="25233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9D9"/>
              </a:buClr>
              <a:buSzPts val="8000"/>
              <a:buFont typeface="Poppins"/>
              <a:buNone/>
            </a:pPr>
            <a:r>
              <a:rPr b="1" i="0" lang="en-US" sz="8000" u="none" cap="none" strike="noStrike">
                <a:solidFill>
                  <a:srgbClr val="0129D9"/>
                </a:solidFill>
                <a:latin typeface="Poppins"/>
                <a:ea typeface="Poppins"/>
                <a:cs typeface="Poppins"/>
                <a:sym typeface="Poppins"/>
              </a:rPr>
              <a:t>90%</a:t>
            </a:r>
            <a:endParaRPr b="0" i="0" sz="8000" u="none" cap="none" strike="noStrike">
              <a:solidFill>
                <a:schemeClr val="dk1"/>
              </a:solidFill>
              <a:latin typeface="Calibri"/>
              <a:ea typeface="Calibri"/>
              <a:cs typeface="Calibri"/>
              <a:sym typeface="Calibri"/>
            </a:endParaRPr>
          </a:p>
        </p:txBody>
      </p:sp>
      <p:sp>
        <p:nvSpPr>
          <p:cNvPr id="287" name="Google Shape;287;g2c193bf2ad6_0_238"/>
          <p:cNvSpPr/>
          <p:nvPr/>
        </p:nvSpPr>
        <p:spPr>
          <a:xfrm>
            <a:off x="3632654" y="10337800"/>
            <a:ext cx="6185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c193bf2ad6_0_238"/>
          <p:cNvSpPr/>
          <p:nvPr/>
        </p:nvSpPr>
        <p:spPr>
          <a:xfrm>
            <a:off x="3632654" y="10337800"/>
            <a:ext cx="63381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Spells Cast</a:t>
            </a:r>
            <a:endParaRPr b="0" i="0" sz="3600" u="none" cap="none" strike="noStrike">
              <a:solidFill>
                <a:schemeClr val="dk1"/>
              </a:solidFill>
              <a:latin typeface="Calibri"/>
              <a:ea typeface="Calibri"/>
              <a:cs typeface="Calibri"/>
              <a:sym typeface="Calibri"/>
            </a:endParaRPr>
          </a:p>
        </p:txBody>
      </p:sp>
      <p:sp>
        <p:nvSpPr>
          <p:cNvPr id="289" name="Google Shape;289;g2c193bf2ad6_0_238"/>
          <p:cNvSpPr/>
          <p:nvPr/>
        </p:nvSpPr>
        <p:spPr>
          <a:xfrm>
            <a:off x="3632654" y="11125200"/>
            <a:ext cx="6321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294" name="Shape 294"/>
        <p:cNvGrpSpPr/>
        <p:nvPr/>
      </p:nvGrpSpPr>
      <p:grpSpPr>
        <a:xfrm>
          <a:off x="0" y="0"/>
          <a:ext cx="0" cy="0"/>
          <a:chOff x="0" y="0"/>
          <a:chExt cx="0" cy="0"/>
        </a:xfrm>
      </p:grpSpPr>
      <p:pic>
        <p:nvPicPr>
          <p:cNvPr descr=" " id="295" name="Google Shape;295;g2c193bf2ad6_0_267"/>
          <p:cNvPicPr preferRelativeResize="0"/>
          <p:nvPr/>
        </p:nvPicPr>
        <p:blipFill rotWithShape="1">
          <a:blip r:embed="rId3">
            <a:alphaModFix/>
          </a:blip>
          <a:srcRect b="0" l="0" r="0" t="0"/>
          <a:stretch/>
        </p:blipFill>
        <p:spPr>
          <a:xfrm>
            <a:off x="0" y="3111500"/>
            <a:ext cx="5270976" cy="10263846"/>
          </a:xfrm>
          <a:prstGeom prst="rect">
            <a:avLst/>
          </a:prstGeom>
          <a:noFill/>
          <a:ln>
            <a:noFill/>
          </a:ln>
        </p:spPr>
      </p:pic>
      <p:pic>
        <p:nvPicPr>
          <p:cNvPr descr=" " id="296" name="Google Shape;296;g2c193bf2ad6_0_267"/>
          <p:cNvPicPr preferRelativeResize="0"/>
          <p:nvPr/>
        </p:nvPicPr>
        <p:blipFill rotWithShape="1">
          <a:blip r:embed="rId4">
            <a:alphaModFix/>
          </a:blip>
          <a:srcRect b="0" l="0" r="0" t="0"/>
          <a:stretch/>
        </p:blipFill>
        <p:spPr>
          <a:xfrm>
            <a:off x="22316689" y="0"/>
            <a:ext cx="2070359" cy="9715314"/>
          </a:xfrm>
          <a:prstGeom prst="rect">
            <a:avLst/>
          </a:prstGeom>
          <a:noFill/>
          <a:ln>
            <a:noFill/>
          </a:ln>
        </p:spPr>
      </p:pic>
      <p:sp>
        <p:nvSpPr>
          <p:cNvPr id="297" name="Google Shape;297;g2c193bf2ad6_0_26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8" name="Google Shape;298;g2c193bf2ad6_0_26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99" name="Google Shape;299;g2c193bf2ad6_0_267"/>
          <p:cNvSpPr/>
          <p:nvPr/>
        </p:nvSpPr>
        <p:spPr>
          <a:xfrm>
            <a:off x="4305838" y="3403600"/>
            <a:ext cx="157626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c193bf2ad6_0_267"/>
          <p:cNvSpPr/>
          <p:nvPr/>
        </p:nvSpPr>
        <p:spPr>
          <a:xfrm>
            <a:off x="4305838" y="3403600"/>
            <a:ext cx="15762600" cy="599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c193bf2ad6_0_267"/>
          <p:cNvSpPr/>
          <p:nvPr/>
        </p:nvSpPr>
        <p:spPr>
          <a:xfrm>
            <a:off x="5633154" y="3403600"/>
            <a:ext cx="13107900" cy="5588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29D9"/>
              </a:buClr>
              <a:buSzPts val="24000"/>
              <a:buFont typeface="Poppins"/>
              <a:buNone/>
            </a:pPr>
            <a:r>
              <a:rPr b="1" i="0" lang="en-US" sz="24000" u="none" cap="none" strike="noStrike">
                <a:solidFill>
                  <a:srgbClr val="0129D9"/>
                </a:solidFill>
                <a:latin typeface="Poppins"/>
                <a:ea typeface="Poppins"/>
                <a:cs typeface="Poppins"/>
                <a:sym typeface="Poppins"/>
              </a:rPr>
              <a:t>234,567</a:t>
            </a:r>
            <a:endParaRPr b="0" i="0" sz="24000" u="none" cap="none" strike="noStrike">
              <a:solidFill>
                <a:schemeClr val="dk1"/>
              </a:solidFill>
              <a:latin typeface="Calibri"/>
              <a:ea typeface="Calibri"/>
              <a:cs typeface="Calibri"/>
              <a:sym typeface="Calibri"/>
            </a:endParaRPr>
          </a:p>
        </p:txBody>
      </p:sp>
      <p:sp>
        <p:nvSpPr>
          <p:cNvPr id="302" name="Google Shape;302;g2c193bf2ad6_0_267"/>
          <p:cNvSpPr/>
          <p:nvPr/>
        </p:nvSpPr>
        <p:spPr>
          <a:xfrm>
            <a:off x="4170355" y="81788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03" name="Google Shape;303;g2c193bf2ad6_0_267"/>
          <p:cNvSpPr/>
          <p:nvPr/>
        </p:nvSpPr>
        <p:spPr>
          <a:xfrm>
            <a:off x="7483352" y="98044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308" name="Shape 308"/>
        <p:cNvGrpSpPr/>
        <p:nvPr/>
      </p:nvGrpSpPr>
      <p:grpSpPr>
        <a:xfrm>
          <a:off x="0" y="0"/>
          <a:ext cx="0" cy="0"/>
          <a:chOff x="0" y="0"/>
          <a:chExt cx="0" cy="0"/>
        </a:xfrm>
      </p:grpSpPr>
      <p:pic>
        <p:nvPicPr>
          <p:cNvPr descr=" " id="309" name="Google Shape;309;g2c193bf2ad6_0_280"/>
          <p:cNvPicPr preferRelativeResize="0"/>
          <p:nvPr/>
        </p:nvPicPr>
        <p:blipFill rotWithShape="1">
          <a:blip r:embed="rId3">
            <a:alphaModFix/>
          </a:blip>
          <a:srcRect b="0" l="0" r="0" t="0"/>
          <a:stretch/>
        </p:blipFill>
        <p:spPr>
          <a:xfrm>
            <a:off x="3746968" y="10807700"/>
            <a:ext cx="10542135" cy="2908300"/>
          </a:xfrm>
          <a:prstGeom prst="rect">
            <a:avLst/>
          </a:prstGeom>
          <a:noFill/>
          <a:ln>
            <a:noFill/>
          </a:ln>
        </p:spPr>
      </p:pic>
      <p:sp>
        <p:nvSpPr>
          <p:cNvPr id="310" name="Google Shape;310;g2c193bf2ad6_0_28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1" name="Google Shape;311;g2c193bf2ad6_0_28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12" name="Google Shape;312;g2c193bf2ad6_0_280"/>
          <p:cNvSpPr/>
          <p:nvPr/>
        </p:nvSpPr>
        <p:spPr>
          <a:xfrm>
            <a:off x="3391324" y="3263900"/>
            <a:ext cx="78750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c193bf2ad6_0_280"/>
          <p:cNvSpPr/>
          <p:nvPr/>
        </p:nvSpPr>
        <p:spPr>
          <a:xfrm>
            <a:off x="3327816" y="3263900"/>
            <a:ext cx="80019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c193bf2ad6_0_280"/>
          <p:cNvSpPr/>
          <p:nvPr/>
        </p:nvSpPr>
        <p:spPr>
          <a:xfrm>
            <a:off x="3327816" y="3263900"/>
            <a:ext cx="85440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9D9"/>
              </a:buClr>
              <a:buSzPts val="12800"/>
              <a:buFont typeface="Poppins"/>
              <a:buNone/>
            </a:pPr>
            <a:r>
              <a:rPr b="1" i="0" lang="en-US" sz="12800" u="none" cap="none" strike="noStrike">
                <a:solidFill>
                  <a:srgbClr val="0129D9"/>
                </a:solidFill>
                <a:latin typeface="Poppins"/>
                <a:ea typeface="Poppins"/>
                <a:cs typeface="Poppins"/>
                <a:sym typeface="Poppins"/>
              </a:rPr>
              <a:t>233 Coins</a:t>
            </a:r>
            <a:endParaRPr b="0" i="0" sz="12800" u="none" cap="none" strike="noStrike">
              <a:solidFill>
                <a:schemeClr val="dk1"/>
              </a:solidFill>
              <a:latin typeface="Calibri"/>
              <a:ea typeface="Calibri"/>
              <a:cs typeface="Calibri"/>
              <a:sym typeface="Calibri"/>
            </a:endParaRPr>
          </a:p>
        </p:txBody>
      </p:sp>
      <p:sp>
        <p:nvSpPr>
          <p:cNvPr id="315" name="Google Shape;315;g2c193bf2ad6_0_280"/>
          <p:cNvSpPr/>
          <p:nvPr/>
        </p:nvSpPr>
        <p:spPr>
          <a:xfrm>
            <a:off x="3391324" y="57023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c193bf2ad6_0_280"/>
          <p:cNvSpPr/>
          <p:nvPr/>
        </p:nvSpPr>
        <p:spPr>
          <a:xfrm>
            <a:off x="3323582" y="57023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17" name="Google Shape;317;g2c193bf2ad6_0_280"/>
          <p:cNvSpPr/>
          <p:nvPr/>
        </p:nvSpPr>
        <p:spPr>
          <a:xfrm>
            <a:off x="3391324" y="6985000"/>
            <a:ext cx="78750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c193bf2ad6_0_280"/>
          <p:cNvSpPr/>
          <p:nvPr/>
        </p:nvSpPr>
        <p:spPr>
          <a:xfrm>
            <a:off x="3099187" y="6985000"/>
            <a:ext cx="845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c193bf2ad6_0_280"/>
          <p:cNvSpPr/>
          <p:nvPr/>
        </p:nvSpPr>
        <p:spPr>
          <a:xfrm>
            <a:off x="3099187" y="6985000"/>
            <a:ext cx="90012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9D9"/>
              </a:buClr>
              <a:buSzPts val="12800"/>
              <a:buFont typeface="Poppins"/>
              <a:buNone/>
            </a:pPr>
            <a:r>
              <a:rPr b="1" i="0" lang="en-US" sz="12800" u="none" cap="none" strike="noStrike">
                <a:solidFill>
                  <a:srgbClr val="0129D9"/>
                </a:solidFill>
                <a:latin typeface="Poppins"/>
                <a:ea typeface="Poppins"/>
                <a:cs typeface="Poppins"/>
                <a:sym typeface="Poppins"/>
              </a:rPr>
              <a:t>456 Hours</a:t>
            </a:r>
            <a:endParaRPr b="0" i="0" sz="12800" u="none" cap="none" strike="noStrike">
              <a:solidFill>
                <a:schemeClr val="dk1"/>
              </a:solidFill>
              <a:latin typeface="Calibri"/>
              <a:ea typeface="Calibri"/>
              <a:cs typeface="Calibri"/>
              <a:sym typeface="Calibri"/>
            </a:endParaRPr>
          </a:p>
        </p:txBody>
      </p:sp>
      <p:sp>
        <p:nvSpPr>
          <p:cNvPr id="320" name="Google Shape;320;g2c193bf2ad6_0_280"/>
          <p:cNvSpPr/>
          <p:nvPr/>
        </p:nvSpPr>
        <p:spPr>
          <a:xfrm>
            <a:off x="3391324" y="94234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2c193bf2ad6_0_280"/>
          <p:cNvSpPr/>
          <p:nvPr/>
        </p:nvSpPr>
        <p:spPr>
          <a:xfrm>
            <a:off x="3323582" y="94234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22" name="Google Shape;322;g2c193bf2ad6_0_280"/>
          <p:cNvSpPr/>
          <p:nvPr/>
        </p:nvSpPr>
        <p:spPr>
          <a:xfrm>
            <a:off x="13552594" y="3263900"/>
            <a:ext cx="78750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c193bf2ad6_0_280"/>
          <p:cNvSpPr/>
          <p:nvPr/>
        </p:nvSpPr>
        <p:spPr>
          <a:xfrm>
            <a:off x="15724565" y="3263900"/>
            <a:ext cx="35310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c193bf2ad6_0_280"/>
          <p:cNvSpPr/>
          <p:nvPr/>
        </p:nvSpPr>
        <p:spPr>
          <a:xfrm>
            <a:off x="15724565" y="3263900"/>
            <a:ext cx="40731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9D9"/>
              </a:buClr>
              <a:buSzPts val="12800"/>
              <a:buFont typeface="Poppins"/>
              <a:buNone/>
            </a:pPr>
            <a:r>
              <a:rPr b="1" i="0" lang="en-US" sz="12800" u="none" cap="none" strike="noStrike">
                <a:solidFill>
                  <a:srgbClr val="0129D9"/>
                </a:solidFill>
                <a:latin typeface="Poppins"/>
                <a:ea typeface="Poppins"/>
                <a:cs typeface="Poppins"/>
                <a:sym typeface="Poppins"/>
              </a:rPr>
              <a:t>85%</a:t>
            </a:r>
            <a:endParaRPr b="0" i="0" sz="12800" u="none" cap="none" strike="noStrike">
              <a:solidFill>
                <a:schemeClr val="dk1"/>
              </a:solidFill>
              <a:latin typeface="Calibri"/>
              <a:ea typeface="Calibri"/>
              <a:cs typeface="Calibri"/>
              <a:sym typeface="Calibri"/>
            </a:endParaRPr>
          </a:p>
        </p:txBody>
      </p:sp>
      <p:sp>
        <p:nvSpPr>
          <p:cNvPr id="325" name="Google Shape;325;g2c193bf2ad6_0_280"/>
          <p:cNvSpPr/>
          <p:nvPr/>
        </p:nvSpPr>
        <p:spPr>
          <a:xfrm>
            <a:off x="13552594" y="57023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c193bf2ad6_0_280"/>
          <p:cNvSpPr/>
          <p:nvPr/>
        </p:nvSpPr>
        <p:spPr>
          <a:xfrm>
            <a:off x="13484852" y="57023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27" name="Google Shape;327;g2c193bf2ad6_0_280"/>
          <p:cNvSpPr/>
          <p:nvPr/>
        </p:nvSpPr>
        <p:spPr>
          <a:xfrm>
            <a:off x="13552594" y="6985000"/>
            <a:ext cx="78750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c193bf2ad6_0_280"/>
          <p:cNvSpPr/>
          <p:nvPr/>
        </p:nvSpPr>
        <p:spPr>
          <a:xfrm>
            <a:off x="14403600" y="6985000"/>
            <a:ext cx="61731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c193bf2ad6_0_280"/>
          <p:cNvSpPr/>
          <p:nvPr/>
        </p:nvSpPr>
        <p:spPr>
          <a:xfrm>
            <a:off x="14403600" y="6985000"/>
            <a:ext cx="67149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9D9"/>
              </a:buClr>
              <a:buSzPts val="12800"/>
              <a:buFont typeface="Poppins"/>
              <a:buNone/>
            </a:pPr>
            <a:r>
              <a:rPr b="1" i="0" lang="en-US" sz="12800" u="none" cap="none" strike="noStrike">
                <a:solidFill>
                  <a:srgbClr val="0129D9"/>
                </a:solidFill>
                <a:latin typeface="Poppins"/>
                <a:ea typeface="Poppins"/>
                <a:cs typeface="Poppins"/>
                <a:sym typeface="Poppins"/>
              </a:rPr>
              <a:t>765 Km</a:t>
            </a:r>
            <a:endParaRPr b="0" i="0" sz="12800" u="none" cap="none" strike="noStrike">
              <a:solidFill>
                <a:schemeClr val="dk1"/>
              </a:solidFill>
              <a:latin typeface="Calibri"/>
              <a:ea typeface="Calibri"/>
              <a:cs typeface="Calibri"/>
              <a:sym typeface="Calibri"/>
            </a:endParaRPr>
          </a:p>
        </p:txBody>
      </p:sp>
      <p:sp>
        <p:nvSpPr>
          <p:cNvPr id="330" name="Google Shape;330;g2c193bf2ad6_0_280"/>
          <p:cNvSpPr/>
          <p:nvPr/>
        </p:nvSpPr>
        <p:spPr>
          <a:xfrm>
            <a:off x="13552594" y="94234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c193bf2ad6_0_280"/>
          <p:cNvSpPr/>
          <p:nvPr/>
        </p:nvSpPr>
        <p:spPr>
          <a:xfrm>
            <a:off x="13484852" y="94234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336" name="Shape 336"/>
        <p:cNvGrpSpPr/>
        <p:nvPr/>
      </p:nvGrpSpPr>
      <p:grpSpPr>
        <a:xfrm>
          <a:off x="0" y="0"/>
          <a:ext cx="0" cy="0"/>
          <a:chOff x="0" y="0"/>
          <a:chExt cx="0" cy="0"/>
        </a:xfrm>
      </p:grpSpPr>
      <p:pic>
        <p:nvPicPr>
          <p:cNvPr descr=" " id="337" name="Google Shape;337;g2c193bf2ad6_0_307"/>
          <p:cNvPicPr preferRelativeResize="0"/>
          <p:nvPr/>
        </p:nvPicPr>
        <p:blipFill rotWithShape="1">
          <a:blip r:embed="rId3">
            <a:alphaModFix/>
          </a:blip>
          <a:srcRect b="0" l="0" r="0" t="0"/>
          <a:stretch/>
        </p:blipFill>
        <p:spPr>
          <a:xfrm>
            <a:off x="21402175" y="1447800"/>
            <a:ext cx="2984873" cy="10263832"/>
          </a:xfrm>
          <a:prstGeom prst="rect">
            <a:avLst/>
          </a:prstGeom>
          <a:noFill/>
          <a:ln>
            <a:noFill/>
          </a:ln>
        </p:spPr>
      </p:pic>
      <p:sp>
        <p:nvSpPr>
          <p:cNvPr id="338" name="Google Shape;338;g2c193bf2ad6_0_30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9" name="Google Shape;339;g2c193bf2ad6_0_30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40" name="Google Shape;340;g2c193bf2ad6_0_307"/>
          <p:cNvSpPr/>
          <p:nvPr/>
        </p:nvSpPr>
        <p:spPr>
          <a:xfrm>
            <a:off x="6841922" y="1143000"/>
            <a:ext cx="10690500" cy="186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29D9"/>
              </a:buClr>
              <a:buSzPts val="8000"/>
              <a:buFont typeface="Poppins"/>
              <a:buNone/>
            </a:pPr>
            <a:r>
              <a:rPr b="1" i="0" lang="en-US" sz="8000" u="none" cap="none" strike="noStrike">
                <a:solidFill>
                  <a:srgbClr val="0129D9"/>
                </a:solidFill>
                <a:latin typeface="Poppins"/>
                <a:ea typeface="Poppins"/>
                <a:cs typeface="Poppins"/>
                <a:sym typeface="Poppins"/>
              </a:rPr>
              <a:t>Some Graph</a:t>
            </a:r>
            <a:endParaRPr b="0" i="0" sz="8000" u="none" cap="none" strike="noStrike">
              <a:solidFill>
                <a:schemeClr val="dk1"/>
              </a:solidFill>
              <a:latin typeface="Calibri"/>
              <a:ea typeface="Calibri"/>
              <a:cs typeface="Calibri"/>
              <a:sym typeface="Calibri"/>
            </a:endParaRPr>
          </a:p>
        </p:txBody>
      </p:sp>
      <p:sp>
        <p:nvSpPr>
          <p:cNvPr id="341" name="Google Shape;341;g2c193bf2ad6_0_307"/>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c193bf2ad6_0_307"/>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9D9"/>
              </a:buClr>
              <a:buSzPts val="1820"/>
              <a:buFont typeface="Lato"/>
              <a:buNone/>
            </a:pPr>
            <a:r>
              <a:rPr b="0" i="0" lang="en-US" sz="1820" u="none" cap="none" strike="noStrike">
                <a:solidFill>
                  <a:srgbClr val="0129D9"/>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43" name="Google Shape;343;g2c193bf2ad6_0_307"/>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9D9"/>
              </a:buClr>
              <a:buSzPts val="2185"/>
              <a:buFont typeface="Lato"/>
              <a:buNone/>
            </a:pPr>
            <a:r>
              <a:rPr b="0" i="0" lang="en-US" sz="2185" u="none" cap="none" strike="noStrike">
                <a:solidFill>
                  <a:srgbClr val="0129D9"/>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44" name="Google Shape;344;g2c193bf2ad6_0_307"/>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9D9"/>
              </a:buClr>
              <a:buSzPts val="2185"/>
              <a:buFont typeface="Lato"/>
              <a:buNone/>
            </a:pPr>
            <a:r>
              <a:rPr b="0" i="0" lang="en-US" sz="2185" u="none" cap="none" strike="noStrike">
                <a:solidFill>
                  <a:srgbClr val="0129D9"/>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45" name="Google Shape;345;g2c193bf2ad6_0_307"/>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9D9"/>
              </a:buClr>
              <a:buSzPts val="2185"/>
              <a:buFont typeface="Lato"/>
              <a:buNone/>
            </a:pPr>
            <a:r>
              <a:rPr b="0" i="0" lang="en-US" sz="2185" u="none" cap="none" strike="noStrike">
                <a:solidFill>
                  <a:srgbClr val="0129D9"/>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46" name="Google Shape;346;g2c193bf2ad6_0_307"/>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9D9"/>
              </a:buClr>
              <a:buSzPts val="2185"/>
              <a:buFont typeface="Lato"/>
              <a:buNone/>
            </a:pPr>
            <a:r>
              <a:rPr b="0" i="0" lang="en-US" sz="2185" u="none" cap="none" strike="noStrike">
                <a:solidFill>
                  <a:srgbClr val="0129D9"/>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47" name="Google Shape;347;g2c193bf2ad6_0_307"/>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9D9"/>
              </a:buClr>
              <a:buSzPts val="2185"/>
              <a:buFont typeface="Lato"/>
              <a:buNone/>
            </a:pPr>
            <a:r>
              <a:rPr b="0" i="0" lang="en-US" sz="2185" u="none" cap="none" strike="noStrike">
                <a:solidFill>
                  <a:srgbClr val="0129D9"/>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48" name="Google Shape;348;g2c193bf2ad6_0_307"/>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9D9"/>
              </a:buClr>
              <a:buSzPts val="2185"/>
              <a:buFont typeface="Lato"/>
              <a:buNone/>
            </a:pPr>
            <a:r>
              <a:rPr b="0" i="0" lang="en-US" sz="2185" u="none" cap="none" strike="noStrike">
                <a:solidFill>
                  <a:srgbClr val="0129D9"/>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49" name="Google Shape;349;g2c193bf2ad6_0_307"/>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9D9"/>
              </a:buClr>
              <a:buSzPts val="2185"/>
              <a:buFont typeface="Lato"/>
              <a:buNone/>
            </a:pPr>
            <a:r>
              <a:rPr b="0" i="0" lang="en-US" sz="2185" u="none" cap="none" strike="noStrike">
                <a:solidFill>
                  <a:srgbClr val="0129D9"/>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50" name="Google Shape;350;g2c193bf2ad6_0_307"/>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9D9"/>
              </a:buClr>
              <a:buSzPts val="2185"/>
              <a:buFont typeface="Lato"/>
              <a:buNone/>
            </a:pPr>
            <a:r>
              <a:rPr b="0" i="0" lang="en-US" sz="2185" u="none" cap="none" strike="noStrike">
                <a:solidFill>
                  <a:srgbClr val="0129D9"/>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51" name="Google Shape;351;g2c193bf2ad6_0_307"/>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9D9"/>
              </a:buClr>
              <a:buSzPts val="1820"/>
              <a:buFont typeface="Lato"/>
              <a:buNone/>
            </a:pPr>
            <a:r>
              <a:rPr b="0" i="0" lang="en-US" sz="1820" u="none" cap="none" strike="noStrike">
                <a:solidFill>
                  <a:srgbClr val="0129D9"/>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52" name="Google Shape;352;g2c193bf2ad6_0_307"/>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9D9"/>
              </a:buClr>
              <a:buSzPts val="1820"/>
              <a:buFont typeface="Lato"/>
              <a:buNone/>
            </a:pPr>
            <a:r>
              <a:rPr b="0" i="0" lang="en-US" sz="1820" u="none" cap="none" strike="noStrike">
                <a:solidFill>
                  <a:srgbClr val="0129D9"/>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53" name="Google Shape;353;g2c193bf2ad6_0_307"/>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9D9"/>
              </a:buClr>
              <a:buSzPts val="1820"/>
              <a:buFont typeface="Lato"/>
              <a:buNone/>
            </a:pPr>
            <a:r>
              <a:rPr b="0" i="0" lang="en-US" sz="1820" u="none" cap="none" strike="noStrike">
                <a:solidFill>
                  <a:srgbClr val="0129D9"/>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54" name="Google Shape;354;g2c193bf2ad6_0_307"/>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9D9"/>
              </a:buClr>
              <a:buSzPts val="1820"/>
              <a:buFont typeface="Lato"/>
              <a:buNone/>
            </a:pPr>
            <a:r>
              <a:rPr b="0" i="0" lang="en-US" sz="1820" u="none" cap="none" strike="noStrike">
                <a:solidFill>
                  <a:srgbClr val="0129D9"/>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55" name="Google Shape;355;g2c193bf2ad6_0_307"/>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9D9"/>
              </a:buClr>
              <a:buSzPts val="1820"/>
              <a:buFont typeface="Lato"/>
              <a:buNone/>
            </a:pPr>
            <a:r>
              <a:rPr b="0" i="0" lang="en-US" sz="1820" u="none" cap="none" strike="noStrike">
                <a:solidFill>
                  <a:srgbClr val="0129D9"/>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56" name="Google Shape;356;g2c193bf2ad6_0_307"/>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9D9"/>
              </a:buClr>
              <a:buSzPts val="1820"/>
              <a:buFont typeface="Lato"/>
              <a:buNone/>
            </a:pPr>
            <a:r>
              <a:rPr b="0" i="0" lang="en-US" sz="1820" u="none" cap="none" strike="noStrike">
                <a:solidFill>
                  <a:srgbClr val="0129D9"/>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57" name="Google Shape;357;g2c193bf2ad6_0_307"/>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9D9"/>
              </a:buClr>
              <a:buSzPts val="1820"/>
              <a:buFont typeface="Lato"/>
              <a:buNone/>
            </a:pPr>
            <a:r>
              <a:rPr b="0" i="0" lang="en-US" sz="1820" u="none" cap="none" strike="noStrike">
                <a:solidFill>
                  <a:srgbClr val="0129D9"/>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58" name="Google Shape;358;g2c193bf2ad6_0_307"/>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9D9"/>
              </a:buClr>
              <a:buSzPts val="1820"/>
              <a:buFont typeface="Lato"/>
              <a:buNone/>
            </a:pPr>
            <a:r>
              <a:rPr b="0" i="0" lang="en-US" sz="1820" u="none" cap="none" strike="noStrike">
                <a:solidFill>
                  <a:srgbClr val="0129D9"/>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59" name="Google Shape;359;g2c193bf2ad6_0_307"/>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9D9"/>
              </a:buClr>
              <a:buSzPts val="1820"/>
              <a:buFont typeface="Lato"/>
              <a:buNone/>
            </a:pPr>
            <a:r>
              <a:rPr b="0" i="0" lang="en-US" sz="1820" u="none" cap="none" strike="noStrike">
                <a:solidFill>
                  <a:srgbClr val="0129D9"/>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60" name="Google Shape;360;g2c193bf2ad6_0_307"/>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9D9"/>
              </a:buClr>
              <a:buSzPts val="1820"/>
              <a:buFont typeface="Lato"/>
              <a:buNone/>
            </a:pPr>
            <a:r>
              <a:rPr b="0" i="0" lang="en-US" sz="1820" u="none" cap="none" strike="noStrike">
                <a:solidFill>
                  <a:srgbClr val="0129D9"/>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61" name="Google Shape;361;g2c193bf2ad6_0_307"/>
          <p:cNvPicPr preferRelativeResize="0"/>
          <p:nvPr/>
        </p:nvPicPr>
        <p:blipFill rotWithShape="1">
          <a:blip r:embed="rId5">
            <a:alphaModFix/>
          </a:blip>
          <a:srcRect b="0" l="0" r="0" t="0"/>
          <a:stretch/>
        </p:blipFill>
        <p:spPr>
          <a:xfrm>
            <a:off x="3368467" y="3771900"/>
            <a:ext cx="8291592" cy="5511006"/>
          </a:xfrm>
          <a:prstGeom prst="rect">
            <a:avLst/>
          </a:prstGeom>
          <a:noFill/>
          <a:ln>
            <a:noFill/>
          </a:ln>
        </p:spPr>
      </p:pic>
      <p:pic>
        <p:nvPicPr>
          <p:cNvPr descr=" " id="362" name="Google Shape;362;g2c193bf2ad6_0_307"/>
          <p:cNvPicPr preferRelativeResize="0"/>
          <p:nvPr/>
        </p:nvPicPr>
        <p:blipFill rotWithShape="1">
          <a:blip r:embed="rId6">
            <a:alphaModFix/>
          </a:blip>
          <a:srcRect b="0" l="0" r="0" t="0"/>
          <a:stretch/>
        </p:blipFill>
        <p:spPr>
          <a:xfrm>
            <a:off x="4512766" y="4185444"/>
            <a:ext cx="11567" cy="5258445"/>
          </a:xfrm>
          <a:prstGeom prst="rect">
            <a:avLst/>
          </a:prstGeom>
          <a:noFill/>
          <a:ln>
            <a:noFill/>
          </a:ln>
        </p:spPr>
      </p:pic>
      <p:pic>
        <p:nvPicPr>
          <p:cNvPr descr=" " id="363" name="Google Shape;363;g2c193bf2ad6_0_307"/>
          <p:cNvPicPr preferRelativeResize="0"/>
          <p:nvPr/>
        </p:nvPicPr>
        <p:blipFill rotWithShape="1">
          <a:blip r:embed="rId7">
            <a:alphaModFix/>
          </a:blip>
          <a:srcRect b="0" l="0" r="0" t="0"/>
          <a:stretch/>
        </p:blipFill>
        <p:spPr>
          <a:xfrm>
            <a:off x="5651279" y="4185444"/>
            <a:ext cx="11567" cy="5258445"/>
          </a:xfrm>
          <a:prstGeom prst="rect">
            <a:avLst/>
          </a:prstGeom>
          <a:noFill/>
          <a:ln>
            <a:noFill/>
          </a:ln>
        </p:spPr>
      </p:pic>
      <p:pic>
        <p:nvPicPr>
          <p:cNvPr descr=" " id="364" name="Google Shape;364;g2c193bf2ad6_0_307"/>
          <p:cNvPicPr preferRelativeResize="0"/>
          <p:nvPr/>
        </p:nvPicPr>
        <p:blipFill rotWithShape="1">
          <a:blip r:embed="rId8">
            <a:alphaModFix/>
          </a:blip>
          <a:srcRect b="0" l="0" r="0" t="0"/>
          <a:stretch/>
        </p:blipFill>
        <p:spPr>
          <a:xfrm>
            <a:off x="6789795" y="4185444"/>
            <a:ext cx="11567" cy="5258445"/>
          </a:xfrm>
          <a:prstGeom prst="rect">
            <a:avLst/>
          </a:prstGeom>
          <a:noFill/>
          <a:ln>
            <a:noFill/>
          </a:ln>
        </p:spPr>
      </p:pic>
      <p:pic>
        <p:nvPicPr>
          <p:cNvPr descr=" " id="365" name="Google Shape;365;g2c193bf2ad6_0_307"/>
          <p:cNvPicPr preferRelativeResize="0"/>
          <p:nvPr/>
        </p:nvPicPr>
        <p:blipFill rotWithShape="1">
          <a:blip r:embed="rId9">
            <a:alphaModFix/>
          </a:blip>
          <a:srcRect b="0" l="0" r="0" t="0"/>
          <a:stretch/>
        </p:blipFill>
        <p:spPr>
          <a:xfrm>
            <a:off x="7928309" y="4185444"/>
            <a:ext cx="11567" cy="5258445"/>
          </a:xfrm>
          <a:prstGeom prst="rect">
            <a:avLst/>
          </a:prstGeom>
          <a:noFill/>
          <a:ln>
            <a:noFill/>
          </a:ln>
        </p:spPr>
      </p:pic>
      <p:pic>
        <p:nvPicPr>
          <p:cNvPr descr=" " id="366" name="Google Shape;366;g2c193bf2ad6_0_307"/>
          <p:cNvPicPr preferRelativeResize="0"/>
          <p:nvPr/>
        </p:nvPicPr>
        <p:blipFill rotWithShape="1">
          <a:blip r:embed="rId10">
            <a:alphaModFix/>
          </a:blip>
          <a:srcRect b="0" l="0" r="0" t="0"/>
          <a:stretch/>
        </p:blipFill>
        <p:spPr>
          <a:xfrm>
            <a:off x="9066828" y="4185444"/>
            <a:ext cx="11567" cy="5258445"/>
          </a:xfrm>
          <a:prstGeom prst="rect">
            <a:avLst/>
          </a:prstGeom>
          <a:noFill/>
          <a:ln>
            <a:noFill/>
          </a:ln>
        </p:spPr>
      </p:pic>
      <p:pic>
        <p:nvPicPr>
          <p:cNvPr descr=" " id="367" name="Google Shape;367;g2c193bf2ad6_0_307"/>
          <p:cNvPicPr preferRelativeResize="0"/>
          <p:nvPr/>
        </p:nvPicPr>
        <p:blipFill rotWithShape="1">
          <a:blip r:embed="rId11">
            <a:alphaModFix/>
          </a:blip>
          <a:srcRect b="0" l="0" r="0" t="0"/>
          <a:stretch/>
        </p:blipFill>
        <p:spPr>
          <a:xfrm>
            <a:off x="10205341" y="4185444"/>
            <a:ext cx="11567" cy="5258445"/>
          </a:xfrm>
          <a:prstGeom prst="rect">
            <a:avLst/>
          </a:prstGeom>
          <a:noFill/>
          <a:ln>
            <a:noFill/>
          </a:ln>
        </p:spPr>
      </p:pic>
      <p:pic>
        <p:nvPicPr>
          <p:cNvPr descr=" " id="368" name="Google Shape;368;g2c193bf2ad6_0_307"/>
          <p:cNvPicPr preferRelativeResize="0"/>
          <p:nvPr/>
        </p:nvPicPr>
        <p:blipFill rotWithShape="1">
          <a:blip r:embed="rId12">
            <a:alphaModFix/>
          </a:blip>
          <a:srcRect b="0" l="0" r="0" t="0"/>
          <a:stretch/>
        </p:blipFill>
        <p:spPr>
          <a:xfrm>
            <a:off x="11343854" y="4185444"/>
            <a:ext cx="11567" cy="5258445"/>
          </a:xfrm>
          <a:prstGeom prst="rect">
            <a:avLst/>
          </a:prstGeom>
          <a:noFill/>
          <a:ln>
            <a:noFill/>
          </a:ln>
        </p:spPr>
      </p:pic>
      <p:pic>
        <p:nvPicPr>
          <p:cNvPr descr=" " id="369" name="Google Shape;369;g2c193bf2ad6_0_307"/>
          <p:cNvPicPr preferRelativeResize="0"/>
          <p:nvPr/>
        </p:nvPicPr>
        <p:blipFill rotWithShape="1">
          <a:blip r:embed="rId13">
            <a:alphaModFix/>
          </a:blip>
          <a:srcRect b="0" l="0" r="0" t="0"/>
          <a:stretch/>
        </p:blipFill>
        <p:spPr>
          <a:xfrm>
            <a:off x="3355539" y="5483845"/>
            <a:ext cx="8050167" cy="2373585"/>
          </a:xfrm>
          <a:prstGeom prst="rect">
            <a:avLst/>
          </a:prstGeom>
          <a:noFill/>
          <a:ln>
            <a:noFill/>
          </a:ln>
        </p:spPr>
      </p:pic>
      <p:pic>
        <p:nvPicPr>
          <p:cNvPr descr=" " id="370" name="Google Shape;370;g2c193bf2ad6_0_307"/>
          <p:cNvPicPr preferRelativeResize="0"/>
          <p:nvPr/>
        </p:nvPicPr>
        <p:blipFill rotWithShape="1">
          <a:blip r:embed="rId14">
            <a:alphaModFix/>
          </a:blip>
          <a:srcRect b="0" l="0" r="0" t="0"/>
          <a:stretch/>
        </p:blipFill>
        <p:spPr>
          <a:xfrm>
            <a:off x="3369143" y="6359525"/>
            <a:ext cx="8044030" cy="2268538"/>
          </a:xfrm>
          <a:prstGeom prst="rect">
            <a:avLst/>
          </a:prstGeom>
          <a:noFill/>
          <a:ln>
            <a:noFill/>
          </a:ln>
        </p:spPr>
      </p:pic>
      <p:pic>
        <p:nvPicPr>
          <p:cNvPr descr=" " id="371" name="Google Shape;371;g2c193bf2ad6_0_307"/>
          <p:cNvPicPr preferRelativeResize="0"/>
          <p:nvPr/>
        </p:nvPicPr>
        <p:blipFill rotWithShape="1">
          <a:blip r:embed="rId15">
            <a:alphaModFix/>
          </a:blip>
          <a:srcRect b="0" l="0" r="0" t="0"/>
          <a:stretch/>
        </p:blipFill>
        <p:spPr>
          <a:xfrm>
            <a:off x="4441751" y="6055643"/>
            <a:ext cx="153591" cy="153566"/>
          </a:xfrm>
          <a:prstGeom prst="rect">
            <a:avLst/>
          </a:prstGeom>
          <a:noFill/>
          <a:ln>
            <a:noFill/>
          </a:ln>
        </p:spPr>
      </p:pic>
      <p:pic>
        <p:nvPicPr>
          <p:cNvPr descr=" " id="372" name="Google Shape;372;g2c193bf2ad6_0_307"/>
          <p:cNvPicPr preferRelativeResize="0"/>
          <p:nvPr/>
        </p:nvPicPr>
        <p:blipFill rotWithShape="1">
          <a:blip r:embed="rId16">
            <a:alphaModFix/>
          </a:blip>
          <a:srcRect b="0" l="0" r="0" t="0"/>
          <a:stretch/>
        </p:blipFill>
        <p:spPr>
          <a:xfrm>
            <a:off x="4441751" y="6981130"/>
            <a:ext cx="153591" cy="153566"/>
          </a:xfrm>
          <a:prstGeom prst="rect">
            <a:avLst/>
          </a:prstGeom>
          <a:noFill/>
          <a:ln>
            <a:noFill/>
          </a:ln>
        </p:spPr>
      </p:pic>
      <p:pic>
        <p:nvPicPr>
          <p:cNvPr descr=" " id="373" name="Google Shape;373;g2c193bf2ad6_0_307"/>
          <p:cNvPicPr preferRelativeResize="0"/>
          <p:nvPr/>
        </p:nvPicPr>
        <p:blipFill rotWithShape="1">
          <a:blip r:embed="rId17">
            <a:alphaModFix/>
          </a:blip>
          <a:srcRect b="0" l="0" r="0" t="0"/>
          <a:stretch/>
        </p:blipFill>
        <p:spPr>
          <a:xfrm>
            <a:off x="5580267" y="5651277"/>
            <a:ext cx="153591" cy="153566"/>
          </a:xfrm>
          <a:prstGeom prst="rect">
            <a:avLst/>
          </a:prstGeom>
          <a:noFill/>
          <a:ln>
            <a:noFill/>
          </a:ln>
        </p:spPr>
      </p:pic>
      <p:pic>
        <p:nvPicPr>
          <p:cNvPr descr=" " id="374" name="Google Shape;374;g2c193bf2ad6_0_307"/>
          <p:cNvPicPr preferRelativeResize="0"/>
          <p:nvPr/>
        </p:nvPicPr>
        <p:blipFill rotWithShape="1">
          <a:blip r:embed="rId18">
            <a:alphaModFix/>
          </a:blip>
          <a:srcRect b="0" l="0" r="0" t="0"/>
          <a:stretch/>
        </p:blipFill>
        <p:spPr>
          <a:xfrm>
            <a:off x="5580267" y="7415510"/>
            <a:ext cx="153591" cy="153566"/>
          </a:xfrm>
          <a:prstGeom prst="rect">
            <a:avLst/>
          </a:prstGeom>
          <a:noFill/>
          <a:ln>
            <a:noFill/>
          </a:ln>
        </p:spPr>
      </p:pic>
      <p:pic>
        <p:nvPicPr>
          <p:cNvPr descr=" " id="375" name="Google Shape;375;g2c193bf2ad6_0_307"/>
          <p:cNvPicPr preferRelativeResize="0"/>
          <p:nvPr/>
        </p:nvPicPr>
        <p:blipFill rotWithShape="1">
          <a:blip r:embed="rId19">
            <a:alphaModFix/>
          </a:blip>
          <a:srcRect b="0" l="0" r="0" t="0"/>
          <a:stretch/>
        </p:blipFill>
        <p:spPr>
          <a:xfrm>
            <a:off x="6718783" y="7732812"/>
            <a:ext cx="153591" cy="153566"/>
          </a:xfrm>
          <a:prstGeom prst="rect">
            <a:avLst/>
          </a:prstGeom>
          <a:noFill/>
          <a:ln>
            <a:noFill/>
          </a:ln>
        </p:spPr>
      </p:pic>
      <p:pic>
        <p:nvPicPr>
          <p:cNvPr descr=" " id="376" name="Google Shape;376;g2c193bf2ad6_0_307"/>
          <p:cNvPicPr preferRelativeResize="0"/>
          <p:nvPr/>
        </p:nvPicPr>
        <p:blipFill rotWithShape="1">
          <a:blip r:embed="rId20">
            <a:alphaModFix/>
          </a:blip>
          <a:srcRect b="0" l="0" r="0" t="0"/>
          <a:stretch/>
        </p:blipFill>
        <p:spPr>
          <a:xfrm>
            <a:off x="6718783" y="6311826"/>
            <a:ext cx="153591" cy="153566"/>
          </a:xfrm>
          <a:prstGeom prst="rect">
            <a:avLst/>
          </a:prstGeom>
          <a:noFill/>
          <a:ln>
            <a:noFill/>
          </a:ln>
        </p:spPr>
      </p:pic>
      <p:pic>
        <p:nvPicPr>
          <p:cNvPr descr=" " id="377" name="Google Shape;377;g2c193bf2ad6_0_307"/>
          <p:cNvPicPr preferRelativeResize="0"/>
          <p:nvPr/>
        </p:nvPicPr>
        <p:blipFill rotWithShape="1">
          <a:blip r:embed="rId21">
            <a:alphaModFix/>
          </a:blip>
          <a:srcRect b="0" l="0" r="0" t="0"/>
          <a:stretch/>
        </p:blipFill>
        <p:spPr>
          <a:xfrm>
            <a:off x="7861923" y="6733232"/>
            <a:ext cx="153591" cy="153566"/>
          </a:xfrm>
          <a:prstGeom prst="rect">
            <a:avLst/>
          </a:prstGeom>
          <a:noFill/>
          <a:ln>
            <a:noFill/>
          </a:ln>
        </p:spPr>
      </p:pic>
      <p:pic>
        <p:nvPicPr>
          <p:cNvPr descr=" " id="378" name="Google Shape;378;g2c193bf2ad6_0_307"/>
          <p:cNvPicPr preferRelativeResize="0"/>
          <p:nvPr/>
        </p:nvPicPr>
        <p:blipFill rotWithShape="1">
          <a:blip r:embed="rId22">
            <a:alphaModFix/>
          </a:blip>
          <a:srcRect b="0" l="0" r="0" t="0"/>
          <a:stretch/>
        </p:blipFill>
        <p:spPr>
          <a:xfrm>
            <a:off x="7861923" y="6420644"/>
            <a:ext cx="153591" cy="153566"/>
          </a:xfrm>
          <a:prstGeom prst="rect">
            <a:avLst/>
          </a:prstGeom>
          <a:noFill/>
          <a:ln>
            <a:noFill/>
          </a:ln>
        </p:spPr>
      </p:pic>
      <p:pic>
        <p:nvPicPr>
          <p:cNvPr descr=" " id="379" name="Google Shape;379;g2c193bf2ad6_0_307"/>
          <p:cNvPicPr preferRelativeResize="0"/>
          <p:nvPr/>
        </p:nvPicPr>
        <p:blipFill rotWithShape="1">
          <a:blip r:embed="rId23">
            <a:alphaModFix/>
          </a:blip>
          <a:srcRect b="0" l="0" r="0" t="0"/>
          <a:stretch/>
        </p:blipFill>
        <p:spPr>
          <a:xfrm>
            <a:off x="8995813" y="7667575"/>
            <a:ext cx="153591" cy="153566"/>
          </a:xfrm>
          <a:prstGeom prst="rect">
            <a:avLst/>
          </a:prstGeom>
          <a:noFill/>
          <a:ln>
            <a:noFill/>
          </a:ln>
        </p:spPr>
      </p:pic>
      <p:pic>
        <p:nvPicPr>
          <p:cNvPr descr=" " id="380" name="Google Shape;380;g2c193bf2ad6_0_307"/>
          <p:cNvPicPr preferRelativeResize="0"/>
          <p:nvPr/>
        </p:nvPicPr>
        <p:blipFill rotWithShape="1">
          <a:blip r:embed="rId24">
            <a:alphaModFix/>
          </a:blip>
          <a:srcRect b="0" l="0" r="0" t="0"/>
          <a:stretch/>
        </p:blipFill>
        <p:spPr>
          <a:xfrm>
            <a:off x="8995813" y="7076877"/>
            <a:ext cx="153591" cy="153566"/>
          </a:xfrm>
          <a:prstGeom prst="rect">
            <a:avLst/>
          </a:prstGeom>
          <a:noFill/>
          <a:ln>
            <a:noFill/>
          </a:ln>
        </p:spPr>
      </p:pic>
      <p:pic>
        <p:nvPicPr>
          <p:cNvPr descr=" " id="381" name="Google Shape;381;g2c193bf2ad6_0_307"/>
          <p:cNvPicPr preferRelativeResize="0"/>
          <p:nvPr/>
        </p:nvPicPr>
        <p:blipFill rotWithShape="1">
          <a:blip r:embed="rId25">
            <a:alphaModFix/>
          </a:blip>
          <a:srcRect b="0" l="0" r="0" t="0"/>
          <a:stretch/>
        </p:blipFill>
        <p:spPr>
          <a:xfrm>
            <a:off x="10138955" y="6972449"/>
            <a:ext cx="153591" cy="153566"/>
          </a:xfrm>
          <a:prstGeom prst="rect">
            <a:avLst/>
          </a:prstGeom>
          <a:noFill/>
          <a:ln>
            <a:noFill/>
          </a:ln>
        </p:spPr>
      </p:pic>
      <p:pic>
        <p:nvPicPr>
          <p:cNvPr descr=" " id="382" name="Google Shape;382;g2c193bf2ad6_0_307"/>
          <p:cNvPicPr preferRelativeResize="0"/>
          <p:nvPr/>
        </p:nvPicPr>
        <p:blipFill rotWithShape="1">
          <a:blip r:embed="rId26">
            <a:alphaModFix/>
          </a:blip>
          <a:srcRect b="0" l="0" r="0" t="0"/>
          <a:stretch/>
        </p:blipFill>
        <p:spPr>
          <a:xfrm>
            <a:off x="10138955" y="6572771"/>
            <a:ext cx="153591" cy="153566"/>
          </a:xfrm>
          <a:prstGeom prst="rect">
            <a:avLst/>
          </a:prstGeom>
          <a:noFill/>
          <a:ln>
            <a:noFill/>
          </a:ln>
        </p:spPr>
      </p:pic>
      <p:sp>
        <p:nvSpPr>
          <p:cNvPr id="383" name="Google Shape;383;g2c193bf2ad6_0_307"/>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g2c193bf2ad6_0_307"/>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5" name="Google Shape;385;g2c193bf2ad6_0_307"/>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pic>
        <p:nvPicPr>
          <p:cNvPr descr=" " id="386" name="Google Shape;386;g2c193bf2ad6_0_307"/>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sp>
        <p:nvSpPr>
          <p:cNvPr id="387" name="Google Shape;387;g2c193bf2ad6_0_307"/>
          <p:cNvSpPr/>
          <p:nvPr/>
        </p:nvSpPr>
        <p:spPr>
          <a:xfrm>
            <a:off x="16150069" y="6365379"/>
            <a:ext cx="20958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g2c193bf2ad6_0_307"/>
          <p:cNvSpPr/>
          <p:nvPr/>
        </p:nvSpPr>
        <p:spPr>
          <a:xfrm>
            <a:off x="16150069" y="6216650"/>
            <a:ext cx="22989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34.574</a:t>
            </a:r>
            <a:endParaRPr b="0" i="0" sz="4800" u="none" cap="none" strike="noStrike">
              <a:solidFill>
                <a:schemeClr val="dk1"/>
              </a:solidFill>
              <a:latin typeface="Calibri"/>
              <a:ea typeface="Calibri"/>
              <a:cs typeface="Calibri"/>
              <a:sym typeface="Calibri"/>
            </a:endParaRPr>
          </a:p>
        </p:txBody>
      </p:sp>
      <p:sp>
        <p:nvSpPr>
          <p:cNvPr id="389" name="Google Shape;389;g2c193bf2ad6_0_307"/>
          <p:cNvSpPr/>
          <p:nvPr/>
        </p:nvSpPr>
        <p:spPr>
          <a:xfrm>
            <a:off x="16696237" y="71310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390" name="Google Shape;390;g2c193bf2ad6_0_307"/>
          <p:cNvSpPr/>
          <p:nvPr/>
        </p:nvSpPr>
        <p:spPr>
          <a:xfrm>
            <a:off x="13260457" y="10515600"/>
            <a:ext cx="78750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g2c193bf2ad6_0_307"/>
          <p:cNvSpPr/>
          <p:nvPr/>
        </p:nvSpPr>
        <p:spPr>
          <a:xfrm>
            <a:off x="13260457" y="10515600"/>
            <a:ext cx="78750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g2c193bf2ad6_0_307"/>
          <p:cNvSpPr/>
          <p:nvPr/>
        </p:nvSpPr>
        <p:spPr>
          <a:xfrm>
            <a:off x="13158845" y="10515600"/>
            <a:ext cx="80781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Treasure Found</a:t>
            </a:r>
            <a:endParaRPr b="0" i="0" sz="4800" u="none" cap="none" strike="noStrike">
              <a:solidFill>
                <a:schemeClr val="dk1"/>
              </a:solidFill>
              <a:latin typeface="Calibri"/>
              <a:ea typeface="Calibri"/>
              <a:cs typeface="Calibri"/>
              <a:sym typeface="Calibri"/>
            </a:endParaRPr>
          </a:p>
        </p:txBody>
      </p:sp>
      <p:sp>
        <p:nvSpPr>
          <p:cNvPr id="393" name="Google Shape;393;g2c193bf2ad6_0_307"/>
          <p:cNvSpPr/>
          <p:nvPr/>
        </p:nvSpPr>
        <p:spPr>
          <a:xfrm>
            <a:off x="13192716" y="115316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94" name="Google Shape;394;g2c193bf2ad6_0_307"/>
          <p:cNvSpPr/>
          <p:nvPr/>
        </p:nvSpPr>
        <p:spPr>
          <a:xfrm>
            <a:off x="3251606" y="10515600"/>
            <a:ext cx="78750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g2c193bf2ad6_0_307"/>
          <p:cNvSpPr/>
          <p:nvPr/>
        </p:nvSpPr>
        <p:spPr>
          <a:xfrm>
            <a:off x="3251606" y="10515600"/>
            <a:ext cx="78750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g2c193bf2ad6_0_307"/>
          <p:cNvSpPr/>
          <p:nvPr/>
        </p:nvSpPr>
        <p:spPr>
          <a:xfrm>
            <a:off x="3149994" y="10515600"/>
            <a:ext cx="80781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Spellcasting Progress</a:t>
            </a:r>
            <a:endParaRPr b="0" i="0" sz="4800" u="none" cap="none" strike="noStrike">
              <a:solidFill>
                <a:schemeClr val="dk1"/>
              </a:solidFill>
              <a:latin typeface="Calibri"/>
              <a:ea typeface="Calibri"/>
              <a:cs typeface="Calibri"/>
              <a:sym typeface="Calibri"/>
            </a:endParaRPr>
          </a:p>
        </p:txBody>
      </p:sp>
      <p:sp>
        <p:nvSpPr>
          <p:cNvPr id="397" name="Google Shape;397;g2c193bf2ad6_0_307"/>
          <p:cNvSpPr/>
          <p:nvPr/>
        </p:nvSpPr>
        <p:spPr>
          <a:xfrm>
            <a:off x="3183865" y="115316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402" name="Shape 402"/>
        <p:cNvGrpSpPr/>
        <p:nvPr/>
      </p:nvGrpSpPr>
      <p:grpSpPr>
        <a:xfrm>
          <a:off x="0" y="0"/>
          <a:ext cx="0" cy="0"/>
          <a:chOff x="0" y="0"/>
          <a:chExt cx="0" cy="0"/>
        </a:xfrm>
      </p:grpSpPr>
      <p:pic>
        <p:nvPicPr>
          <p:cNvPr descr=" " id="403" name="Google Shape;403;g2c193bf2ad6_0_372"/>
          <p:cNvPicPr preferRelativeResize="0"/>
          <p:nvPr/>
        </p:nvPicPr>
        <p:blipFill rotWithShape="1">
          <a:blip r:embed="rId3">
            <a:alphaModFix/>
          </a:blip>
          <a:srcRect b="0" l="0" r="0" t="0"/>
          <a:stretch/>
        </p:blipFill>
        <p:spPr>
          <a:xfrm>
            <a:off x="0" y="8585200"/>
            <a:ext cx="5270976" cy="5130800"/>
          </a:xfrm>
          <a:prstGeom prst="rect">
            <a:avLst/>
          </a:prstGeom>
          <a:noFill/>
          <a:ln>
            <a:noFill/>
          </a:ln>
        </p:spPr>
      </p:pic>
      <p:sp>
        <p:nvSpPr>
          <p:cNvPr id="404" name="Google Shape;404;g2c193bf2ad6_0_37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5" name="Google Shape;405;g2c193bf2ad6_0_37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06" name="Google Shape;406;g2c193bf2ad6_0_372"/>
          <p:cNvSpPr/>
          <p:nvPr/>
        </p:nvSpPr>
        <p:spPr>
          <a:xfrm>
            <a:off x="13450981" y="5753100"/>
            <a:ext cx="8738700" cy="233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g2c193bf2ad6_0_372"/>
          <p:cNvSpPr/>
          <p:nvPr/>
        </p:nvSpPr>
        <p:spPr>
          <a:xfrm>
            <a:off x="13450981" y="5753100"/>
            <a:ext cx="8738700" cy="233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2c193bf2ad6_0_372"/>
          <p:cNvSpPr/>
          <p:nvPr/>
        </p:nvSpPr>
        <p:spPr>
          <a:xfrm>
            <a:off x="13450981" y="5753100"/>
            <a:ext cx="89418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 web application</a:t>
            </a:r>
            <a:endParaRPr b="0" i="0" sz="4800" u="none" cap="none" strike="noStrike">
              <a:solidFill>
                <a:schemeClr val="dk1"/>
              </a:solidFill>
              <a:latin typeface="Calibri"/>
              <a:ea typeface="Calibri"/>
              <a:cs typeface="Calibri"/>
              <a:sym typeface="Calibri"/>
            </a:endParaRPr>
          </a:p>
        </p:txBody>
      </p:sp>
      <p:sp>
        <p:nvSpPr>
          <p:cNvPr id="409" name="Google Shape;409;g2c193bf2ad6_0_372"/>
          <p:cNvSpPr/>
          <p:nvPr/>
        </p:nvSpPr>
        <p:spPr>
          <a:xfrm>
            <a:off x="13450981" y="68707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10" name="Google Shape;410;g2c193bf2ad6_0_372"/>
          <p:cNvPicPr preferRelativeResize="0"/>
          <p:nvPr/>
        </p:nvPicPr>
        <p:blipFill rotWithShape="1">
          <a:blip r:embed="rId5">
            <a:alphaModFix/>
          </a:blip>
          <a:srcRect b="0" l="0" r="0" t="0"/>
          <a:stretch/>
        </p:blipFill>
        <p:spPr>
          <a:xfrm>
            <a:off x="254032" y="3251200"/>
            <a:ext cx="13768521" cy="8166100"/>
          </a:xfrm>
          <a:prstGeom prst="rect">
            <a:avLst/>
          </a:prstGeom>
          <a:noFill/>
          <a:ln>
            <a:noFill/>
          </a:ln>
        </p:spPr>
      </p:pic>
      <p:pic>
        <p:nvPicPr>
          <p:cNvPr descr=" " id="411" name="Google Shape;411;g2c193bf2ad6_0_372"/>
          <p:cNvPicPr preferRelativeResize="0"/>
          <p:nvPr/>
        </p:nvPicPr>
        <p:blipFill rotWithShape="1">
          <a:blip r:embed="rId6">
            <a:alphaModFix/>
          </a:blip>
          <a:srcRect b="0" l="0" r="0" t="0"/>
          <a:stretch/>
        </p:blipFill>
        <p:spPr>
          <a:xfrm>
            <a:off x="2184673" y="3594100"/>
            <a:ext cx="9894537" cy="6489700"/>
          </a:xfrm>
          <a:prstGeom prst="rect">
            <a:avLst/>
          </a:prstGeom>
          <a:noFill/>
          <a:ln>
            <a:noFill/>
          </a:ln>
        </p:spPr>
      </p:pic>
      <p:sp>
        <p:nvSpPr>
          <p:cNvPr id="412" name="Google Shape;412;g2c193bf2ad6_0_372"/>
          <p:cNvSpPr/>
          <p:nvPr/>
        </p:nvSpPr>
        <p:spPr>
          <a:xfrm>
            <a:off x="7011276" y="1219200"/>
            <a:ext cx="106905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9D9"/>
              </a:buClr>
              <a:buSzPts val="8000"/>
              <a:buFont typeface="Poppins"/>
              <a:buNone/>
            </a:pPr>
            <a:r>
              <a:rPr b="1" i="0" lang="en-US" sz="8000" u="none" cap="none" strike="noStrike">
                <a:solidFill>
                  <a:srgbClr val="0129D9"/>
                </a:solidFill>
                <a:latin typeface="Poppins"/>
                <a:ea typeface="Poppins"/>
                <a:cs typeface="Poppins"/>
                <a:sym typeface="Poppins"/>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417" name="Shape 417"/>
        <p:cNvGrpSpPr/>
        <p:nvPr/>
      </p:nvGrpSpPr>
      <p:grpSpPr>
        <a:xfrm>
          <a:off x="0" y="0"/>
          <a:ext cx="0" cy="0"/>
          <a:chOff x="0" y="0"/>
          <a:chExt cx="0" cy="0"/>
        </a:xfrm>
      </p:grpSpPr>
      <p:pic>
        <p:nvPicPr>
          <p:cNvPr descr=" " id="418" name="Google Shape;418;g2c193bf2ad6_0_386"/>
          <p:cNvPicPr preferRelativeResize="0"/>
          <p:nvPr/>
        </p:nvPicPr>
        <p:blipFill rotWithShape="1">
          <a:blip r:embed="rId3">
            <a:alphaModFix/>
          </a:blip>
          <a:srcRect b="0" l="0" r="0" t="0"/>
          <a:stretch/>
        </p:blipFill>
        <p:spPr>
          <a:xfrm>
            <a:off x="3746968" y="10807700"/>
            <a:ext cx="10542135" cy="2908300"/>
          </a:xfrm>
          <a:prstGeom prst="rect">
            <a:avLst/>
          </a:prstGeom>
          <a:noFill/>
          <a:ln>
            <a:noFill/>
          </a:ln>
        </p:spPr>
      </p:pic>
      <p:sp>
        <p:nvSpPr>
          <p:cNvPr id="419" name="Google Shape;419;g2c193bf2ad6_0_38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0" name="Google Shape;420;g2c193bf2ad6_0_38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21" name="Google Shape;421;g2c193bf2ad6_0_386"/>
          <p:cNvSpPr/>
          <p:nvPr/>
        </p:nvSpPr>
        <p:spPr>
          <a:xfrm>
            <a:off x="2946768" y="4152900"/>
            <a:ext cx="87387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g2c193bf2ad6_0_386"/>
          <p:cNvSpPr/>
          <p:nvPr/>
        </p:nvSpPr>
        <p:spPr>
          <a:xfrm>
            <a:off x="2946768" y="4152900"/>
            <a:ext cx="87387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g2c193bf2ad6_0_386"/>
          <p:cNvSpPr/>
          <p:nvPr/>
        </p:nvSpPr>
        <p:spPr>
          <a:xfrm>
            <a:off x="2946768" y="4152900"/>
            <a:ext cx="89418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An mobile app</a:t>
            </a:r>
            <a:endParaRPr b="0" i="0" sz="4800" u="none" cap="none" strike="noStrike">
              <a:solidFill>
                <a:schemeClr val="dk1"/>
              </a:solidFill>
              <a:latin typeface="Calibri"/>
              <a:ea typeface="Calibri"/>
              <a:cs typeface="Calibri"/>
              <a:sym typeface="Calibri"/>
            </a:endParaRPr>
          </a:p>
        </p:txBody>
      </p:sp>
      <p:sp>
        <p:nvSpPr>
          <p:cNvPr id="424" name="Google Shape;424;g2c193bf2ad6_0_386"/>
          <p:cNvSpPr/>
          <p:nvPr/>
        </p:nvSpPr>
        <p:spPr>
          <a:xfrm>
            <a:off x="2946768" y="52705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25" name="Google Shape;425;g2c193bf2ad6_0_386"/>
          <p:cNvSpPr/>
          <p:nvPr/>
        </p:nvSpPr>
        <p:spPr>
          <a:xfrm>
            <a:off x="2946768" y="76581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26" name="Google Shape;426;g2c193bf2ad6_0_386"/>
          <p:cNvSpPr/>
          <p:nvPr/>
        </p:nvSpPr>
        <p:spPr>
          <a:xfrm>
            <a:off x="2895962" y="1854200"/>
            <a:ext cx="129006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9D9"/>
              </a:buClr>
              <a:buSzPts val="8000"/>
              <a:buFont typeface="Poppins"/>
              <a:buNone/>
            </a:pPr>
            <a:r>
              <a:rPr b="1" i="0" lang="en-US" sz="8000" u="none" cap="none" strike="noStrike">
                <a:solidFill>
                  <a:srgbClr val="0129D9"/>
                </a:solidFill>
                <a:latin typeface="Poppins"/>
                <a:ea typeface="Poppins"/>
                <a:cs typeface="Poppins"/>
                <a:sym typeface="Poppins"/>
              </a:rPr>
              <a:t>The Future of Fantasy</a:t>
            </a:r>
            <a:endParaRPr b="0" i="0" sz="8000" u="none" cap="none" strike="noStrike">
              <a:solidFill>
                <a:schemeClr val="dk1"/>
              </a:solidFill>
              <a:latin typeface="Calibri"/>
              <a:ea typeface="Calibri"/>
              <a:cs typeface="Calibri"/>
              <a:sym typeface="Calibri"/>
            </a:endParaRPr>
          </a:p>
        </p:txBody>
      </p:sp>
      <p:pic>
        <p:nvPicPr>
          <p:cNvPr descr=" " id="427" name="Google Shape;427;g2c193bf2ad6_0_386"/>
          <p:cNvPicPr preferRelativeResize="0"/>
          <p:nvPr/>
        </p:nvPicPr>
        <p:blipFill rotWithShape="1">
          <a:blip r:embed="rId5">
            <a:alphaModFix/>
          </a:blip>
          <a:srcRect b="0" l="0" r="0" t="0"/>
          <a:stretch/>
        </p:blipFill>
        <p:spPr>
          <a:xfrm>
            <a:off x="15457832" y="1028700"/>
            <a:ext cx="5474384" cy="11849100"/>
          </a:xfrm>
          <a:prstGeom prst="rect">
            <a:avLst/>
          </a:prstGeom>
          <a:noFill/>
          <a:ln>
            <a:noFill/>
          </a:ln>
        </p:spPr>
      </p:pic>
      <p:pic>
        <p:nvPicPr>
          <p:cNvPr descr=" " id="428" name="Google Shape;428;g2c193bf2ad6_0_386"/>
          <p:cNvPicPr preferRelativeResize="0"/>
          <p:nvPr/>
        </p:nvPicPr>
        <p:blipFill rotWithShape="1">
          <a:blip r:embed="rId6">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433" name="Shape 433"/>
        <p:cNvGrpSpPr/>
        <p:nvPr/>
      </p:nvGrpSpPr>
      <p:grpSpPr>
        <a:xfrm>
          <a:off x="0" y="0"/>
          <a:ext cx="0" cy="0"/>
          <a:chOff x="0" y="0"/>
          <a:chExt cx="0" cy="0"/>
        </a:xfrm>
      </p:grpSpPr>
      <p:pic>
        <p:nvPicPr>
          <p:cNvPr descr=" " id="434" name="Google Shape;434;g2c193bf2ad6_0_401"/>
          <p:cNvPicPr preferRelativeResize="0"/>
          <p:nvPr/>
        </p:nvPicPr>
        <p:blipFill rotWithShape="1">
          <a:blip r:embed="rId3">
            <a:alphaModFix/>
          </a:blip>
          <a:srcRect b="0" l="0" r="0" t="0"/>
          <a:stretch/>
        </p:blipFill>
        <p:spPr>
          <a:xfrm>
            <a:off x="21402175" y="1447800"/>
            <a:ext cx="2984873" cy="10263832"/>
          </a:xfrm>
          <a:prstGeom prst="rect">
            <a:avLst/>
          </a:prstGeom>
          <a:noFill/>
          <a:ln>
            <a:noFill/>
          </a:ln>
        </p:spPr>
      </p:pic>
      <p:sp>
        <p:nvSpPr>
          <p:cNvPr id="435" name="Google Shape;435;g2c193bf2ad6_0_40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6" name="Google Shape;436;g2c193bf2ad6_0_40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37" name="Google Shape;437;g2c193bf2ad6_0_401"/>
          <p:cNvSpPr/>
          <p:nvPr/>
        </p:nvSpPr>
        <p:spPr>
          <a:xfrm>
            <a:off x="876410" y="8305800"/>
            <a:ext cx="57156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g2c193bf2ad6_0_401"/>
          <p:cNvSpPr/>
          <p:nvPr/>
        </p:nvSpPr>
        <p:spPr>
          <a:xfrm>
            <a:off x="876410" y="8305800"/>
            <a:ext cx="57156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g2c193bf2ad6_0_401"/>
          <p:cNvSpPr/>
          <p:nvPr/>
        </p:nvSpPr>
        <p:spPr>
          <a:xfrm>
            <a:off x="876410" y="8305800"/>
            <a:ext cx="59190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 web application</a:t>
            </a:r>
            <a:endParaRPr b="0" i="0" sz="4800" u="none" cap="none" strike="noStrike">
              <a:solidFill>
                <a:schemeClr val="dk1"/>
              </a:solidFill>
              <a:latin typeface="Calibri"/>
              <a:ea typeface="Calibri"/>
              <a:cs typeface="Calibri"/>
              <a:sym typeface="Calibri"/>
            </a:endParaRPr>
          </a:p>
        </p:txBody>
      </p:sp>
      <p:sp>
        <p:nvSpPr>
          <p:cNvPr id="440" name="Google Shape;440;g2c193bf2ad6_0_401"/>
          <p:cNvSpPr/>
          <p:nvPr/>
        </p:nvSpPr>
        <p:spPr>
          <a:xfrm>
            <a:off x="876410" y="94234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41" name="Google Shape;441;g2c193bf2ad6_0_401"/>
          <p:cNvSpPr/>
          <p:nvPr/>
        </p:nvSpPr>
        <p:spPr>
          <a:xfrm>
            <a:off x="825603" y="1231900"/>
            <a:ext cx="7007100" cy="643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9D9"/>
              </a:buClr>
              <a:buSzPts val="8000"/>
              <a:buFont typeface="Poppins"/>
              <a:buNone/>
            </a:pPr>
            <a:r>
              <a:rPr b="1" i="0" lang="en-US" sz="8000" u="none" cap="none" strike="noStrike">
                <a:solidFill>
                  <a:srgbClr val="0129D9"/>
                </a:solidFill>
                <a:latin typeface="Poppins"/>
                <a:ea typeface="Poppins"/>
                <a:cs typeface="Poppins"/>
                <a:sym typeface="Poppins"/>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42" name="Google Shape;442;g2c193bf2ad6_0_401"/>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43" name="Google Shape;443;g2c193bf2ad6_0_401"/>
          <p:cNvPicPr preferRelativeResize="0"/>
          <p:nvPr/>
        </p:nvPicPr>
        <p:blipFill rotWithShape="1">
          <a:blip r:embed="rId5">
            <a:alphaModFix/>
          </a:blip>
          <a:srcRect b="0" l="0" r="0" t="0"/>
          <a:stretch/>
        </p:blipFill>
        <p:spPr>
          <a:xfrm>
            <a:off x="7900387" y="749300"/>
            <a:ext cx="8573572" cy="12331700"/>
          </a:xfrm>
          <a:prstGeom prst="rect">
            <a:avLst/>
          </a:prstGeom>
          <a:noFill/>
          <a:ln>
            <a:noFill/>
          </a:ln>
        </p:spPr>
      </p:pic>
      <p:pic>
        <p:nvPicPr>
          <p:cNvPr descr=" " id="444" name="Google Shape;444;g2c193bf2ad6_0_401"/>
          <p:cNvPicPr preferRelativeResize="0"/>
          <p:nvPr/>
        </p:nvPicPr>
        <p:blipFill rotWithShape="1">
          <a:blip r:embed="rId6">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449" name="Shape 449"/>
        <p:cNvGrpSpPr/>
        <p:nvPr/>
      </p:nvGrpSpPr>
      <p:grpSpPr>
        <a:xfrm>
          <a:off x="0" y="0"/>
          <a:ext cx="0" cy="0"/>
          <a:chOff x="0" y="0"/>
          <a:chExt cx="0" cy="0"/>
        </a:xfrm>
      </p:grpSpPr>
      <p:pic>
        <p:nvPicPr>
          <p:cNvPr descr=" " id="450" name="Google Shape;450;g2c193bf2ad6_0_41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51" name="Google Shape;451;g2c193bf2ad6_0_41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2" name="Google Shape;452;g2c193bf2ad6_0_41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53" name="Google Shape;453;g2c193bf2ad6_0_416"/>
          <p:cNvSpPr/>
          <p:nvPr/>
        </p:nvSpPr>
        <p:spPr>
          <a:xfrm>
            <a:off x="3556445" y="571500"/>
            <a:ext cx="7464300" cy="338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9D9"/>
              </a:buClr>
              <a:buSzPts val="8000"/>
              <a:buFont typeface="Poppins"/>
              <a:buNone/>
            </a:pPr>
            <a:r>
              <a:rPr b="1" i="0" lang="en-US" sz="8000" u="none" cap="none" strike="noStrike">
                <a:solidFill>
                  <a:srgbClr val="0129D9"/>
                </a:solidFill>
                <a:latin typeface="Poppins"/>
                <a:ea typeface="Poppins"/>
                <a:cs typeface="Poppins"/>
                <a:sym typeface="Poppins"/>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26" name="Shape 26"/>
        <p:cNvGrpSpPr/>
        <p:nvPr/>
      </p:nvGrpSpPr>
      <p:grpSpPr>
        <a:xfrm>
          <a:off x="0" y="0"/>
          <a:ext cx="0" cy="0"/>
          <a:chOff x="0" y="0"/>
          <a:chExt cx="0" cy="0"/>
        </a:xfrm>
      </p:grpSpPr>
      <p:pic>
        <p:nvPicPr>
          <p:cNvPr descr=" " id="27" name="Google Shape;27;g2c193bf2ad6_0_10"/>
          <p:cNvPicPr preferRelativeResize="0"/>
          <p:nvPr/>
        </p:nvPicPr>
        <p:blipFill rotWithShape="1">
          <a:blip r:embed="rId3">
            <a:alphaModFix/>
          </a:blip>
          <a:srcRect b="0" l="0" r="0" t="0"/>
          <a:stretch/>
        </p:blipFill>
        <p:spPr>
          <a:xfrm>
            <a:off x="0" y="3111500"/>
            <a:ext cx="5270976" cy="10263842"/>
          </a:xfrm>
          <a:prstGeom prst="rect">
            <a:avLst/>
          </a:prstGeom>
          <a:noFill/>
          <a:ln>
            <a:noFill/>
          </a:ln>
        </p:spPr>
      </p:pic>
      <p:pic>
        <p:nvPicPr>
          <p:cNvPr descr=" " id="28" name="Google Shape;28;g2c193bf2ad6_0_10"/>
          <p:cNvPicPr preferRelativeResize="0"/>
          <p:nvPr/>
        </p:nvPicPr>
        <p:blipFill rotWithShape="1">
          <a:blip r:embed="rId4">
            <a:alphaModFix/>
          </a:blip>
          <a:srcRect b="0" l="0" r="0" t="0"/>
          <a:stretch/>
        </p:blipFill>
        <p:spPr>
          <a:xfrm>
            <a:off x="22316689" y="0"/>
            <a:ext cx="2070359" cy="9715316"/>
          </a:xfrm>
          <a:prstGeom prst="rect">
            <a:avLst/>
          </a:prstGeom>
          <a:noFill/>
          <a:ln>
            <a:noFill/>
          </a:ln>
        </p:spPr>
      </p:pic>
      <p:sp>
        <p:nvSpPr>
          <p:cNvPr id="29" name="Google Shape;29;g2c193bf2ad6_0_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 name="Google Shape;30;g2c193bf2ad6_0_1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1" name="Google Shape;31;g2c193bf2ad6_0_10"/>
          <p:cNvSpPr/>
          <p:nvPr/>
        </p:nvSpPr>
        <p:spPr>
          <a:xfrm>
            <a:off x="7959662" y="4394200"/>
            <a:ext cx="8480400" cy="2980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29D9"/>
              </a:buClr>
              <a:buSzPts val="12800"/>
              <a:buFont typeface="Poppins"/>
              <a:buNone/>
            </a:pPr>
            <a:r>
              <a:rPr b="1" i="0" lang="en-US" sz="12800" u="none" cap="none" strike="noStrike">
                <a:solidFill>
                  <a:srgbClr val="0129D9"/>
                </a:solidFill>
                <a:latin typeface="Poppins"/>
                <a:ea typeface="Poppins"/>
                <a:cs typeface="Poppins"/>
                <a:sym typeface="Poppins"/>
              </a:rPr>
              <a:t>Welcome</a:t>
            </a:r>
            <a:endParaRPr b="0" i="0" sz="12800" u="none" cap="none" strike="noStrike">
              <a:solidFill>
                <a:schemeClr val="dk1"/>
              </a:solidFill>
              <a:latin typeface="Calibri"/>
              <a:ea typeface="Calibri"/>
              <a:cs typeface="Calibri"/>
              <a:sym typeface="Calibri"/>
            </a:endParaRPr>
          </a:p>
        </p:txBody>
      </p:sp>
      <p:sp>
        <p:nvSpPr>
          <p:cNvPr id="32" name="Google Shape;32;g2c193bf2ad6_0_10"/>
          <p:cNvSpPr/>
          <p:nvPr/>
        </p:nvSpPr>
        <p:spPr>
          <a:xfrm>
            <a:off x="5000192" y="6921500"/>
            <a:ext cx="143994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458" name="Shape 458"/>
        <p:cNvGrpSpPr/>
        <p:nvPr/>
      </p:nvGrpSpPr>
      <p:grpSpPr>
        <a:xfrm>
          <a:off x="0" y="0"/>
          <a:ext cx="0" cy="0"/>
          <a:chOff x="0" y="0"/>
          <a:chExt cx="0" cy="0"/>
        </a:xfrm>
      </p:grpSpPr>
      <p:pic>
        <p:nvPicPr>
          <p:cNvPr descr=" " id="459" name="Google Shape;459;g2c193bf2ad6_0_424"/>
          <p:cNvPicPr preferRelativeResize="0"/>
          <p:nvPr/>
        </p:nvPicPr>
        <p:blipFill rotWithShape="1">
          <a:blip r:embed="rId3">
            <a:alphaModFix/>
          </a:blip>
          <a:srcRect b="0" l="0" r="0" t="0"/>
          <a:stretch/>
        </p:blipFill>
        <p:spPr>
          <a:xfrm>
            <a:off x="0" y="8585200"/>
            <a:ext cx="5270976" cy="5130800"/>
          </a:xfrm>
          <a:prstGeom prst="rect">
            <a:avLst/>
          </a:prstGeom>
          <a:noFill/>
          <a:ln>
            <a:noFill/>
          </a:ln>
        </p:spPr>
      </p:pic>
      <p:sp>
        <p:nvSpPr>
          <p:cNvPr id="460" name="Google Shape;460;g2c193bf2ad6_0_42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1" name="Google Shape;461;g2c193bf2ad6_0_42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62" name="Google Shape;462;g2c193bf2ad6_0_424"/>
          <p:cNvPicPr preferRelativeResize="0"/>
          <p:nvPr/>
        </p:nvPicPr>
        <p:blipFill rotWithShape="1">
          <a:blip r:embed="rId5">
            <a:alphaModFix/>
          </a:blip>
          <a:srcRect b="0" l="0" r="0" t="0"/>
          <a:stretch/>
        </p:blipFill>
        <p:spPr>
          <a:xfrm>
            <a:off x="0" y="0"/>
            <a:ext cx="7646356" cy="13716000"/>
          </a:xfrm>
          <a:prstGeom prst="rect">
            <a:avLst/>
          </a:prstGeom>
          <a:noFill/>
          <a:ln>
            <a:noFill/>
          </a:ln>
        </p:spPr>
      </p:pic>
      <p:sp>
        <p:nvSpPr>
          <p:cNvPr id="463" name="Google Shape;463;g2c193bf2ad6_0_424"/>
          <p:cNvSpPr/>
          <p:nvPr/>
        </p:nvSpPr>
        <p:spPr>
          <a:xfrm>
            <a:off x="8675184" y="2578100"/>
            <a:ext cx="66048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g2c193bf2ad6_0_424"/>
          <p:cNvSpPr/>
          <p:nvPr/>
        </p:nvSpPr>
        <p:spPr>
          <a:xfrm>
            <a:off x="8675184" y="3238500"/>
            <a:ext cx="6225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g2c193bf2ad6_0_424"/>
          <p:cNvSpPr/>
          <p:nvPr/>
        </p:nvSpPr>
        <p:spPr>
          <a:xfrm>
            <a:off x="8675184" y="3238500"/>
            <a:ext cx="11643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9D9"/>
              </a:buClr>
              <a:buSzPts val="12800"/>
              <a:buFont typeface="Poppins"/>
              <a:buNone/>
            </a:pPr>
            <a:r>
              <a:rPr b="1" i="0" lang="en-US" sz="12800" u="none" cap="none" strike="noStrike">
                <a:solidFill>
                  <a:srgbClr val="0129D9"/>
                </a:solidFill>
                <a:latin typeface="Poppins"/>
                <a:ea typeface="Poppins"/>
                <a:cs typeface="Poppins"/>
                <a:sym typeface="Poppins"/>
              </a:rPr>
              <a:t>1</a:t>
            </a:r>
            <a:endParaRPr b="0" i="0" sz="12800" u="none" cap="none" strike="noStrike">
              <a:solidFill>
                <a:schemeClr val="dk1"/>
              </a:solidFill>
              <a:latin typeface="Calibri"/>
              <a:ea typeface="Calibri"/>
              <a:cs typeface="Calibri"/>
              <a:sym typeface="Calibri"/>
            </a:endParaRPr>
          </a:p>
        </p:txBody>
      </p:sp>
      <p:sp>
        <p:nvSpPr>
          <p:cNvPr id="466" name="Google Shape;466;g2c193bf2ad6_0_424"/>
          <p:cNvSpPr/>
          <p:nvPr/>
        </p:nvSpPr>
        <p:spPr>
          <a:xfrm>
            <a:off x="9500787" y="2578100"/>
            <a:ext cx="57792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g2c193bf2ad6_0_424"/>
          <p:cNvSpPr/>
          <p:nvPr/>
        </p:nvSpPr>
        <p:spPr>
          <a:xfrm>
            <a:off x="9500787" y="2578100"/>
            <a:ext cx="5982300" cy="203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Discover the secrets</a:t>
            </a:r>
            <a:endParaRPr b="0" i="0" sz="4800" u="none" cap="none" strike="noStrike">
              <a:solidFill>
                <a:schemeClr val="dk1"/>
              </a:solidFill>
              <a:latin typeface="Calibri"/>
              <a:ea typeface="Calibri"/>
              <a:cs typeface="Calibri"/>
              <a:sym typeface="Calibri"/>
            </a:endParaRPr>
          </a:p>
        </p:txBody>
      </p:sp>
      <p:sp>
        <p:nvSpPr>
          <p:cNvPr id="468" name="Google Shape;468;g2c193bf2ad6_0_424"/>
          <p:cNvSpPr/>
          <p:nvPr/>
        </p:nvSpPr>
        <p:spPr>
          <a:xfrm>
            <a:off x="9500787" y="4508500"/>
            <a:ext cx="59148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69" name="Google Shape;469;g2c193bf2ad6_0_424"/>
          <p:cNvSpPr/>
          <p:nvPr/>
        </p:nvSpPr>
        <p:spPr>
          <a:xfrm>
            <a:off x="8675184" y="6997700"/>
            <a:ext cx="6604800" cy="436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g2c193bf2ad6_0_424"/>
          <p:cNvSpPr/>
          <p:nvPr/>
        </p:nvSpPr>
        <p:spPr>
          <a:xfrm>
            <a:off x="8675184" y="7962900"/>
            <a:ext cx="9906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g2c193bf2ad6_0_424"/>
          <p:cNvSpPr/>
          <p:nvPr/>
        </p:nvSpPr>
        <p:spPr>
          <a:xfrm>
            <a:off x="8675184" y="7962900"/>
            <a:ext cx="15327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9D9"/>
              </a:buClr>
              <a:buSzPts val="12800"/>
              <a:buFont typeface="Poppins"/>
              <a:buNone/>
            </a:pPr>
            <a:r>
              <a:rPr b="1" i="0" lang="en-US" sz="12800" u="none" cap="none" strike="noStrike">
                <a:solidFill>
                  <a:srgbClr val="0129D9"/>
                </a:solidFill>
                <a:latin typeface="Poppins"/>
                <a:ea typeface="Poppins"/>
                <a:cs typeface="Poppins"/>
                <a:sym typeface="Poppins"/>
              </a:rPr>
              <a:t>3</a:t>
            </a:r>
            <a:endParaRPr b="0" i="0" sz="12800" u="none" cap="none" strike="noStrike">
              <a:solidFill>
                <a:schemeClr val="dk1"/>
              </a:solidFill>
              <a:latin typeface="Calibri"/>
              <a:ea typeface="Calibri"/>
              <a:cs typeface="Calibri"/>
              <a:sym typeface="Calibri"/>
            </a:endParaRPr>
          </a:p>
        </p:txBody>
      </p:sp>
      <p:sp>
        <p:nvSpPr>
          <p:cNvPr id="472" name="Google Shape;472;g2c193bf2ad6_0_424"/>
          <p:cNvSpPr/>
          <p:nvPr/>
        </p:nvSpPr>
        <p:spPr>
          <a:xfrm>
            <a:off x="9869133" y="6997700"/>
            <a:ext cx="5410800" cy="436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g2c193bf2ad6_0_424"/>
          <p:cNvSpPr/>
          <p:nvPr/>
        </p:nvSpPr>
        <p:spPr>
          <a:xfrm>
            <a:off x="9869133" y="6997700"/>
            <a:ext cx="5614200" cy="203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Meet the creatures</a:t>
            </a:r>
            <a:endParaRPr b="0" i="0" sz="4800" u="none" cap="none" strike="noStrike">
              <a:solidFill>
                <a:schemeClr val="dk1"/>
              </a:solidFill>
              <a:latin typeface="Calibri"/>
              <a:ea typeface="Calibri"/>
              <a:cs typeface="Calibri"/>
              <a:sym typeface="Calibri"/>
            </a:endParaRPr>
          </a:p>
        </p:txBody>
      </p:sp>
      <p:sp>
        <p:nvSpPr>
          <p:cNvPr id="474" name="Google Shape;474;g2c193bf2ad6_0_424"/>
          <p:cNvSpPr/>
          <p:nvPr/>
        </p:nvSpPr>
        <p:spPr>
          <a:xfrm>
            <a:off x="9869133" y="8928100"/>
            <a:ext cx="55464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75" name="Google Shape;475;g2c193bf2ad6_0_424"/>
          <p:cNvSpPr/>
          <p:nvPr/>
        </p:nvSpPr>
        <p:spPr>
          <a:xfrm>
            <a:off x="16181822" y="6997700"/>
            <a:ext cx="6604800" cy="436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g2c193bf2ad6_0_424"/>
          <p:cNvSpPr/>
          <p:nvPr/>
        </p:nvSpPr>
        <p:spPr>
          <a:xfrm>
            <a:off x="16181822" y="7962900"/>
            <a:ext cx="11049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g2c193bf2ad6_0_424"/>
          <p:cNvSpPr/>
          <p:nvPr/>
        </p:nvSpPr>
        <p:spPr>
          <a:xfrm>
            <a:off x="16181822" y="7962900"/>
            <a:ext cx="16470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9D9"/>
              </a:buClr>
              <a:buSzPts val="12800"/>
              <a:buFont typeface="Poppins"/>
              <a:buNone/>
            </a:pPr>
            <a:r>
              <a:rPr b="1" i="0" lang="en-US" sz="12800" u="none" cap="none" strike="noStrike">
                <a:solidFill>
                  <a:srgbClr val="0129D9"/>
                </a:solidFill>
                <a:latin typeface="Poppins"/>
                <a:ea typeface="Poppins"/>
                <a:cs typeface="Poppins"/>
                <a:sym typeface="Poppins"/>
              </a:rPr>
              <a:t>4</a:t>
            </a:r>
            <a:endParaRPr b="0" i="0" sz="12800" u="none" cap="none" strike="noStrike">
              <a:solidFill>
                <a:schemeClr val="dk1"/>
              </a:solidFill>
              <a:latin typeface="Calibri"/>
              <a:ea typeface="Calibri"/>
              <a:cs typeface="Calibri"/>
              <a:sym typeface="Calibri"/>
            </a:endParaRPr>
          </a:p>
        </p:txBody>
      </p:sp>
      <p:sp>
        <p:nvSpPr>
          <p:cNvPr id="478" name="Google Shape;478;g2c193bf2ad6_0_424"/>
          <p:cNvSpPr/>
          <p:nvPr/>
        </p:nvSpPr>
        <p:spPr>
          <a:xfrm>
            <a:off x="17490086" y="6997700"/>
            <a:ext cx="5296500" cy="436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g2c193bf2ad6_0_424"/>
          <p:cNvSpPr/>
          <p:nvPr/>
        </p:nvSpPr>
        <p:spPr>
          <a:xfrm>
            <a:off x="17490086" y="6997700"/>
            <a:ext cx="5499900" cy="203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Uncover the magic</a:t>
            </a:r>
            <a:endParaRPr b="0" i="0" sz="4800" u="none" cap="none" strike="noStrike">
              <a:solidFill>
                <a:schemeClr val="dk1"/>
              </a:solidFill>
              <a:latin typeface="Calibri"/>
              <a:ea typeface="Calibri"/>
              <a:cs typeface="Calibri"/>
              <a:sym typeface="Calibri"/>
            </a:endParaRPr>
          </a:p>
        </p:txBody>
      </p:sp>
      <p:sp>
        <p:nvSpPr>
          <p:cNvPr id="480" name="Google Shape;480;g2c193bf2ad6_0_424"/>
          <p:cNvSpPr/>
          <p:nvPr/>
        </p:nvSpPr>
        <p:spPr>
          <a:xfrm>
            <a:off x="17490086" y="8928100"/>
            <a:ext cx="5432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81" name="Google Shape;481;g2c193bf2ad6_0_424"/>
          <p:cNvSpPr/>
          <p:nvPr/>
        </p:nvSpPr>
        <p:spPr>
          <a:xfrm>
            <a:off x="16181822" y="2578100"/>
            <a:ext cx="66048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g2c193bf2ad6_0_424"/>
          <p:cNvSpPr/>
          <p:nvPr/>
        </p:nvSpPr>
        <p:spPr>
          <a:xfrm>
            <a:off x="16181822" y="3238500"/>
            <a:ext cx="9399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g2c193bf2ad6_0_424"/>
          <p:cNvSpPr/>
          <p:nvPr/>
        </p:nvSpPr>
        <p:spPr>
          <a:xfrm>
            <a:off x="16181822" y="3238500"/>
            <a:ext cx="14820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9D9"/>
              </a:buClr>
              <a:buSzPts val="12800"/>
              <a:buFont typeface="Poppins"/>
              <a:buNone/>
            </a:pPr>
            <a:r>
              <a:rPr b="1" i="0" lang="en-US" sz="12800" u="none" cap="none" strike="noStrike">
                <a:solidFill>
                  <a:srgbClr val="0129D9"/>
                </a:solidFill>
                <a:latin typeface="Poppins"/>
                <a:ea typeface="Poppins"/>
                <a:cs typeface="Poppins"/>
                <a:sym typeface="Poppins"/>
              </a:rPr>
              <a:t>2</a:t>
            </a:r>
            <a:endParaRPr b="0" i="0" sz="12800" u="none" cap="none" strike="noStrike">
              <a:solidFill>
                <a:schemeClr val="dk1"/>
              </a:solidFill>
              <a:latin typeface="Calibri"/>
              <a:ea typeface="Calibri"/>
              <a:cs typeface="Calibri"/>
              <a:sym typeface="Calibri"/>
            </a:endParaRPr>
          </a:p>
        </p:txBody>
      </p:sp>
      <p:sp>
        <p:nvSpPr>
          <p:cNvPr id="484" name="Google Shape;484;g2c193bf2ad6_0_424"/>
          <p:cNvSpPr/>
          <p:nvPr/>
        </p:nvSpPr>
        <p:spPr>
          <a:xfrm>
            <a:off x="17324965" y="2578100"/>
            <a:ext cx="54618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2c193bf2ad6_0_424"/>
          <p:cNvSpPr/>
          <p:nvPr/>
        </p:nvSpPr>
        <p:spPr>
          <a:xfrm>
            <a:off x="17324965" y="2578100"/>
            <a:ext cx="5664900" cy="203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Find your own path</a:t>
            </a:r>
            <a:endParaRPr b="0" i="0" sz="4800" u="none" cap="none" strike="noStrike">
              <a:solidFill>
                <a:schemeClr val="dk1"/>
              </a:solidFill>
              <a:latin typeface="Calibri"/>
              <a:ea typeface="Calibri"/>
              <a:cs typeface="Calibri"/>
              <a:sym typeface="Calibri"/>
            </a:endParaRPr>
          </a:p>
        </p:txBody>
      </p:sp>
      <p:sp>
        <p:nvSpPr>
          <p:cNvPr id="486" name="Google Shape;486;g2c193bf2ad6_0_424"/>
          <p:cNvSpPr/>
          <p:nvPr/>
        </p:nvSpPr>
        <p:spPr>
          <a:xfrm>
            <a:off x="17324965" y="4508500"/>
            <a:ext cx="55971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491" name="Shape 491"/>
        <p:cNvGrpSpPr/>
        <p:nvPr/>
      </p:nvGrpSpPr>
      <p:grpSpPr>
        <a:xfrm>
          <a:off x="0" y="0"/>
          <a:ext cx="0" cy="0"/>
          <a:chOff x="0" y="0"/>
          <a:chExt cx="0" cy="0"/>
        </a:xfrm>
      </p:grpSpPr>
      <p:pic>
        <p:nvPicPr>
          <p:cNvPr descr=" " id="492" name="Google Shape;492;g2c193bf2ad6_0_456"/>
          <p:cNvPicPr preferRelativeResize="0"/>
          <p:nvPr/>
        </p:nvPicPr>
        <p:blipFill rotWithShape="1">
          <a:blip r:embed="rId3">
            <a:alphaModFix/>
          </a:blip>
          <a:srcRect b="0" l="0" r="0" t="0"/>
          <a:stretch/>
        </p:blipFill>
        <p:spPr>
          <a:xfrm>
            <a:off x="3746968" y="10807700"/>
            <a:ext cx="10542135" cy="2908300"/>
          </a:xfrm>
          <a:prstGeom prst="rect">
            <a:avLst/>
          </a:prstGeom>
          <a:noFill/>
          <a:ln>
            <a:noFill/>
          </a:ln>
        </p:spPr>
      </p:pic>
      <p:sp>
        <p:nvSpPr>
          <p:cNvPr id="493" name="Google Shape;493;g2c193bf2ad6_0_45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4" name="Google Shape;494;g2c193bf2ad6_0_45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95" name="Google Shape;495;g2c193bf2ad6_0_456"/>
          <p:cNvPicPr preferRelativeResize="0"/>
          <p:nvPr/>
        </p:nvPicPr>
        <p:blipFill rotWithShape="1">
          <a:blip r:embed="rId5">
            <a:alphaModFix/>
          </a:blip>
          <a:srcRect b="0" l="0" r="0" t="0"/>
          <a:stretch/>
        </p:blipFill>
        <p:spPr>
          <a:xfrm>
            <a:off x="508063" y="2933700"/>
            <a:ext cx="14479810" cy="7861300"/>
          </a:xfrm>
          <a:prstGeom prst="rect">
            <a:avLst/>
          </a:prstGeom>
          <a:noFill/>
          <a:ln>
            <a:noFill/>
          </a:ln>
        </p:spPr>
      </p:pic>
      <p:sp>
        <p:nvSpPr>
          <p:cNvPr id="496" name="Google Shape;496;g2c193bf2ad6_0_456"/>
          <p:cNvSpPr/>
          <p:nvPr/>
        </p:nvSpPr>
        <p:spPr>
          <a:xfrm>
            <a:off x="5012893" y="11696700"/>
            <a:ext cx="14348700" cy="186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29D9"/>
              </a:buClr>
              <a:buSzPts val="8000"/>
              <a:buFont typeface="Poppins"/>
              <a:buNone/>
            </a:pPr>
            <a:r>
              <a:rPr b="1" i="0" lang="en-US" sz="8000" u="none" cap="none" strike="noStrike">
                <a:solidFill>
                  <a:srgbClr val="0129D9"/>
                </a:solidFill>
                <a:latin typeface="Poppins"/>
                <a:ea typeface="Poppins"/>
                <a:cs typeface="Poppins"/>
                <a:sym typeface="Poppins"/>
              </a:rPr>
              <a:t>Fantasy Realm at a Glance</a:t>
            </a:r>
            <a:endParaRPr b="0" i="0" sz="8000" u="none" cap="none" strike="noStrike">
              <a:solidFill>
                <a:schemeClr val="dk1"/>
              </a:solidFill>
              <a:latin typeface="Calibri"/>
              <a:ea typeface="Calibri"/>
              <a:cs typeface="Calibri"/>
              <a:sym typeface="Calibri"/>
            </a:endParaRPr>
          </a:p>
        </p:txBody>
      </p:sp>
      <p:sp>
        <p:nvSpPr>
          <p:cNvPr id="497" name="Google Shape;497;g2c193bf2ad6_0_456"/>
          <p:cNvSpPr/>
          <p:nvPr/>
        </p:nvSpPr>
        <p:spPr>
          <a:xfrm>
            <a:off x="15724565" y="1866900"/>
            <a:ext cx="69351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2c193bf2ad6_0_456"/>
          <p:cNvSpPr/>
          <p:nvPr/>
        </p:nvSpPr>
        <p:spPr>
          <a:xfrm>
            <a:off x="15724565" y="1866900"/>
            <a:ext cx="69351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2c193bf2ad6_0_456"/>
          <p:cNvSpPr/>
          <p:nvPr/>
        </p:nvSpPr>
        <p:spPr>
          <a:xfrm>
            <a:off x="15724565" y="1866900"/>
            <a:ext cx="7138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Forest</a:t>
            </a:r>
            <a:endParaRPr b="0" i="0" sz="4800" u="none" cap="none" strike="noStrike">
              <a:solidFill>
                <a:schemeClr val="dk1"/>
              </a:solidFill>
              <a:latin typeface="Calibri"/>
              <a:ea typeface="Calibri"/>
              <a:cs typeface="Calibri"/>
              <a:sym typeface="Calibri"/>
            </a:endParaRPr>
          </a:p>
        </p:txBody>
      </p:sp>
      <p:sp>
        <p:nvSpPr>
          <p:cNvPr id="500" name="Google Shape;500;g2c193bf2ad6_0_456"/>
          <p:cNvSpPr/>
          <p:nvPr/>
        </p:nvSpPr>
        <p:spPr>
          <a:xfrm>
            <a:off x="15724565" y="28829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501" name="Google Shape;501;g2c193bf2ad6_0_456"/>
          <p:cNvSpPr/>
          <p:nvPr/>
        </p:nvSpPr>
        <p:spPr>
          <a:xfrm>
            <a:off x="15724565" y="5168900"/>
            <a:ext cx="69351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g2c193bf2ad6_0_456"/>
          <p:cNvSpPr/>
          <p:nvPr/>
        </p:nvSpPr>
        <p:spPr>
          <a:xfrm>
            <a:off x="15724565" y="5168900"/>
            <a:ext cx="69351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2c193bf2ad6_0_456"/>
          <p:cNvSpPr/>
          <p:nvPr/>
        </p:nvSpPr>
        <p:spPr>
          <a:xfrm>
            <a:off x="15724565" y="5168900"/>
            <a:ext cx="7138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Caves</a:t>
            </a:r>
            <a:endParaRPr b="0" i="0" sz="4800" u="none" cap="none" strike="noStrike">
              <a:solidFill>
                <a:schemeClr val="dk1"/>
              </a:solidFill>
              <a:latin typeface="Calibri"/>
              <a:ea typeface="Calibri"/>
              <a:cs typeface="Calibri"/>
              <a:sym typeface="Calibri"/>
            </a:endParaRPr>
          </a:p>
        </p:txBody>
      </p:sp>
      <p:sp>
        <p:nvSpPr>
          <p:cNvPr id="504" name="Google Shape;504;g2c193bf2ad6_0_456"/>
          <p:cNvSpPr/>
          <p:nvPr/>
        </p:nvSpPr>
        <p:spPr>
          <a:xfrm>
            <a:off x="15724565" y="61849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gems.</a:t>
            </a:r>
            <a:endParaRPr b="0" i="0" sz="3200" u="none" cap="none" strike="noStrike">
              <a:solidFill>
                <a:schemeClr val="dk1"/>
              </a:solidFill>
              <a:latin typeface="Calibri"/>
              <a:ea typeface="Calibri"/>
              <a:cs typeface="Calibri"/>
              <a:sym typeface="Calibri"/>
            </a:endParaRPr>
          </a:p>
        </p:txBody>
      </p:sp>
      <p:sp>
        <p:nvSpPr>
          <p:cNvPr id="505" name="Google Shape;505;g2c193bf2ad6_0_456"/>
          <p:cNvSpPr/>
          <p:nvPr/>
        </p:nvSpPr>
        <p:spPr>
          <a:xfrm>
            <a:off x="15724565" y="8191500"/>
            <a:ext cx="69351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g2c193bf2ad6_0_456"/>
          <p:cNvSpPr/>
          <p:nvPr/>
        </p:nvSpPr>
        <p:spPr>
          <a:xfrm>
            <a:off x="15724565" y="8191500"/>
            <a:ext cx="69351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g2c193bf2ad6_0_456"/>
          <p:cNvSpPr/>
          <p:nvPr/>
        </p:nvSpPr>
        <p:spPr>
          <a:xfrm>
            <a:off x="15724565" y="8191500"/>
            <a:ext cx="7138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Lair</a:t>
            </a:r>
            <a:endParaRPr b="0" i="0" sz="4800" u="none" cap="none" strike="noStrike">
              <a:solidFill>
                <a:schemeClr val="dk1"/>
              </a:solidFill>
              <a:latin typeface="Calibri"/>
              <a:ea typeface="Calibri"/>
              <a:cs typeface="Calibri"/>
              <a:sym typeface="Calibri"/>
            </a:endParaRPr>
          </a:p>
        </p:txBody>
      </p:sp>
      <p:sp>
        <p:nvSpPr>
          <p:cNvPr id="508" name="Google Shape;508;g2c193bf2ad6_0_456"/>
          <p:cNvSpPr/>
          <p:nvPr/>
        </p:nvSpPr>
        <p:spPr>
          <a:xfrm>
            <a:off x="15724565" y="92075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513" name="Shape 513"/>
        <p:cNvGrpSpPr/>
        <p:nvPr/>
      </p:nvGrpSpPr>
      <p:grpSpPr>
        <a:xfrm>
          <a:off x="0" y="0"/>
          <a:ext cx="0" cy="0"/>
          <a:chOff x="0" y="0"/>
          <a:chExt cx="0" cy="0"/>
        </a:xfrm>
      </p:grpSpPr>
      <p:pic>
        <p:nvPicPr>
          <p:cNvPr descr=" " id="514" name="Google Shape;514;g2c193bf2ad6_0_477"/>
          <p:cNvPicPr preferRelativeResize="0"/>
          <p:nvPr/>
        </p:nvPicPr>
        <p:blipFill rotWithShape="1">
          <a:blip r:embed="rId3">
            <a:alphaModFix/>
          </a:blip>
          <a:srcRect b="0" l="0" r="0" t="0"/>
          <a:stretch/>
        </p:blipFill>
        <p:spPr>
          <a:xfrm>
            <a:off x="21402175" y="1447800"/>
            <a:ext cx="2984873" cy="10263832"/>
          </a:xfrm>
          <a:prstGeom prst="rect">
            <a:avLst/>
          </a:prstGeom>
          <a:noFill/>
          <a:ln>
            <a:noFill/>
          </a:ln>
        </p:spPr>
      </p:pic>
      <p:sp>
        <p:nvSpPr>
          <p:cNvPr id="515" name="Google Shape;515;g2c193bf2ad6_0_47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6" name="Google Shape;516;g2c193bf2ad6_0_47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17" name="Google Shape;517;g2c193bf2ad6_0_477"/>
          <p:cNvSpPr/>
          <p:nvPr/>
        </p:nvSpPr>
        <p:spPr>
          <a:xfrm>
            <a:off x="6054423" y="965200"/>
            <a:ext cx="12278100" cy="186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29D9"/>
              </a:buClr>
              <a:buSzPts val="8000"/>
              <a:buFont typeface="Poppins"/>
              <a:buNone/>
            </a:pPr>
            <a:r>
              <a:rPr b="1" i="0" lang="en-US" sz="8000" u="none" cap="none" strike="noStrike">
                <a:solidFill>
                  <a:srgbClr val="0129D9"/>
                </a:solidFill>
                <a:latin typeface="Poppins"/>
                <a:ea typeface="Poppins"/>
                <a:cs typeface="Poppins"/>
                <a:sym typeface="Poppins"/>
              </a:rPr>
              <a:t>The Timeline</a:t>
            </a:r>
            <a:endParaRPr b="0" i="0" sz="8000" u="none" cap="none" strike="noStrike">
              <a:solidFill>
                <a:schemeClr val="dk1"/>
              </a:solidFill>
              <a:latin typeface="Calibri"/>
              <a:ea typeface="Calibri"/>
              <a:cs typeface="Calibri"/>
              <a:sym typeface="Calibri"/>
            </a:endParaRPr>
          </a:p>
        </p:txBody>
      </p:sp>
      <p:pic>
        <p:nvPicPr>
          <p:cNvPr descr=" " id="518" name="Google Shape;518;g2c193bf2ad6_0_477"/>
          <p:cNvPicPr preferRelativeResize="0"/>
          <p:nvPr/>
        </p:nvPicPr>
        <p:blipFill rotWithShape="1">
          <a:blip r:embed="rId5">
            <a:alphaModFix/>
          </a:blip>
          <a:srcRect b="0" l="0" r="0" t="0"/>
          <a:stretch/>
        </p:blipFill>
        <p:spPr>
          <a:xfrm>
            <a:off x="927216" y="4470400"/>
            <a:ext cx="22532616" cy="7251700"/>
          </a:xfrm>
          <a:prstGeom prst="rect">
            <a:avLst/>
          </a:prstGeom>
          <a:noFill/>
          <a:ln>
            <a:noFill/>
          </a:ln>
        </p:spPr>
      </p:pic>
      <p:sp>
        <p:nvSpPr>
          <p:cNvPr id="519" name="Google Shape;519;g2c193bf2ad6_0_477"/>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0" name="Google Shape;520;g2c193bf2ad6_0_477"/>
          <p:cNvPicPr preferRelativeResize="0"/>
          <p:nvPr/>
        </p:nvPicPr>
        <p:blipFill rotWithShape="1">
          <a:blip r:embed="rId6">
            <a:alphaModFix/>
          </a:blip>
          <a:srcRect b="0" l="0" r="0" t="0"/>
          <a:stretch/>
        </p:blipFill>
        <p:spPr>
          <a:xfrm>
            <a:off x="3035679" y="7200900"/>
            <a:ext cx="1625803" cy="1625600"/>
          </a:xfrm>
          <a:prstGeom prst="rect">
            <a:avLst/>
          </a:prstGeom>
          <a:noFill/>
          <a:ln>
            <a:noFill/>
          </a:ln>
        </p:spPr>
      </p:pic>
      <p:sp>
        <p:nvSpPr>
          <p:cNvPr id="521" name="Google Shape;521;g2c193bf2ad6_0_477"/>
          <p:cNvSpPr/>
          <p:nvPr/>
        </p:nvSpPr>
        <p:spPr>
          <a:xfrm>
            <a:off x="3035679" y="7200900"/>
            <a:ext cx="1625700" cy="1625700"/>
          </a:xfrm>
          <a:prstGeom prst="roundRect">
            <a:avLst>
              <a:gd fmla="val 781313" name="adj"/>
            </a:avLst>
          </a:prstGeom>
          <a:noFill/>
          <a:ln cap="flat" cmpd="sng" w="12700">
            <a:solidFill>
              <a:srgbClr val="012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c193bf2ad6_0_477"/>
          <p:cNvSpPr/>
          <p:nvPr/>
        </p:nvSpPr>
        <p:spPr>
          <a:xfrm>
            <a:off x="3022978" y="7454900"/>
            <a:ext cx="16512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29D9"/>
              </a:buClr>
              <a:buSzPts val="4800"/>
              <a:buFont typeface="Poppins"/>
              <a:buNone/>
            </a:pPr>
            <a:r>
              <a:rPr b="1" i="0" lang="en-US" sz="4800" u="none" cap="none" strike="noStrike">
                <a:solidFill>
                  <a:srgbClr val="0129D9"/>
                </a:solidFill>
                <a:latin typeface="Poppins"/>
                <a:ea typeface="Poppins"/>
                <a:cs typeface="Poppins"/>
                <a:sym typeface="Poppins"/>
              </a:rPr>
              <a:t>2022</a:t>
            </a:r>
            <a:endParaRPr b="0" i="0" sz="4800" u="none" cap="none" strike="noStrike">
              <a:solidFill>
                <a:schemeClr val="dk1"/>
              </a:solidFill>
              <a:latin typeface="Calibri"/>
              <a:ea typeface="Calibri"/>
              <a:cs typeface="Calibri"/>
              <a:sym typeface="Calibri"/>
            </a:endParaRPr>
          </a:p>
        </p:txBody>
      </p:sp>
      <p:sp>
        <p:nvSpPr>
          <p:cNvPr id="523" name="Google Shape;523;g2c193bf2ad6_0_477"/>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4" name="Google Shape;524;g2c193bf2ad6_0_477"/>
          <p:cNvPicPr preferRelativeResize="0"/>
          <p:nvPr/>
        </p:nvPicPr>
        <p:blipFill rotWithShape="1">
          <a:blip r:embed="rId7">
            <a:alphaModFix/>
          </a:blip>
          <a:srcRect b="0" l="0" r="0" t="0"/>
          <a:stretch/>
        </p:blipFill>
        <p:spPr>
          <a:xfrm>
            <a:off x="4661483" y="7975600"/>
            <a:ext cx="3861283" cy="38100"/>
          </a:xfrm>
          <a:prstGeom prst="rect">
            <a:avLst/>
          </a:prstGeom>
          <a:noFill/>
          <a:ln>
            <a:noFill/>
          </a:ln>
        </p:spPr>
      </p:pic>
      <p:pic>
        <p:nvPicPr>
          <p:cNvPr descr=" " id="525" name="Google Shape;525;g2c193bf2ad6_0_477"/>
          <p:cNvPicPr preferRelativeResize="0"/>
          <p:nvPr/>
        </p:nvPicPr>
        <p:blipFill rotWithShape="1">
          <a:blip r:embed="rId6">
            <a:alphaModFix/>
          </a:blip>
          <a:srcRect b="0" l="0" r="0" t="0"/>
          <a:stretch/>
        </p:blipFill>
        <p:spPr>
          <a:xfrm>
            <a:off x="8522765" y="7200900"/>
            <a:ext cx="1625803" cy="1625600"/>
          </a:xfrm>
          <a:prstGeom prst="rect">
            <a:avLst/>
          </a:prstGeom>
          <a:noFill/>
          <a:ln>
            <a:noFill/>
          </a:ln>
        </p:spPr>
      </p:pic>
      <p:sp>
        <p:nvSpPr>
          <p:cNvPr id="526" name="Google Shape;526;g2c193bf2ad6_0_477"/>
          <p:cNvSpPr/>
          <p:nvPr/>
        </p:nvSpPr>
        <p:spPr>
          <a:xfrm>
            <a:off x="8522765" y="7200900"/>
            <a:ext cx="1625700" cy="1625700"/>
          </a:xfrm>
          <a:prstGeom prst="roundRect">
            <a:avLst>
              <a:gd fmla="val 781313" name="adj"/>
            </a:avLst>
          </a:prstGeom>
          <a:noFill/>
          <a:ln cap="flat" cmpd="sng" w="12700">
            <a:solidFill>
              <a:srgbClr val="012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2c193bf2ad6_0_477"/>
          <p:cNvSpPr/>
          <p:nvPr/>
        </p:nvSpPr>
        <p:spPr>
          <a:xfrm>
            <a:off x="8497362" y="7454900"/>
            <a:ext cx="16767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29D9"/>
              </a:buClr>
              <a:buSzPts val="4800"/>
              <a:buFont typeface="Poppins"/>
              <a:buNone/>
            </a:pPr>
            <a:r>
              <a:rPr b="1" i="0" lang="en-US" sz="4800" u="none" cap="none" strike="noStrike">
                <a:solidFill>
                  <a:srgbClr val="0129D9"/>
                </a:solidFill>
                <a:latin typeface="Poppins"/>
                <a:ea typeface="Poppins"/>
                <a:cs typeface="Poppins"/>
                <a:sym typeface="Poppins"/>
              </a:rPr>
              <a:t>2023</a:t>
            </a:r>
            <a:endParaRPr b="0" i="0" sz="4800" u="none" cap="none" strike="noStrike">
              <a:solidFill>
                <a:schemeClr val="dk1"/>
              </a:solidFill>
              <a:latin typeface="Calibri"/>
              <a:ea typeface="Calibri"/>
              <a:cs typeface="Calibri"/>
              <a:sym typeface="Calibri"/>
            </a:endParaRPr>
          </a:p>
        </p:txBody>
      </p:sp>
      <p:sp>
        <p:nvSpPr>
          <p:cNvPr id="528" name="Google Shape;528;g2c193bf2ad6_0_477"/>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9" name="Google Shape;529;g2c193bf2ad6_0_477"/>
          <p:cNvPicPr preferRelativeResize="0"/>
          <p:nvPr/>
        </p:nvPicPr>
        <p:blipFill rotWithShape="1">
          <a:blip r:embed="rId7">
            <a:alphaModFix/>
          </a:blip>
          <a:srcRect b="0" l="0" r="0" t="0"/>
          <a:stretch/>
        </p:blipFill>
        <p:spPr>
          <a:xfrm>
            <a:off x="10148568" y="7975600"/>
            <a:ext cx="3861283" cy="38100"/>
          </a:xfrm>
          <a:prstGeom prst="rect">
            <a:avLst/>
          </a:prstGeom>
          <a:noFill/>
          <a:ln>
            <a:noFill/>
          </a:ln>
        </p:spPr>
      </p:pic>
      <p:pic>
        <p:nvPicPr>
          <p:cNvPr descr=" " id="530" name="Google Shape;530;g2c193bf2ad6_0_477"/>
          <p:cNvPicPr preferRelativeResize="0"/>
          <p:nvPr/>
        </p:nvPicPr>
        <p:blipFill rotWithShape="1">
          <a:blip r:embed="rId6">
            <a:alphaModFix/>
          </a:blip>
          <a:srcRect b="0" l="0" r="0" t="0"/>
          <a:stretch/>
        </p:blipFill>
        <p:spPr>
          <a:xfrm>
            <a:off x="14009851" y="7200900"/>
            <a:ext cx="1625803" cy="1625600"/>
          </a:xfrm>
          <a:prstGeom prst="rect">
            <a:avLst/>
          </a:prstGeom>
          <a:noFill/>
          <a:ln>
            <a:noFill/>
          </a:ln>
        </p:spPr>
      </p:pic>
      <p:sp>
        <p:nvSpPr>
          <p:cNvPr id="531" name="Google Shape;531;g2c193bf2ad6_0_477"/>
          <p:cNvSpPr/>
          <p:nvPr/>
        </p:nvSpPr>
        <p:spPr>
          <a:xfrm>
            <a:off x="14009851" y="7200900"/>
            <a:ext cx="1625700" cy="1625700"/>
          </a:xfrm>
          <a:prstGeom prst="roundRect">
            <a:avLst>
              <a:gd fmla="val 781313" name="adj"/>
            </a:avLst>
          </a:prstGeom>
          <a:noFill/>
          <a:ln cap="flat" cmpd="sng" w="12700">
            <a:solidFill>
              <a:srgbClr val="012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g2c193bf2ad6_0_477"/>
          <p:cNvSpPr/>
          <p:nvPr/>
        </p:nvSpPr>
        <p:spPr>
          <a:xfrm>
            <a:off x="13965395" y="7454900"/>
            <a:ext cx="17148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29D9"/>
              </a:buClr>
              <a:buSzPts val="4800"/>
              <a:buFont typeface="Poppins"/>
              <a:buNone/>
            </a:pPr>
            <a:r>
              <a:rPr b="1" i="0" lang="en-US" sz="4800" u="none" cap="none" strike="noStrike">
                <a:solidFill>
                  <a:srgbClr val="0129D9"/>
                </a:solidFill>
                <a:latin typeface="Poppins"/>
                <a:ea typeface="Poppins"/>
                <a:cs typeface="Poppins"/>
                <a:sym typeface="Poppins"/>
              </a:rPr>
              <a:t>2024</a:t>
            </a:r>
            <a:endParaRPr b="0" i="0" sz="4800" u="none" cap="none" strike="noStrike">
              <a:solidFill>
                <a:schemeClr val="dk1"/>
              </a:solidFill>
              <a:latin typeface="Calibri"/>
              <a:ea typeface="Calibri"/>
              <a:cs typeface="Calibri"/>
              <a:sym typeface="Calibri"/>
            </a:endParaRPr>
          </a:p>
        </p:txBody>
      </p:sp>
      <p:sp>
        <p:nvSpPr>
          <p:cNvPr id="533" name="Google Shape;533;g2c193bf2ad6_0_477"/>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4" name="Google Shape;534;g2c193bf2ad6_0_477"/>
          <p:cNvPicPr preferRelativeResize="0"/>
          <p:nvPr/>
        </p:nvPicPr>
        <p:blipFill rotWithShape="1">
          <a:blip r:embed="rId7">
            <a:alphaModFix/>
          </a:blip>
          <a:srcRect b="0" l="0" r="0" t="0"/>
          <a:stretch/>
        </p:blipFill>
        <p:spPr>
          <a:xfrm>
            <a:off x="15635654" y="7975600"/>
            <a:ext cx="3861283" cy="38100"/>
          </a:xfrm>
          <a:prstGeom prst="rect">
            <a:avLst/>
          </a:prstGeom>
          <a:noFill/>
          <a:ln>
            <a:noFill/>
          </a:ln>
        </p:spPr>
      </p:pic>
      <p:pic>
        <p:nvPicPr>
          <p:cNvPr descr=" " id="535" name="Google Shape;535;g2c193bf2ad6_0_477"/>
          <p:cNvPicPr preferRelativeResize="0"/>
          <p:nvPr/>
        </p:nvPicPr>
        <p:blipFill rotWithShape="1">
          <a:blip r:embed="rId6">
            <a:alphaModFix/>
          </a:blip>
          <a:srcRect b="0" l="0" r="0" t="0"/>
          <a:stretch/>
        </p:blipFill>
        <p:spPr>
          <a:xfrm>
            <a:off x="19496937" y="7200900"/>
            <a:ext cx="1625803" cy="1625600"/>
          </a:xfrm>
          <a:prstGeom prst="rect">
            <a:avLst/>
          </a:prstGeom>
          <a:noFill/>
          <a:ln>
            <a:noFill/>
          </a:ln>
        </p:spPr>
      </p:pic>
      <p:sp>
        <p:nvSpPr>
          <p:cNvPr id="536" name="Google Shape;536;g2c193bf2ad6_0_477"/>
          <p:cNvSpPr/>
          <p:nvPr/>
        </p:nvSpPr>
        <p:spPr>
          <a:xfrm>
            <a:off x="19496937" y="7200900"/>
            <a:ext cx="1625700" cy="1625700"/>
          </a:xfrm>
          <a:prstGeom prst="roundRect">
            <a:avLst>
              <a:gd fmla="val 781313" name="adj"/>
            </a:avLst>
          </a:prstGeom>
          <a:noFill/>
          <a:ln cap="flat" cmpd="sng" w="12700">
            <a:solidFill>
              <a:srgbClr val="012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g2c193bf2ad6_0_477"/>
          <p:cNvSpPr/>
          <p:nvPr/>
        </p:nvSpPr>
        <p:spPr>
          <a:xfrm>
            <a:off x="19458832" y="7454900"/>
            <a:ext cx="17019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29D9"/>
              </a:buClr>
              <a:buSzPts val="4800"/>
              <a:buFont typeface="Poppins"/>
              <a:buNone/>
            </a:pPr>
            <a:r>
              <a:rPr b="1" i="0" lang="en-US" sz="4800" u="none" cap="none" strike="noStrike">
                <a:solidFill>
                  <a:srgbClr val="0129D9"/>
                </a:solidFill>
                <a:latin typeface="Poppins"/>
                <a:ea typeface="Poppins"/>
                <a:cs typeface="Poppins"/>
                <a:sym typeface="Poppins"/>
              </a:rPr>
              <a:t>2025</a:t>
            </a:r>
            <a:endParaRPr b="0" i="0" sz="4800" u="none" cap="none" strike="noStrike">
              <a:solidFill>
                <a:schemeClr val="dk1"/>
              </a:solidFill>
              <a:latin typeface="Calibri"/>
              <a:ea typeface="Calibri"/>
              <a:cs typeface="Calibri"/>
              <a:sym typeface="Calibri"/>
            </a:endParaRPr>
          </a:p>
        </p:txBody>
      </p:sp>
      <p:sp>
        <p:nvSpPr>
          <p:cNvPr id="538" name="Google Shape;538;g2c193bf2ad6_0_477"/>
          <p:cNvSpPr/>
          <p:nvPr/>
        </p:nvSpPr>
        <p:spPr>
          <a:xfrm>
            <a:off x="927216" y="4470400"/>
            <a:ext cx="60969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2c193bf2ad6_0_477"/>
          <p:cNvSpPr/>
          <p:nvPr/>
        </p:nvSpPr>
        <p:spPr>
          <a:xfrm>
            <a:off x="927216" y="4470400"/>
            <a:ext cx="60969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2c193bf2ad6_0_477"/>
          <p:cNvSpPr/>
          <p:nvPr/>
        </p:nvSpPr>
        <p:spPr>
          <a:xfrm>
            <a:off x="825603" y="4470400"/>
            <a:ext cx="63000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541" name="Google Shape;541;g2c193bf2ad6_0_477"/>
          <p:cNvSpPr/>
          <p:nvPr/>
        </p:nvSpPr>
        <p:spPr>
          <a:xfrm>
            <a:off x="859474" y="54864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42" name="Google Shape;542;g2c193bf2ad6_0_477"/>
          <p:cNvSpPr/>
          <p:nvPr/>
        </p:nvSpPr>
        <p:spPr>
          <a:xfrm>
            <a:off x="11926791" y="4470400"/>
            <a:ext cx="60969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g2c193bf2ad6_0_477"/>
          <p:cNvSpPr/>
          <p:nvPr/>
        </p:nvSpPr>
        <p:spPr>
          <a:xfrm>
            <a:off x="11926791" y="4470400"/>
            <a:ext cx="60969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2c193bf2ad6_0_477"/>
          <p:cNvSpPr/>
          <p:nvPr/>
        </p:nvSpPr>
        <p:spPr>
          <a:xfrm>
            <a:off x="11825178" y="4470400"/>
            <a:ext cx="63000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Migration</a:t>
            </a:r>
            <a:endParaRPr b="0" i="0" sz="4800" u="none" cap="none" strike="noStrike">
              <a:solidFill>
                <a:schemeClr val="dk1"/>
              </a:solidFill>
              <a:latin typeface="Calibri"/>
              <a:ea typeface="Calibri"/>
              <a:cs typeface="Calibri"/>
              <a:sym typeface="Calibri"/>
            </a:endParaRPr>
          </a:p>
        </p:txBody>
      </p:sp>
      <p:sp>
        <p:nvSpPr>
          <p:cNvPr id="545" name="Google Shape;545;g2c193bf2ad6_0_477"/>
          <p:cNvSpPr/>
          <p:nvPr/>
        </p:nvSpPr>
        <p:spPr>
          <a:xfrm>
            <a:off x="11859049" y="54864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46" name="Google Shape;546;g2c193bf2ad6_0_477"/>
          <p:cNvSpPr/>
          <p:nvPr/>
        </p:nvSpPr>
        <p:spPr>
          <a:xfrm>
            <a:off x="17363070" y="9486900"/>
            <a:ext cx="60969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g2c193bf2ad6_0_477"/>
          <p:cNvSpPr/>
          <p:nvPr/>
        </p:nvSpPr>
        <p:spPr>
          <a:xfrm>
            <a:off x="17363070" y="9486900"/>
            <a:ext cx="60969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2c193bf2ad6_0_477"/>
          <p:cNvSpPr/>
          <p:nvPr/>
        </p:nvSpPr>
        <p:spPr>
          <a:xfrm>
            <a:off x="17261457" y="9486900"/>
            <a:ext cx="63000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Rainbow Sightings</a:t>
            </a:r>
            <a:endParaRPr b="0" i="0" sz="4800" u="none" cap="none" strike="noStrike">
              <a:solidFill>
                <a:schemeClr val="dk1"/>
              </a:solidFill>
              <a:latin typeface="Calibri"/>
              <a:ea typeface="Calibri"/>
              <a:cs typeface="Calibri"/>
              <a:sym typeface="Calibri"/>
            </a:endParaRPr>
          </a:p>
        </p:txBody>
      </p:sp>
      <p:sp>
        <p:nvSpPr>
          <p:cNvPr id="549" name="Google Shape;549;g2c193bf2ad6_0_477"/>
          <p:cNvSpPr/>
          <p:nvPr/>
        </p:nvSpPr>
        <p:spPr>
          <a:xfrm>
            <a:off x="17295328" y="105029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50" name="Google Shape;550;g2c193bf2ad6_0_477"/>
          <p:cNvSpPr/>
          <p:nvPr/>
        </p:nvSpPr>
        <p:spPr>
          <a:xfrm>
            <a:off x="6490511" y="9486900"/>
            <a:ext cx="60969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g2c193bf2ad6_0_477"/>
          <p:cNvSpPr/>
          <p:nvPr/>
        </p:nvSpPr>
        <p:spPr>
          <a:xfrm>
            <a:off x="6490511" y="9486900"/>
            <a:ext cx="60969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g2c193bf2ad6_0_477"/>
          <p:cNvSpPr/>
          <p:nvPr/>
        </p:nvSpPr>
        <p:spPr>
          <a:xfrm>
            <a:off x="6388899" y="9486900"/>
            <a:ext cx="63000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Enchanted Pool</a:t>
            </a:r>
            <a:endParaRPr b="0" i="0" sz="4800" u="none" cap="none" strike="noStrike">
              <a:solidFill>
                <a:schemeClr val="dk1"/>
              </a:solidFill>
              <a:latin typeface="Calibri"/>
              <a:ea typeface="Calibri"/>
              <a:cs typeface="Calibri"/>
              <a:sym typeface="Calibri"/>
            </a:endParaRPr>
          </a:p>
        </p:txBody>
      </p:sp>
      <p:sp>
        <p:nvSpPr>
          <p:cNvPr id="553" name="Google Shape;553;g2c193bf2ad6_0_477"/>
          <p:cNvSpPr/>
          <p:nvPr/>
        </p:nvSpPr>
        <p:spPr>
          <a:xfrm>
            <a:off x="6422769" y="105029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558" name="Shape 558"/>
        <p:cNvGrpSpPr/>
        <p:nvPr/>
      </p:nvGrpSpPr>
      <p:grpSpPr>
        <a:xfrm>
          <a:off x="0" y="0"/>
          <a:ext cx="0" cy="0"/>
          <a:chOff x="0" y="0"/>
          <a:chExt cx="0" cy="0"/>
        </a:xfrm>
      </p:grpSpPr>
      <p:pic>
        <p:nvPicPr>
          <p:cNvPr descr=" " id="559" name="Google Shape;559;g2c193bf2ad6_0_521"/>
          <p:cNvPicPr preferRelativeResize="0"/>
          <p:nvPr/>
        </p:nvPicPr>
        <p:blipFill rotWithShape="1">
          <a:blip r:embed="rId3">
            <a:alphaModFix/>
          </a:blip>
          <a:srcRect b="0" l="0" r="0" t="0"/>
          <a:stretch/>
        </p:blipFill>
        <p:spPr>
          <a:xfrm>
            <a:off x="0" y="8585200"/>
            <a:ext cx="5270976" cy="5130800"/>
          </a:xfrm>
          <a:prstGeom prst="rect">
            <a:avLst/>
          </a:prstGeom>
          <a:noFill/>
          <a:ln>
            <a:noFill/>
          </a:ln>
        </p:spPr>
      </p:pic>
      <p:sp>
        <p:nvSpPr>
          <p:cNvPr id="560" name="Google Shape;560;g2c193bf2ad6_0_5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1" name="Google Shape;561;g2c193bf2ad6_0_52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62" name="Google Shape;562;g2c193bf2ad6_0_521"/>
          <p:cNvSpPr/>
          <p:nvPr/>
        </p:nvSpPr>
        <p:spPr>
          <a:xfrm>
            <a:off x="3581848" y="711200"/>
            <a:ext cx="58512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9D9"/>
              </a:buClr>
              <a:buSzPts val="8000"/>
              <a:buFont typeface="Poppins"/>
              <a:buNone/>
            </a:pPr>
            <a:r>
              <a:rPr b="1" i="0" lang="en-US" sz="8000" u="none" cap="none" strike="noStrike">
                <a:solidFill>
                  <a:srgbClr val="0129D9"/>
                </a:solidFill>
                <a:latin typeface="Poppins"/>
                <a:ea typeface="Poppins"/>
                <a:cs typeface="Poppins"/>
                <a:sym typeface="Poppins"/>
              </a:rPr>
              <a:t>Our Team</a:t>
            </a:r>
            <a:endParaRPr b="0" i="0" sz="8000" u="none" cap="none" strike="noStrike">
              <a:solidFill>
                <a:schemeClr val="dk1"/>
              </a:solidFill>
              <a:latin typeface="Calibri"/>
              <a:ea typeface="Calibri"/>
              <a:cs typeface="Calibri"/>
              <a:sym typeface="Calibri"/>
            </a:endParaRPr>
          </a:p>
        </p:txBody>
      </p:sp>
      <p:sp>
        <p:nvSpPr>
          <p:cNvPr id="563" name="Google Shape;563;g2c193bf2ad6_0_521"/>
          <p:cNvSpPr/>
          <p:nvPr/>
        </p:nvSpPr>
        <p:spPr>
          <a:xfrm>
            <a:off x="3556445" y="2755900"/>
            <a:ext cx="4788600" cy="1010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4" name="Google Shape;564;g2c193bf2ad6_0_521"/>
          <p:cNvPicPr preferRelativeResize="0"/>
          <p:nvPr/>
        </p:nvPicPr>
        <p:blipFill rotWithShape="1">
          <a:blip r:embed="rId5">
            <a:alphaModFix/>
          </a:blip>
          <a:srcRect b="0" l="0" r="0" t="0"/>
          <a:stretch/>
        </p:blipFill>
        <p:spPr>
          <a:xfrm>
            <a:off x="3556445" y="2755900"/>
            <a:ext cx="4788498" cy="8229600"/>
          </a:xfrm>
          <a:prstGeom prst="rect">
            <a:avLst/>
          </a:prstGeom>
          <a:noFill/>
          <a:ln>
            <a:noFill/>
          </a:ln>
        </p:spPr>
      </p:pic>
      <p:sp>
        <p:nvSpPr>
          <p:cNvPr id="565" name="Google Shape;565;g2c193bf2ad6_0_521"/>
          <p:cNvSpPr/>
          <p:nvPr/>
        </p:nvSpPr>
        <p:spPr>
          <a:xfrm>
            <a:off x="3556445" y="11188700"/>
            <a:ext cx="4788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2c193bf2ad6_0_521"/>
          <p:cNvSpPr/>
          <p:nvPr/>
        </p:nvSpPr>
        <p:spPr>
          <a:xfrm>
            <a:off x="3556445" y="11188700"/>
            <a:ext cx="4788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g2c193bf2ad6_0_521"/>
          <p:cNvSpPr/>
          <p:nvPr/>
        </p:nvSpPr>
        <p:spPr>
          <a:xfrm>
            <a:off x="3454832" y="11188700"/>
            <a:ext cx="49917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Eldruin</a:t>
            </a:r>
            <a:endParaRPr b="0" i="0" sz="4800" u="none" cap="none" strike="noStrike">
              <a:solidFill>
                <a:schemeClr val="dk1"/>
              </a:solidFill>
              <a:latin typeface="Calibri"/>
              <a:ea typeface="Calibri"/>
              <a:cs typeface="Calibri"/>
              <a:sym typeface="Calibri"/>
            </a:endParaRPr>
          </a:p>
        </p:txBody>
      </p:sp>
      <p:sp>
        <p:nvSpPr>
          <p:cNvPr id="568" name="Google Shape;568;g2c193bf2ad6_0_521"/>
          <p:cNvSpPr/>
          <p:nvPr/>
        </p:nvSpPr>
        <p:spPr>
          <a:xfrm>
            <a:off x="3488703" y="122555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69" name="Google Shape;569;g2c193bf2ad6_0_521"/>
          <p:cNvSpPr/>
          <p:nvPr/>
        </p:nvSpPr>
        <p:spPr>
          <a:xfrm>
            <a:off x="9157845" y="2755900"/>
            <a:ext cx="4788600" cy="1010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0" name="Google Shape;570;g2c193bf2ad6_0_521"/>
          <p:cNvPicPr preferRelativeResize="0"/>
          <p:nvPr/>
        </p:nvPicPr>
        <p:blipFill rotWithShape="1">
          <a:blip r:embed="rId6">
            <a:alphaModFix/>
          </a:blip>
          <a:srcRect b="0" l="0" r="0" t="0"/>
          <a:stretch/>
        </p:blipFill>
        <p:spPr>
          <a:xfrm>
            <a:off x="9157845" y="2755900"/>
            <a:ext cx="4788498" cy="8229600"/>
          </a:xfrm>
          <a:prstGeom prst="rect">
            <a:avLst/>
          </a:prstGeom>
          <a:noFill/>
          <a:ln>
            <a:noFill/>
          </a:ln>
        </p:spPr>
      </p:pic>
      <p:sp>
        <p:nvSpPr>
          <p:cNvPr id="571" name="Google Shape;571;g2c193bf2ad6_0_521"/>
          <p:cNvSpPr/>
          <p:nvPr/>
        </p:nvSpPr>
        <p:spPr>
          <a:xfrm>
            <a:off x="9157845" y="11188700"/>
            <a:ext cx="4788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g2c193bf2ad6_0_521"/>
          <p:cNvSpPr/>
          <p:nvPr/>
        </p:nvSpPr>
        <p:spPr>
          <a:xfrm>
            <a:off x="9157845" y="11188700"/>
            <a:ext cx="4788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2c193bf2ad6_0_521"/>
          <p:cNvSpPr/>
          <p:nvPr/>
        </p:nvSpPr>
        <p:spPr>
          <a:xfrm>
            <a:off x="9056232" y="11188700"/>
            <a:ext cx="49917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Elementalen</a:t>
            </a:r>
            <a:endParaRPr b="0" i="0" sz="4800" u="none" cap="none" strike="noStrike">
              <a:solidFill>
                <a:schemeClr val="dk1"/>
              </a:solidFill>
              <a:latin typeface="Calibri"/>
              <a:ea typeface="Calibri"/>
              <a:cs typeface="Calibri"/>
              <a:sym typeface="Calibri"/>
            </a:endParaRPr>
          </a:p>
        </p:txBody>
      </p:sp>
      <p:sp>
        <p:nvSpPr>
          <p:cNvPr id="574" name="Google Shape;574;g2c193bf2ad6_0_521"/>
          <p:cNvSpPr/>
          <p:nvPr/>
        </p:nvSpPr>
        <p:spPr>
          <a:xfrm>
            <a:off x="9090103" y="122555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75" name="Google Shape;575;g2c193bf2ad6_0_521"/>
          <p:cNvSpPr/>
          <p:nvPr/>
        </p:nvSpPr>
        <p:spPr>
          <a:xfrm>
            <a:off x="14759245" y="2755900"/>
            <a:ext cx="4788600" cy="1010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6" name="Google Shape;576;g2c193bf2ad6_0_521"/>
          <p:cNvPicPr preferRelativeResize="0"/>
          <p:nvPr/>
        </p:nvPicPr>
        <p:blipFill rotWithShape="1">
          <a:blip r:embed="rId7">
            <a:alphaModFix/>
          </a:blip>
          <a:srcRect b="0" l="0" r="0" t="0"/>
          <a:stretch/>
        </p:blipFill>
        <p:spPr>
          <a:xfrm>
            <a:off x="14759245" y="2755900"/>
            <a:ext cx="4788498" cy="8229600"/>
          </a:xfrm>
          <a:prstGeom prst="rect">
            <a:avLst/>
          </a:prstGeom>
          <a:noFill/>
          <a:ln>
            <a:noFill/>
          </a:ln>
        </p:spPr>
      </p:pic>
      <p:sp>
        <p:nvSpPr>
          <p:cNvPr id="577" name="Google Shape;577;g2c193bf2ad6_0_521"/>
          <p:cNvSpPr/>
          <p:nvPr/>
        </p:nvSpPr>
        <p:spPr>
          <a:xfrm>
            <a:off x="14759245" y="11188700"/>
            <a:ext cx="4788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g2c193bf2ad6_0_521"/>
          <p:cNvSpPr/>
          <p:nvPr/>
        </p:nvSpPr>
        <p:spPr>
          <a:xfrm>
            <a:off x="14759245" y="11188700"/>
            <a:ext cx="4788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g2c193bf2ad6_0_521"/>
          <p:cNvSpPr/>
          <p:nvPr/>
        </p:nvSpPr>
        <p:spPr>
          <a:xfrm>
            <a:off x="14657632" y="11188700"/>
            <a:ext cx="49917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Lunaria</a:t>
            </a:r>
            <a:endParaRPr b="0" i="0" sz="4800" u="none" cap="none" strike="noStrike">
              <a:solidFill>
                <a:schemeClr val="dk1"/>
              </a:solidFill>
              <a:latin typeface="Calibri"/>
              <a:ea typeface="Calibri"/>
              <a:cs typeface="Calibri"/>
              <a:sym typeface="Calibri"/>
            </a:endParaRPr>
          </a:p>
        </p:txBody>
      </p:sp>
      <p:sp>
        <p:nvSpPr>
          <p:cNvPr id="580" name="Google Shape;580;g2c193bf2ad6_0_521"/>
          <p:cNvSpPr/>
          <p:nvPr/>
        </p:nvSpPr>
        <p:spPr>
          <a:xfrm>
            <a:off x="14691503" y="122555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585" name="Shape 585"/>
        <p:cNvGrpSpPr/>
        <p:nvPr/>
      </p:nvGrpSpPr>
      <p:grpSpPr>
        <a:xfrm>
          <a:off x="0" y="0"/>
          <a:ext cx="0" cy="0"/>
          <a:chOff x="0" y="0"/>
          <a:chExt cx="0" cy="0"/>
        </a:xfrm>
      </p:grpSpPr>
      <p:pic>
        <p:nvPicPr>
          <p:cNvPr descr=" " id="586" name="Google Shape;586;g2c193bf2ad6_0_547"/>
          <p:cNvPicPr preferRelativeResize="0"/>
          <p:nvPr/>
        </p:nvPicPr>
        <p:blipFill rotWithShape="1">
          <a:blip r:embed="rId3">
            <a:alphaModFix/>
          </a:blip>
          <a:srcRect b="0" l="0" r="0" t="0"/>
          <a:stretch/>
        </p:blipFill>
        <p:spPr>
          <a:xfrm>
            <a:off x="3746968" y="10807700"/>
            <a:ext cx="10542135" cy="2908300"/>
          </a:xfrm>
          <a:prstGeom prst="rect">
            <a:avLst/>
          </a:prstGeom>
          <a:noFill/>
          <a:ln>
            <a:noFill/>
          </a:ln>
        </p:spPr>
      </p:pic>
      <p:sp>
        <p:nvSpPr>
          <p:cNvPr id="587" name="Google Shape;587;g2c193bf2ad6_0_54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8" name="Google Shape;588;g2c193bf2ad6_0_54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589" name="Google Shape;589;g2c193bf2ad6_0_547"/>
          <p:cNvPicPr preferRelativeResize="0"/>
          <p:nvPr/>
        </p:nvPicPr>
        <p:blipFill rotWithShape="1">
          <a:blip r:embed="rId5">
            <a:alphaModFix/>
          </a:blip>
          <a:srcRect b="0" l="0" r="0" t="0"/>
          <a:stretch/>
        </p:blipFill>
        <p:spPr>
          <a:xfrm>
            <a:off x="1867133" y="1333500"/>
            <a:ext cx="7125591" cy="11061700"/>
          </a:xfrm>
          <a:prstGeom prst="rect">
            <a:avLst/>
          </a:prstGeom>
          <a:noFill/>
          <a:ln>
            <a:noFill/>
          </a:ln>
        </p:spPr>
      </p:pic>
      <p:sp>
        <p:nvSpPr>
          <p:cNvPr id="590" name="Google Shape;590;g2c193bf2ad6_0_547"/>
          <p:cNvSpPr/>
          <p:nvPr/>
        </p:nvSpPr>
        <p:spPr>
          <a:xfrm>
            <a:off x="9462683" y="1803400"/>
            <a:ext cx="1625700"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2c193bf2ad6_0_547"/>
          <p:cNvSpPr/>
          <p:nvPr/>
        </p:nvSpPr>
        <p:spPr>
          <a:xfrm>
            <a:off x="9462683" y="1803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2" name="Google Shape;592;g2c193bf2ad6_0_547"/>
          <p:cNvPicPr preferRelativeResize="0"/>
          <p:nvPr/>
        </p:nvPicPr>
        <p:blipFill rotWithShape="1">
          <a:blip r:embed="rId6">
            <a:alphaModFix/>
          </a:blip>
          <a:srcRect b="0" l="0" r="0" t="0"/>
          <a:stretch/>
        </p:blipFill>
        <p:spPr>
          <a:xfrm>
            <a:off x="9767574" y="2108200"/>
            <a:ext cx="1016025" cy="1016000"/>
          </a:xfrm>
          <a:prstGeom prst="rect">
            <a:avLst/>
          </a:prstGeom>
          <a:noFill/>
          <a:ln>
            <a:noFill/>
          </a:ln>
        </p:spPr>
      </p:pic>
      <p:pic>
        <p:nvPicPr>
          <p:cNvPr descr=" " id="593" name="Google Shape;593;g2c193bf2ad6_0_547"/>
          <p:cNvPicPr preferRelativeResize="0"/>
          <p:nvPr/>
        </p:nvPicPr>
        <p:blipFill rotWithShape="1">
          <a:blip r:embed="rId7">
            <a:alphaModFix/>
          </a:blip>
          <a:srcRect b="0" l="0" r="0" t="0"/>
          <a:stretch/>
        </p:blipFill>
        <p:spPr>
          <a:xfrm>
            <a:off x="10237480" y="3429000"/>
            <a:ext cx="38105" cy="1625600"/>
          </a:xfrm>
          <a:prstGeom prst="rect">
            <a:avLst/>
          </a:prstGeom>
          <a:noFill/>
          <a:ln>
            <a:noFill/>
          </a:ln>
        </p:spPr>
      </p:pic>
      <p:sp>
        <p:nvSpPr>
          <p:cNvPr id="594" name="Google Shape;594;g2c193bf2ad6_0_547"/>
          <p:cNvSpPr/>
          <p:nvPr/>
        </p:nvSpPr>
        <p:spPr>
          <a:xfrm>
            <a:off x="9462683" y="5054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5" name="Google Shape;595;g2c193bf2ad6_0_547"/>
          <p:cNvPicPr preferRelativeResize="0"/>
          <p:nvPr/>
        </p:nvPicPr>
        <p:blipFill rotWithShape="1">
          <a:blip r:embed="rId8">
            <a:alphaModFix/>
          </a:blip>
          <a:srcRect b="0" l="0" r="0" t="0"/>
          <a:stretch/>
        </p:blipFill>
        <p:spPr>
          <a:xfrm>
            <a:off x="9767248" y="5359400"/>
            <a:ext cx="1016670" cy="1016000"/>
          </a:xfrm>
          <a:prstGeom prst="rect">
            <a:avLst/>
          </a:prstGeom>
          <a:noFill/>
          <a:ln>
            <a:noFill/>
          </a:ln>
        </p:spPr>
      </p:pic>
      <p:pic>
        <p:nvPicPr>
          <p:cNvPr descr=" " id="596" name="Google Shape;596;g2c193bf2ad6_0_547"/>
          <p:cNvPicPr preferRelativeResize="0"/>
          <p:nvPr/>
        </p:nvPicPr>
        <p:blipFill rotWithShape="1">
          <a:blip r:embed="rId7">
            <a:alphaModFix/>
          </a:blip>
          <a:srcRect b="0" l="0" r="0" t="0"/>
          <a:stretch/>
        </p:blipFill>
        <p:spPr>
          <a:xfrm>
            <a:off x="10237480" y="6680200"/>
            <a:ext cx="38105" cy="1625600"/>
          </a:xfrm>
          <a:prstGeom prst="rect">
            <a:avLst/>
          </a:prstGeom>
          <a:noFill/>
          <a:ln>
            <a:noFill/>
          </a:ln>
        </p:spPr>
      </p:pic>
      <p:sp>
        <p:nvSpPr>
          <p:cNvPr id="597" name="Google Shape;597;g2c193bf2ad6_0_547"/>
          <p:cNvSpPr/>
          <p:nvPr/>
        </p:nvSpPr>
        <p:spPr>
          <a:xfrm>
            <a:off x="9462683" y="830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8" name="Google Shape;598;g2c193bf2ad6_0_547"/>
          <p:cNvPicPr preferRelativeResize="0"/>
          <p:nvPr/>
        </p:nvPicPr>
        <p:blipFill rotWithShape="1">
          <a:blip r:embed="rId9">
            <a:alphaModFix/>
          </a:blip>
          <a:srcRect b="0" l="0" r="0" t="0"/>
          <a:stretch/>
        </p:blipFill>
        <p:spPr>
          <a:xfrm>
            <a:off x="9760829" y="8610600"/>
            <a:ext cx="1029511" cy="1016000"/>
          </a:xfrm>
          <a:prstGeom prst="rect">
            <a:avLst/>
          </a:prstGeom>
          <a:noFill/>
          <a:ln>
            <a:noFill/>
          </a:ln>
        </p:spPr>
      </p:pic>
      <p:pic>
        <p:nvPicPr>
          <p:cNvPr descr=" " id="599" name="Google Shape;599;g2c193bf2ad6_0_547"/>
          <p:cNvPicPr preferRelativeResize="0"/>
          <p:nvPr/>
        </p:nvPicPr>
        <p:blipFill rotWithShape="1">
          <a:blip r:embed="rId7">
            <a:alphaModFix/>
          </a:blip>
          <a:srcRect b="0" l="0" r="0" t="0"/>
          <a:stretch/>
        </p:blipFill>
        <p:spPr>
          <a:xfrm>
            <a:off x="10237480" y="9931400"/>
            <a:ext cx="38105" cy="1625600"/>
          </a:xfrm>
          <a:prstGeom prst="rect">
            <a:avLst/>
          </a:prstGeom>
          <a:noFill/>
          <a:ln>
            <a:noFill/>
          </a:ln>
        </p:spPr>
      </p:pic>
      <p:sp>
        <p:nvSpPr>
          <p:cNvPr id="600" name="Google Shape;600;g2c193bf2ad6_0_547"/>
          <p:cNvSpPr/>
          <p:nvPr/>
        </p:nvSpPr>
        <p:spPr>
          <a:xfrm>
            <a:off x="9462683" y="1155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1" name="Google Shape;601;g2c193bf2ad6_0_547"/>
          <p:cNvPicPr preferRelativeResize="0"/>
          <p:nvPr/>
        </p:nvPicPr>
        <p:blipFill rotWithShape="1">
          <a:blip r:embed="rId10">
            <a:alphaModFix/>
          </a:blip>
          <a:srcRect b="0" l="0" r="0" t="0"/>
          <a:stretch/>
        </p:blipFill>
        <p:spPr>
          <a:xfrm>
            <a:off x="9905942" y="11861800"/>
            <a:ext cx="739284" cy="1016000"/>
          </a:xfrm>
          <a:prstGeom prst="rect">
            <a:avLst/>
          </a:prstGeom>
          <a:noFill/>
          <a:ln>
            <a:noFill/>
          </a:ln>
        </p:spPr>
      </p:pic>
      <p:sp>
        <p:nvSpPr>
          <p:cNvPr id="602" name="Google Shape;602;g2c193bf2ad6_0_547"/>
          <p:cNvSpPr/>
          <p:nvPr/>
        </p:nvSpPr>
        <p:spPr>
          <a:xfrm>
            <a:off x="10948768"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03" name="Google Shape;603;g2c193bf2ad6_0_547"/>
          <p:cNvSpPr/>
          <p:nvPr/>
        </p:nvSpPr>
        <p:spPr>
          <a:xfrm>
            <a:off x="10948768"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04" name="Google Shape;604;g2c193bf2ad6_0_547"/>
          <p:cNvSpPr/>
          <p:nvPr/>
        </p:nvSpPr>
        <p:spPr>
          <a:xfrm>
            <a:off x="10948768"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05" name="Google Shape;605;g2c193bf2ad6_0_547"/>
          <p:cNvSpPr/>
          <p:nvPr/>
        </p:nvSpPr>
        <p:spPr>
          <a:xfrm>
            <a:off x="13810859" y="749300"/>
            <a:ext cx="8810700" cy="1862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129D9"/>
              </a:buClr>
              <a:buSzPts val="8000"/>
              <a:buFont typeface="Poppins"/>
              <a:buNone/>
            </a:pPr>
            <a:r>
              <a:rPr b="1" i="0" lang="en-US" sz="8000" u="none" cap="none" strike="noStrike">
                <a:solidFill>
                  <a:srgbClr val="0129D9"/>
                </a:solidFill>
                <a:latin typeface="Poppins"/>
                <a:ea typeface="Poppins"/>
                <a:cs typeface="Poppins"/>
                <a:sym typeface="Poppins"/>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610" name="Shape 610"/>
        <p:cNvGrpSpPr/>
        <p:nvPr/>
      </p:nvGrpSpPr>
      <p:grpSpPr>
        <a:xfrm>
          <a:off x="0" y="0"/>
          <a:ext cx="0" cy="0"/>
          <a:chOff x="0" y="0"/>
          <a:chExt cx="0" cy="0"/>
        </a:xfrm>
      </p:grpSpPr>
      <p:pic>
        <p:nvPicPr>
          <p:cNvPr descr=" " id="611" name="Google Shape;611;g2c193bf2ad6_0_571"/>
          <p:cNvPicPr preferRelativeResize="0"/>
          <p:nvPr/>
        </p:nvPicPr>
        <p:blipFill rotWithShape="1">
          <a:blip r:embed="rId3">
            <a:alphaModFix/>
          </a:blip>
          <a:srcRect b="0" l="0" r="0" t="0"/>
          <a:stretch/>
        </p:blipFill>
        <p:spPr>
          <a:xfrm>
            <a:off x="21402175" y="1447800"/>
            <a:ext cx="2984873" cy="10263832"/>
          </a:xfrm>
          <a:prstGeom prst="rect">
            <a:avLst/>
          </a:prstGeom>
          <a:noFill/>
          <a:ln>
            <a:noFill/>
          </a:ln>
        </p:spPr>
      </p:pic>
      <p:sp>
        <p:nvSpPr>
          <p:cNvPr id="612" name="Google Shape;612;g2c193bf2ad6_0_57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3" name="Google Shape;613;g2c193bf2ad6_0_57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14" name="Google Shape;614;g2c193bf2ad6_0_571"/>
          <p:cNvSpPr/>
          <p:nvPr/>
        </p:nvSpPr>
        <p:spPr>
          <a:xfrm>
            <a:off x="787498" y="3124200"/>
            <a:ext cx="23167800" cy="888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g2c193bf2ad6_0_571"/>
          <p:cNvSpPr/>
          <p:nvPr/>
        </p:nvSpPr>
        <p:spPr>
          <a:xfrm>
            <a:off x="10173972" y="3124200"/>
            <a:ext cx="5487000" cy="18033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6" name="Google Shape;616;g2c193bf2ad6_0_571"/>
          <p:cNvPicPr preferRelativeResize="0"/>
          <p:nvPr/>
        </p:nvPicPr>
        <p:blipFill rotWithShape="1">
          <a:blip r:embed="rId5">
            <a:alphaModFix/>
          </a:blip>
          <a:srcRect b="0" l="0" r="0" t="0"/>
          <a:stretch/>
        </p:blipFill>
        <p:spPr>
          <a:xfrm>
            <a:off x="10478810" y="3467100"/>
            <a:ext cx="1117740" cy="1117600"/>
          </a:xfrm>
          <a:prstGeom prst="rect">
            <a:avLst/>
          </a:prstGeom>
          <a:noFill/>
          <a:ln>
            <a:noFill/>
          </a:ln>
        </p:spPr>
      </p:pic>
      <p:sp>
        <p:nvSpPr>
          <p:cNvPr id="617" name="Google Shape;617;g2c193bf2ad6_0_571"/>
          <p:cNvSpPr/>
          <p:nvPr/>
        </p:nvSpPr>
        <p:spPr>
          <a:xfrm>
            <a:off x="11799775" y="33274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g2c193bf2ad6_0_571"/>
          <p:cNvSpPr/>
          <p:nvPr/>
        </p:nvSpPr>
        <p:spPr>
          <a:xfrm>
            <a:off x="11799775" y="33274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Chloe Ng</a:t>
            </a:r>
            <a:endParaRPr b="0" i="0" sz="3600" u="none" cap="none" strike="noStrike">
              <a:solidFill>
                <a:schemeClr val="dk1"/>
              </a:solidFill>
              <a:latin typeface="Calibri"/>
              <a:ea typeface="Calibri"/>
              <a:cs typeface="Calibri"/>
              <a:sym typeface="Calibri"/>
            </a:endParaRPr>
          </a:p>
        </p:txBody>
      </p:sp>
      <p:sp>
        <p:nvSpPr>
          <p:cNvPr id="619" name="Google Shape;619;g2c193bf2ad6_0_571"/>
          <p:cNvSpPr/>
          <p:nvPr/>
        </p:nvSpPr>
        <p:spPr>
          <a:xfrm>
            <a:off x="11799775" y="41148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620" name="Google Shape;620;g2c193bf2ad6_0_571"/>
          <p:cNvSpPr/>
          <p:nvPr/>
        </p:nvSpPr>
        <p:spPr>
          <a:xfrm>
            <a:off x="787498" y="5486400"/>
            <a:ext cx="5487000" cy="18033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1" name="Google Shape;621;g2c193bf2ad6_0_571"/>
          <p:cNvPicPr preferRelativeResize="0"/>
          <p:nvPr/>
        </p:nvPicPr>
        <p:blipFill rotWithShape="1">
          <a:blip r:embed="rId6">
            <a:alphaModFix/>
          </a:blip>
          <a:srcRect b="0" l="0" r="0" t="0"/>
          <a:stretch/>
        </p:blipFill>
        <p:spPr>
          <a:xfrm>
            <a:off x="1092337" y="5829300"/>
            <a:ext cx="1117740" cy="1117600"/>
          </a:xfrm>
          <a:prstGeom prst="rect">
            <a:avLst/>
          </a:prstGeom>
          <a:noFill/>
          <a:ln>
            <a:noFill/>
          </a:ln>
        </p:spPr>
      </p:pic>
      <p:sp>
        <p:nvSpPr>
          <p:cNvPr id="622" name="Google Shape;622;g2c193bf2ad6_0_571"/>
          <p:cNvSpPr/>
          <p:nvPr/>
        </p:nvSpPr>
        <p:spPr>
          <a:xfrm>
            <a:off x="2413302" y="56896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g2c193bf2ad6_0_571"/>
          <p:cNvSpPr/>
          <p:nvPr/>
        </p:nvSpPr>
        <p:spPr>
          <a:xfrm>
            <a:off x="2413302" y="56896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Valtorin</a:t>
            </a:r>
            <a:endParaRPr b="0" i="0" sz="3600" u="none" cap="none" strike="noStrike">
              <a:solidFill>
                <a:schemeClr val="dk1"/>
              </a:solidFill>
              <a:latin typeface="Calibri"/>
              <a:ea typeface="Calibri"/>
              <a:cs typeface="Calibri"/>
              <a:sym typeface="Calibri"/>
            </a:endParaRPr>
          </a:p>
        </p:txBody>
      </p:sp>
      <p:sp>
        <p:nvSpPr>
          <p:cNvPr id="624" name="Google Shape;624;g2c193bf2ad6_0_571"/>
          <p:cNvSpPr/>
          <p:nvPr/>
        </p:nvSpPr>
        <p:spPr>
          <a:xfrm>
            <a:off x="2413302" y="6477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625" name="Google Shape;625;g2c193bf2ad6_0_571"/>
          <p:cNvSpPr/>
          <p:nvPr/>
        </p:nvSpPr>
        <p:spPr>
          <a:xfrm>
            <a:off x="3835879" y="7823200"/>
            <a:ext cx="5487000" cy="18033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6" name="Google Shape;626;g2c193bf2ad6_0_571"/>
          <p:cNvPicPr preferRelativeResize="0"/>
          <p:nvPr/>
        </p:nvPicPr>
        <p:blipFill rotWithShape="1">
          <a:blip r:embed="rId7">
            <a:alphaModFix/>
          </a:blip>
          <a:srcRect b="0" l="0" r="0" t="0"/>
          <a:stretch/>
        </p:blipFill>
        <p:spPr>
          <a:xfrm>
            <a:off x="4140718" y="8166100"/>
            <a:ext cx="1117740" cy="1117600"/>
          </a:xfrm>
          <a:prstGeom prst="rect">
            <a:avLst/>
          </a:prstGeom>
          <a:noFill/>
          <a:ln>
            <a:noFill/>
          </a:ln>
        </p:spPr>
      </p:pic>
      <p:sp>
        <p:nvSpPr>
          <p:cNvPr id="627" name="Google Shape;627;g2c193bf2ad6_0_571"/>
          <p:cNvSpPr/>
          <p:nvPr/>
        </p:nvSpPr>
        <p:spPr>
          <a:xfrm>
            <a:off x="5461683" y="80264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g2c193bf2ad6_0_571"/>
          <p:cNvSpPr/>
          <p:nvPr/>
        </p:nvSpPr>
        <p:spPr>
          <a:xfrm>
            <a:off x="5461683" y="80264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Lucian</a:t>
            </a:r>
            <a:endParaRPr b="0" i="0" sz="3600" u="none" cap="none" strike="noStrike">
              <a:solidFill>
                <a:schemeClr val="dk1"/>
              </a:solidFill>
              <a:latin typeface="Calibri"/>
              <a:ea typeface="Calibri"/>
              <a:cs typeface="Calibri"/>
              <a:sym typeface="Calibri"/>
            </a:endParaRPr>
          </a:p>
        </p:txBody>
      </p:sp>
      <p:sp>
        <p:nvSpPr>
          <p:cNvPr id="629" name="Google Shape;629;g2c193bf2ad6_0_571"/>
          <p:cNvSpPr/>
          <p:nvPr/>
        </p:nvSpPr>
        <p:spPr>
          <a:xfrm>
            <a:off x="5461683" y="88138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630" name="Google Shape;630;g2c193bf2ad6_0_571"/>
          <p:cNvSpPr/>
          <p:nvPr/>
        </p:nvSpPr>
        <p:spPr>
          <a:xfrm>
            <a:off x="3835879" y="10210800"/>
            <a:ext cx="5487000" cy="18033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1" name="Google Shape;631;g2c193bf2ad6_0_571"/>
          <p:cNvPicPr preferRelativeResize="0"/>
          <p:nvPr/>
        </p:nvPicPr>
        <p:blipFill rotWithShape="1">
          <a:blip r:embed="rId8">
            <a:alphaModFix/>
          </a:blip>
          <a:srcRect b="0" l="0" r="0" t="0"/>
          <a:stretch/>
        </p:blipFill>
        <p:spPr>
          <a:xfrm>
            <a:off x="4140718" y="10553700"/>
            <a:ext cx="1117740" cy="1117600"/>
          </a:xfrm>
          <a:prstGeom prst="rect">
            <a:avLst/>
          </a:prstGeom>
          <a:noFill/>
          <a:ln>
            <a:noFill/>
          </a:ln>
        </p:spPr>
      </p:pic>
      <p:sp>
        <p:nvSpPr>
          <p:cNvPr id="632" name="Google Shape;632;g2c193bf2ad6_0_571"/>
          <p:cNvSpPr/>
          <p:nvPr/>
        </p:nvSpPr>
        <p:spPr>
          <a:xfrm>
            <a:off x="5461683" y="104140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g2c193bf2ad6_0_571"/>
          <p:cNvSpPr/>
          <p:nvPr/>
        </p:nvSpPr>
        <p:spPr>
          <a:xfrm>
            <a:off x="5461683" y="104140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Cedric</a:t>
            </a:r>
            <a:endParaRPr b="0" i="0" sz="3600" u="none" cap="none" strike="noStrike">
              <a:solidFill>
                <a:schemeClr val="dk1"/>
              </a:solidFill>
              <a:latin typeface="Calibri"/>
              <a:ea typeface="Calibri"/>
              <a:cs typeface="Calibri"/>
              <a:sym typeface="Calibri"/>
            </a:endParaRPr>
          </a:p>
        </p:txBody>
      </p:sp>
      <p:sp>
        <p:nvSpPr>
          <p:cNvPr id="634" name="Google Shape;634;g2c193bf2ad6_0_571"/>
          <p:cNvSpPr/>
          <p:nvPr/>
        </p:nvSpPr>
        <p:spPr>
          <a:xfrm>
            <a:off x="5461683" y="112014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635" name="Google Shape;635;g2c193bf2ad6_0_571"/>
          <p:cNvSpPr/>
          <p:nvPr/>
        </p:nvSpPr>
        <p:spPr>
          <a:xfrm>
            <a:off x="15343518" y="7848600"/>
            <a:ext cx="5487000" cy="18033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6" name="Google Shape;636;g2c193bf2ad6_0_571"/>
          <p:cNvPicPr preferRelativeResize="0"/>
          <p:nvPr/>
        </p:nvPicPr>
        <p:blipFill rotWithShape="1">
          <a:blip r:embed="rId9">
            <a:alphaModFix/>
          </a:blip>
          <a:srcRect b="0" l="0" r="0" t="0"/>
          <a:stretch/>
        </p:blipFill>
        <p:spPr>
          <a:xfrm>
            <a:off x="15648356" y="8191500"/>
            <a:ext cx="1117740" cy="1117600"/>
          </a:xfrm>
          <a:prstGeom prst="rect">
            <a:avLst/>
          </a:prstGeom>
          <a:noFill/>
          <a:ln>
            <a:noFill/>
          </a:ln>
        </p:spPr>
      </p:pic>
      <p:sp>
        <p:nvSpPr>
          <p:cNvPr id="637" name="Google Shape;637;g2c193bf2ad6_0_571"/>
          <p:cNvSpPr/>
          <p:nvPr/>
        </p:nvSpPr>
        <p:spPr>
          <a:xfrm>
            <a:off x="16969321" y="80518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g2c193bf2ad6_0_571"/>
          <p:cNvSpPr/>
          <p:nvPr/>
        </p:nvSpPr>
        <p:spPr>
          <a:xfrm>
            <a:off x="16969321" y="80518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Elvina</a:t>
            </a:r>
            <a:endParaRPr b="0" i="0" sz="3600" u="none" cap="none" strike="noStrike">
              <a:solidFill>
                <a:schemeClr val="dk1"/>
              </a:solidFill>
              <a:latin typeface="Calibri"/>
              <a:ea typeface="Calibri"/>
              <a:cs typeface="Calibri"/>
              <a:sym typeface="Calibri"/>
            </a:endParaRPr>
          </a:p>
        </p:txBody>
      </p:sp>
      <p:sp>
        <p:nvSpPr>
          <p:cNvPr id="639" name="Google Shape;639;g2c193bf2ad6_0_571"/>
          <p:cNvSpPr/>
          <p:nvPr/>
        </p:nvSpPr>
        <p:spPr>
          <a:xfrm>
            <a:off x="16969321" y="88392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640" name="Google Shape;640;g2c193bf2ad6_0_571"/>
          <p:cNvSpPr/>
          <p:nvPr/>
        </p:nvSpPr>
        <p:spPr>
          <a:xfrm>
            <a:off x="15343518" y="10210800"/>
            <a:ext cx="5487000" cy="18033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1" name="Google Shape;641;g2c193bf2ad6_0_571"/>
          <p:cNvPicPr preferRelativeResize="0"/>
          <p:nvPr/>
        </p:nvPicPr>
        <p:blipFill rotWithShape="1">
          <a:blip r:embed="rId10">
            <a:alphaModFix/>
          </a:blip>
          <a:srcRect b="0" l="0" r="0" t="0"/>
          <a:stretch/>
        </p:blipFill>
        <p:spPr>
          <a:xfrm>
            <a:off x="15648356" y="10553700"/>
            <a:ext cx="1117740" cy="1117600"/>
          </a:xfrm>
          <a:prstGeom prst="rect">
            <a:avLst/>
          </a:prstGeom>
          <a:noFill/>
          <a:ln>
            <a:noFill/>
          </a:ln>
        </p:spPr>
      </p:pic>
      <p:sp>
        <p:nvSpPr>
          <p:cNvPr id="642" name="Google Shape;642;g2c193bf2ad6_0_571"/>
          <p:cNvSpPr/>
          <p:nvPr/>
        </p:nvSpPr>
        <p:spPr>
          <a:xfrm>
            <a:off x="16969321" y="104140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g2c193bf2ad6_0_571"/>
          <p:cNvSpPr/>
          <p:nvPr/>
        </p:nvSpPr>
        <p:spPr>
          <a:xfrm>
            <a:off x="16969321" y="104140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Seraphina</a:t>
            </a:r>
            <a:endParaRPr b="0" i="0" sz="3600" u="none" cap="none" strike="noStrike">
              <a:solidFill>
                <a:schemeClr val="dk1"/>
              </a:solidFill>
              <a:latin typeface="Calibri"/>
              <a:ea typeface="Calibri"/>
              <a:cs typeface="Calibri"/>
              <a:sym typeface="Calibri"/>
            </a:endParaRPr>
          </a:p>
        </p:txBody>
      </p:sp>
      <p:sp>
        <p:nvSpPr>
          <p:cNvPr id="644" name="Google Shape;644;g2c193bf2ad6_0_571"/>
          <p:cNvSpPr/>
          <p:nvPr/>
        </p:nvSpPr>
        <p:spPr>
          <a:xfrm>
            <a:off x="16969321" y="112014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645" name="Google Shape;645;g2c193bf2ad6_0_571"/>
          <p:cNvSpPr/>
          <p:nvPr/>
        </p:nvSpPr>
        <p:spPr>
          <a:xfrm>
            <a:off x="6681035" y="5486400"/>
            <a:ext cx="5487000" cy="18033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6" name="Google Shape;646;g2c193bf2ad6_0_571"/>
          <p:cNvPicPr preferRelativeResize="0"/>
          <p:nvPr/>
        </p:nvPicPr>
        <p:blipFill rotWithShape="1">
          <a:blip r:embed="rId11">
            <a:alphaModFix/>
          </a:blip>
          <a:srcRect b="0" l="0" r="0" t="0"/>
          <a:stretch/>
        </p:blipFill>
        <p:spPr>
          <a:xfrm>
            <a:off x="6985873" y="5829300"/>
            <a:ext cx="1117740" cy="1117600"/>
          </a:xfrm>
          <a:prstGeom prst="rect">
            <a:avLst/>
          </a:prstGeom>
          <a:noFill/>
          <a:ln>
            <a:noFill/>
          </a:ln>
        </p:spPr>
      </p:pic>
      <p:sp>
        <p:nvSpPr>
          <p:cNvPr id="647" name="Google Shape;647;g2c193bf2ad6_0_571"/>
          <p:cNvSpPr/>
          <p:nvPr/>
        </p:nvSpPr>
        <p:spPr>
          <a:xfrm>
            <a:off x="8306838" y="56896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g2c193bf2ad6_0_571"/>
          <p:cNvSpPr/>
          <p:nvPr/>
        </p:nvSpPr>
        <p:spPr>
          <a:xfrm>
            <a:off x="8306838" y="56896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Aurielle</a:t>
            </a:r>
            <a:endParaRPr b="0" i="0" sz="3600" u="none" cap="none" strike="noStrike">
              <a:solidFill>
                <a:schemeClr val="dk1"/>
              </a:solidFill>
              <a:latin typeface="Calibri"/>
              <a:ea typeface="Calibri"/>
              <a:cs typeface="Calibri"/>
              <a:sym typeface="Calibri"/>
            </a:endParaRPr>
          </a:p>
        </p:txBody>
      </p:sp>
      <p:sp>
        <p:nvSpPr>
          <p:cNvPr id="649" name="Google Shape;649;g2c193bf2ad6_0_571"/>
          <p:cNvSpPr/>
          <p:nvPr/>
        </p:nvSpPr>
        <p:spPr>
          <a:xfrm>
            <a:off x="8306838" y="6477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650" name="Google Shape;650;g2c193bf2ad6_0_571"/>
          <p:cNvSpPr/>
          <p:nvPr/>
        </p:nvSpPr>
        <p:spPr>
          <a:xfrm>
            <a:off x="18468108" y="5486400"/>
            <a:ext cx="5487000" cy="18033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1" name="Google Shape;651;g2c193bf2ad6_0_571"/>
          <p:cNvPicPr preferRelativeResize="0"/>
          <p:nvPr/>
        </p:nvPicPr>
        <p:blipFill rotWithShape="1">
          <a:blip r:embed="rId12">
            <a:alphaModFix/>
          </a:blip>
          <a:srcRect b="0" l="0" r="0" t="0"/>
          <a:stretch/>
        </p:blipFill>
        <p:spPr>
          <a:xfrm>
            <a:off x="18772946" y="5829300"/>
            <a:ext cx="1117740" cy="1117600"/>
          </a:xfrm>
          <a:prstGeom prst="rect">
            <a:avLst/>
          </a:prstGeom>
          <a:noFill/>
          <a:ln>
            <a:noFill/>
          </a:ln>
        </p:spPr>
      </p:pic>
      <p:sp>
        <p:nvSpPr>
          <p:cNvPr id="652" name="Google Shape;652;g2c193bf2ad6_0_571"/>
          <p:cNvSpPr/>
          <p:nvPr/>
        </p:nvSpPr>
        <p:spPr>
          <a:xfrm>
            <a:off x="20093911" y="56896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g2c193bf2ad6_0_571"/>
          <p:cNvSpPr/>
          <p:nvPr/>
        </p:nvSpPr>
        <p:spPr>
          <a:xfrm>
            <a:off x="20093911" y="56896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Dariana</a:t>
            </a:r>
            <a:endParaRPr b="0" i="0" sz="3600" u="none" cap="none" strike="noStrike">
              <a:solidFill>
                <a:schemeClr val="dk1"/>
              </a:solidFill>
              <a:latin typeface="Calibri"/>
              <a:ea typeface="Calibri"/>
              <a:cs typeface="Calibri"/>
              <a:sym typeface="Calibri"/>
            </a:endParaRPr>
          </a:p>
        </p:txBody>
      </p:sp>
      <p:sp>
        <p:nvSpPr>
          <p:cNvPr id="654" name="Google Shape;654;g2c193bf2ad6_0_571"/>
          <p:cNvSpPr/>
          <p:nvPr/>
        </p:nvSpPr>
        <p:spPr>
          <a:xfrm>
            <a:off x="20093911" y="6477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655" name="Google Shape;655;g2c193bf2ad6_0_571"/>
          <p:cNvSpPr/>
          <p:nvPr/>
        </p:nvSpPr>
        <p:spPr>
          <a:xfrm>
            <a:off x="12574572" y="5486400"/>
            <a:ext cx="5487000" cy="18033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6" name="Google Shape;656;g2c193bf2ad6_0_571"/>
          <p:cNvPicPr preferRelativeResize="0"/>
          <p:nvPr/>
        </p:nvPicPr>
        <p:blipFill rotWithShape="1">
          <a:blip r:embed="rId13">
            <a:alphaModFix/>
          </a:blip>
          <a:srcRect b="0" l="0" r="0" t="0"/>
          <a:stretch/>
        </p:blipFill>
        <p:spPr>
          <a:xfrm>
            <a:off x="12879410" y="5829300"/>
            <a:ext cx="1117740" cy="1117600"/>
          </a:xfrm>
          <a:prstGeom prst="rect">
            <a:avLst/>
          </a:prstGeom>
          <a:noFill/>
          <a:ln>
            <a:noFill/>
          </a:ln>
        </p:spPr>
      </p:pic>
      <p:sp>
        <p:nvSpPr>
          <p:cNvPr id="657" name="Google Shape;657;g2c193bf2ad6_0_571"/>
          <p:cNvSpPr/>
          <p:nvPr/>
        </p:nvSpPr>
        <p:spPr>
          <a:xfrm>
            <a:off x="14200375" y="56896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g2c193bf2ad6_0_571"/>
          <p:cNvSpPr/>
          <p:nvPr/>
        </p:nvSpPr>
        <p:spPr>
          <a:xfrm>
            <a:off x="14200375" y="56896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Theronis</a:t>
            </a:r>
            <a:endParaRPr b="0" i="0" sz="3600" u="none" cap="none" strike="noStrike">
              <a:solidFill>
                <a:schemeClr val="dk1"/>
              </a:solidFill>
              <a:latin typeface="Calibri"/>
              <a:ea typeface="Calibri"/>
              <a:cs typeface="Calibri"/>
              <a:sym typeface="Calibri"/>
            </a:endParaRPr>
          </a:p>
        </p:txBody>
      </p:sp>
      <p:sp>
        <p:nvSpPr>
          <p:cNvPr id="659" name="Google Shape;659;g2c193bf2ad6_0_571"/>
          <p:cNvSpPr/>
          <p:nvPr/>
        </p:nvSpPr>
        <p:spPr>
          <a:xfrm>
            <a:off x="14200375" y="6477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60" name="Google Shape;660;g2c193bf2ad6_0_571"/>
          <p:cNvPicPr preferRelativeResize="0"/>
          <p:nvPr/>
        </p:nvPicPr>
        <p:blipFill rotWithShape="1">
          <a:blip r:embed="rId14">
            <a:alphaModFix/>
          </a:blip>
          <a:srcRect b="0" l="0" r="0" t="0"/>
          <a:stretch/>
        </p:blipFill>
        <p:spPr>
          <a:xfrm>
            <a:off x="3353219" y="5067300"/>
            <a:ext cx="17680610" cy="12700"/>
          </a:xfrm>
          <a:prstGeom prst="rect">
            <a:avLst/>
          </a:prstGeom>
          <a:noFill/>
          <a:ln>
            <a:noFill/>
          </a:ln>
        </p:spPr>
      </p:pic>
      <p:pic>
        <p:nvPicPr>
          <p:cNvPr descr=" " id="661" name="Google Shape;661;g2c193bf2ad6_0_571"/>
          <p:cNvPicPr preferRelativeResize="0"/>
          <p:nvPr/>
        </p:nvPicPr>
        <p:blipFill rotWithShape="1">
          <a:blip r:embed="rId15">
            <a:alphaModFix/>
          </a:blip>
          <a:srcRect b="0" l="0" r="0" t="0"/>
          <a:stretch/>
        </p:blipFill>
        <p:spPr>
          <a:xfrm>
            <a:off x="13006426" y="4673600"/>
            <a:ext cx="12702" cy="406400"/>
          </a:xfrm>
          <a:prstGeom prst="rect">
            <a:avLst/>
          </a:prstGeom>
          <a:noFill/>
          <a:ln>
            <a:noFill/>
          </a:ln>
        </p:spPr>
      </p:pic>
      <p:pic>
        <p:nvPicPr>
          <p:cNvPr descr=" " id="662" name="Google Shape;662;g2c193bf2ad6_0_571"/>
          <p:cNvPicPr preferRelativeResize="0"/>
          <p:nvPr/>
        </p:nvPicPr>
        <p:blipFill rotWithShape="1">
          <a:blip r:embed="rId16">
            <a:alphaModFix/>
          </a:blip>
          <a:srcRect b="0" l="0" r="0" t="0"/>
          <a:stretch/>
        </p:blipFill>
        <p:spPr>
          <a:xfrm>
            <a:off x="3353219" y="5080000"/>
            <a:ext cx="12702" cy="419100"/>
          </a:xfrm>
          <a:prstGeom prst="rect">
            <a:avLst/>
          </a:prstGeom>
          <a:noFill/>
          <a:ln>
            <a:noFill/>
          </a:ln>
        </p:spPr>
      </p:pic>
      <p:pic>
        <p:nvPicPr>
          <p:cNvPr descr=" " id="663" name="Google Shape;663;g2c193bf2ad6_0_571"/>
          <p:cNvPicPr preferRelativeResize="0"/>
          <p:nvPr/>
        </p:nvPicPr>
        <p:blipFill rotWithShape="1">
          <a:blip r:embed="rId16">
            <a:alphaModFix/>
          </a:blip>
          <a:srcRect b="0" l="0" r="0" t="0"/>
          <a:stretch/>
        </p:blipFill>
        <p:spPr>
          <a:xfrm>
            <a:off x="9513489" y="5080000"/>
            <a:ext cx="12702" cy="419100"/>
          </a:xfrm>
          <a:prstGeom prst="rect">
            <a:avLst/>
          </a:prstGeom>
          <a:noFill/>
          <a:ln>
            <a:noFill/>
          </a:ln>
        </p:spPr>
      </p:pic>
      <p:pic>
        <p:nvPicPr>
          <p:cNvPr descr=" " id="664" name="Google Shape;664;g2c193bf2ad6_0_571"/>
          <p:cNvPicPr preferRelativeResize="0"/>
          <p:nvPr/>
        </p:nvPicPr>
        <p:blipFill rotWithShape="1">
          <a:blip r:embed="rId16">
            <a:alphaModFix/>
          </a:blip>
          <a:srcRect b="0" l="0" r="0" t="0"/>
          <a:stretch/>
        </p:blipFill>
        <p:spPr>
          <a:xfrm>
            <a:off x="15407026" y="5080000"/>
            <a:ext cx="12702" cy="419100"/>
          </a:xfrm>
          <a:prstGeom prst="rect">
            <a:avLst/>
          </a:prstGeom>
          <a:noFill/>
          <a:ln>
            <a:noFill/>
          </a:ln>
        </p:spPr>
      </p:pic>
      <p:pic>
        <p:nvPicPr>
          <p:cNvPr descr=" " id="665" name="Google Shape;665;g2c193bf2ad6_0_571"/>
          <p:cNvPicPr preferRelativeResize="0"/>
          <p:nvPr/>
        </p:nvPicPr>
        <p:blipFill rotWithShape="1">
          <a:blip r:embed="rId16">
            <a:alphaModFix/>
          </a:blip>
          <a:srcRect b="0" l="0" r="0" t="0"/>
          <a:stretch/>
        </p:blipFill>
        <p:spPr>
          <a:xfrm>
            <a:off x="21021127" y="5080000"/>
            <a:ext cx="12702" cy="419100"/>
          </a:xfrm>
          <a:prstGeom prst="rect">
            <a:avLst/>
          </a:prstGeom>
          <a:noFill/>
          <a:ln>
            <a:noFill/>
          </a:ln>
        </p:spPr>
      </p:pic>
      <p:pic>
        <p:nvPicPr>
          <p:cNvPr descr=" " id="666" name="Google Shape;666;g2c193bf2ad6_0_571"/>
          <p:cNvPicPr preferRelativeResize="0"/>
          <p:nvPr/>
        </p:nvPicPr>
        <p:blipFill rotWithShape="1">
          <a:blip r:embed="rId17">
            <a:alphaModFix/>
          </a:blip>
          <a:srcRect b="0" l="0" r="0" t="0"/>
          <a:stretch/>
        </p:blipFill>
        <p:spPr>
          <a:xfrm>
            <a:off x="9513489" y="6896100"/>
            <a:ext cx="12702" cy="4165600"/>
          </a:xfrm>
          <a:prstGeom prst="rect">
            <a:avLst/>
          </a:prstGeom>
          <a:noFill/>
          <a:ln>
            <a:noFill/>
          </a:ln>
        </p:spPr>
      </p:pic>
      <p:pic>
        <p:nvPicPr>
          <p:cNvPr descr=" " id="667" name="Google Shape;667;g2c193bf2ad6_0_571"/>
          <p:cNvPicPr preferRelativeResize="0"/>
          <p:nvPr/>
        </p:nvPicPr>
        <p:blipFill rotWithShape="1">
          <a:blip r:embed="rId18">
            <a:alphaModFix/>
          </a:blip>
          <a:srcRect b="0" l="0" r="0" t="0"/>
          <a:stretch/>
        </p:blipFill>
        <p:spPr>
          <a:xfrm>
            <a:off x="9322965" y="8585200"/>
            <a:ext cx="203225" cy="12700"/>
          </a:xfrm>
          <a:prstGeom prst="rect">
            <a:avLst/>
          </a:prstGeom>
          <a:noFill/>
          <a:ln>
            <a:noFill/>
          </a:ln>
        </p:spPr>
      </p:pic>
      <p:pic>
        <p:nvPicPr>
          <p:cNvPr descr=" " id="668" name="Google Shape;668;g2c193bf2ad6_0_571"/>
          <p:cNvPicPr preferRelativeResize="0"/>
          <p:nvPr/>
        </p:nvPicPr>
        <p:blipFill rotWithShape="1">
          <a:blip r:embed="rId18">
            <a:alphaModFix/>
          </a:blip>
          <a:srcRect b="0" l="0" r="0" t="0"/>
          <a:stretch/>
        </p:blipFill>
        <p:spPr>
          <a:xfrm>
            <a:off x="20830603" y="8585200"/>
            <a:ext cx="203225" cy="12700"/>
          </a:xfrm>
          <a:prstGeom prst="rect">
            <a:avLst/>
          </a:prstGeom>
          <a:noFill/>
          <a:ln>
            <a:noFill/>
          </a:ln>
        </p:spPr>
      </p:pic>
      <p:pic>
        <p:nvPicPr>
          <p:cNvPr descr=" " id="669" name="Google Shape;669;g2c193bf2ad6_0_571"/>
          <p:cNvPicPr preferRelativeResize="0"/>
          <p:nvPr/>
        </p:nvPicPr>
        <p:blipFill rotWithShape="1">
          <a:blip r:embed="rId18">
            <a:alphaModFix/>
          </a:blip>
          <a:srcRect b="0" l="0" r="0" t="0"/>
          <a:stretch/>
        </p:blipFill>
        <p:spPr>
          <a:xfrm>
            <a:off x="9322965" y="11049000"/>
            <a:ext cx="203225" cy="12700"/>
          </a:xfrm>
          <a:prstGeom prst="rect">
            <a:avLst/>
          </a:prstGeom>
          <a:noFill/>
          <a:ln>
            <a:noFill/>
          </a:ln>
        </p:spPr>
      </p:pic>
      <p:pic>
        <p:nvPicPr>
          <p:cNvPr descr=" " id="670" name="Google Shape;670;g2c193bf2ad6_0_571"/>
          <p:cNvPicPr preferRelativeResize="0"/>
          <p:nvPr/>
        </p:nvPicPr>
        <p:blipFill rotWithShape="1">
          <a:blip r:embed="rId18">
            <a:alphaModFix/>
          </a:blip>
          <a:srcRect b="0" l="0" r="0" t="0"/>
          <a:stretch/>
        </p:blipFill>
        <p:spPr>
          <a:xfrm>
            <a:off x="20830603" y="11049000"/>
            <a:ext cx="203225" cy="12700"/>
          </a:xfrm>
          <a:prstGeom prst="rect">
            <a:avLst/>
          </a:prstGeom>
          <a:noFill/>
          <a:ln>
            <a:noFill/>
          </a:ln>
        </p:spPr>
      </p:pic>
      <p:pic>
        <p:nvPicPr>
          <p:cNvPr descr=" " id="671" name="Google Shape;671;g2c193bf2ad6_0_571"/>
          <p:cNvPicPr preferRelativeResize="0"/>
          <p:nvPr/>
        </p:nvPicPr>
        <p:blipFill rotWithShape="1">
          <a:blip r:embed="rId19">
            <a:alphaModFix/>
          </a:blip>
          <a:srcRect b="0" l="0" r="0" t="0"/>
          <a:stretch/>
        </p:blipFill>
        <p:spPr>
          <a:xfrm>
            <a:off x="21021127" y="7035800"/>
            <a:ext cx="12702" cy="4025900"/>
          </a:xfrm>
          <a:prstGeom prst="rect">
            <a:avLst/>
          </a:prstGeom>
          <a:noFill/>
          <a:ln>
            <a:noFill/>
          </a:ln>
        </p:spPr>
      </p:pic>
      <p:sp>
        <p:nvSpPr>
          <p:cNvPr id="672" name="Google Shape;672;g2c193bf2ad6_0_571"/>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0">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73" name="Google Shape;673;g2c193bf2ad6_0_571"/>
          <p:cNvSpPr/>
          <p:nvPr/>
        </p:nvSpPr>
        <p:spPr>
          <a:xfrm>
            <a:off x="6985873" y="571500"/>
            <a:ext cx="107541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9D9"/>
              </a:buClr>
              <a:buSzPts val="8000"/>
              <a:buFont typeface="Poppins"/>
              <a:buNone/>
            </a:pPr>
            <a:r>
              <a:rPr b="1" i="0" lang="en-US" sz="8000" u="none" cap="none" strike="noStrike">
                <a:solidFill>
                  <a:srgbClr val="0129D9"/>
                </a:solidFill>
                <a:latin typeface="Poppins"/>
                <a:ea typeface="Poppins"/>
                <a:cs typeface="Poppins"/>
                <a:sym typeface="Poppins"/>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678" name="Shape 678"/>
        <p:cNvGrpSpPr/>
        <p:nvPr/>
      </p:nvGrpSpPr>
      <p:grpSpPr>
        <a:xfrm>
          <a:off x="0" y="0"/>
          <a:ext cx="0" cy="0"/>
          <a:chOff x="0" y="0"/>
          <a:chExt cx="0" cy="0"/>
        </a:xfrm>
      </p:grpSpPr>
      <p:pic>
        <p:nvPicPr>
          <p:cNvPr descr=" " id="679" name="Google Shape;679;g2c193bf2ad6_0_638"/>
          <p:cNvPicPr preferRelativeResize="0"/>
          <p:nvPr/>
        </p:nvPicPr>
        <p:blipFill rotWithShape="1">
          <a:blip r:embed="rId3">
            <a:alphaModFix/>
          </a:blip>
          <a:srcRect b="0" l="0" r="0" t="0"/>
          <a:stretch/>
        </p:blipFill>
        <p:spPr>
          <a:xfrm>
            <a:off x="0" y="3111500"/>
            <a:ext cx="5270976" cy="10263832"/>
          </a:xfrm>
          <a:prstGeom prst="rect">
            <a:avLst/>
          </a:prstGeom>
          <a:noFill/>
          <a:ln>
            <a:noFill/>
          </a:ln>
        </p:spPr>
      </p:pic>
      <p:pic>
        <p:nvPicPr>
          <p:cNvPr descr=" " id="680" name="Google Shape;680;g2c193bf2ad6_0_638"/>
          <p:cNvPicPr preferRelativeResize="0"/>
          <p:nvPr/>
        </p:nvPicPr>
        <p:blipFill rotWithShape="1">
          <a:blip r:embed="rId4">
            <a:alphaModFix/>
          </a:blip>
          <a:srcRect b="0" l="0" r="0" t="0"/>
          <a:stretch/>
        </p:blipFill>
        <p:spPr>
          <a:xfrm>
            <a:off x="22316689" y="0"/>
            <a:ext cx="2070359" cy="9715301"/>
          </a:xfrm>
          <a:prstGeom prst="rect">
            <a:avLst/>
          </a:prstGeom>
          <a:noFill/>
          <a:ln>
            <a:noFill/>
          </a:ln>
        </p:spPr>
      </p:pic>
      <p:sp>
        <p:nvSpPr>
          <p:cNvPr id="681" name="Google Shape;681;g2c193bf2ad6_0_63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2" name="Google Shape;682;g2c193bf2ad6_0_63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83" name="Google Shape;683;g2c193bf2ad6_0_638"/>
          <p:cNvSpPr/>
          <p:nvPr/>
        </p:nvSpPr>
        <p:spPr>
          <a:xfrm>
            <a:off x="12904813" y="2641600"/>
            <a:ext cx="10093500" cy="338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9D9"/>
              </a:buClr>
              <a:buSzPts val="8000"/>
              <a:buFont typeface="Poppins"/>
              <a:buNone/>
            </a:pPr>
            <a:r>
              <a:rPr b="1" i="0" lang="en-US" sz="8000" u="none" cap="none" strike="noStrike">
                <a:solidFill>
                  <a:srgbClr val="0129D9"/>
                </a:solidFill>
                <a:latin typeface="Poppins"/>
                <a:ea typeface="Poppins"/>
                <a:cs typeface="Poppins"/>
                <a:sym typeface="Poppins"/>
              </a:rPr>
              <a:t>Thank you for choosing EaTemp</a:t>
            </a:r>
            <a:endParaRPr b="0" i="0" sz="8000" u="none" cap="none" strike="noStrike">
              <a:solidFill>
                <a:schemeClr val="dk1"/>
              </a:solidFill>
              <a:latin typeface="Calibri"/>
              <a:ea typeface="Calibri"/>
              <a:cs typeface="Calibri"/>
              <a:sym typeface="Calibri"/>
            </a:endParaRPr>
          </a:p>
        </p:txBody>
      </p:sp>
      <p:sp>
        <p:nvSpPr>
          <p:cNvPr id="684" name="Google Shape;684;g2c193bf2ad6_0_638"/>
          <p:cNvSpPr/>
          <p:nvPr/>
        </p:nvSpPr>
        <p:spPr>
          <a:xfrm>
            <a:off x="12904813" y="6299200"/>
            <a:ext cx="98904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85" name="Google Shape;685;g2c193bf2ad6_0_638"/>
          <p:cNvSpPr/>
          <p:nvPr/>
        </p:nvSpPr>
        <p:spPr>
          <a:xfrm rot="-5400000">
            <a:off x="22204446" y="8326925"/>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6">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86" name="Google Shape;686;g2c193bf2ad6_0_638"/>
          <p:cNvPicPr preferRelativeResize="0"/>
          <p:nvPr/>
        </p:nvPicPr>
        <p:blipFill rotWithShape="1">
          <a:blip r:embed="rId7">
            <a:alphaModFix/>
          </a:blip>
          <a:srcRect b="0" l="0" r="0" t="0"/>
          <a:stretch/>
        </p:blipFill>
        <p:spPr>
          <a:xfrm>
            <a:off x="952619" y="1346200"/>
            <a:ext cx="11240905" cy="107823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37" name="Shape 37"/>
        <p:cNvGrpSpPr/>
        <p:nvPr/>
      </p:nvGrpSpPr>
      <p:grpSpPr>
        <a:xfrm>
          <a:off x="0" y="0"/>
          <a:ext cx="0" cy="0"/>
          <a:chOff x="0" y="0"/>
          <a:chExt cx="0" cy="0"/>
        </a:xfrm>
      </p:grpSpPr>
      <p:pic>
        <p:nvPicPr>
          <p:cNvPr descr=" " id="38" name="Google Shape;38;g2c193bf2ad6_0_20"/>
          <p:cNvPicPr preferRelativeResize="0"/>
          <p:nvPr/>
        </p:nvPicPr>
        <p:blipFill rotWithShape="1">
          <a:blip r:embed="rId3">
            <a:alphaModFix/>
          </a:blip>
          <a:srcRect b="0" l="0" r="0" t="0"/>
          <a:stretch/>
        </p:blipFill>
        <p:spPr>
          <a:xfrm>
            <a:off x="3746968" y="10807700"/>
            <a:ext cx="10542135" cy="2908300"/>
          </a:xfrm>
          <a:prstGeom prst="rect">
            <a:avLst/>
          </a:prstGeom>
          <a:noFill/>
          <a:ln>
            <a:noFill/>
          </a:ln>
        </p:spPr>
      </p:pic>
      <p:sp>
        <p:nvSpPr>
          <p:cNvPr id="39" name="Google Shape;39;g2c193bf2ad6_0_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 name="Google Shape;40;g2c193bf2ad6_0_2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1" name="Google Shape;41;g2c193bf2ad6_0_20"/>
          <p:cNvSpPr/>
          <p:nvPr/>
        </p:nvSpPr>
        <p:spPr>
          <a:xfrm>
            <a:off x="4864708" y="1320800"/>
            <a:ext cx="151995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9D9"/>
              </a:buClr>
              <a:buSzPts val="12800"/>
              <a:buFont typeface="Poppins"/>
              <a:buNone/>
            </a:pPr>
            <a:r>
              <a:rPr b="1" i="0" lang="en-US" sz="12800" u="none" cap="none" strike="noStrike">
                <a:solidFill>
                  <a:srgbClr val="0129D9"/>
                </a:solidFill>
                <a:latin typeface="Poppins"/>
                <a:ea typeface="Poppins"/>
                <a:cs typeface="Poppins"/>
                <a:sym typeface="Poppins"/>
              </a:rPr>
              <a:t>Table of Contents</a:t>
            </a:r>
            <a:endParaRPr b="0" i="0" sz="12800" u="none" cap="none" strike="noStrike">
              <a:solidFill>
                <a:schemeClr val="dk1"/>
              </a:solidFill>
              <a:latin typeface="Calibri"/>
              <a:ea typeface="Calibri"/>
              <a:cs typeface="Calibri"/>
              <a:sym typeface="Calibri"/>
            </a:endParaRPr>
          </a:p>
        </p:txBody>
      </p:sp>
      <p:sp>
        <p:nvSpPr>
          <p:cNvPr id="42" name="Google Shape;42;g2c193bf2ad6_0_20"/>
          <p:cNvSpPr/>
          <p:nvPr/>
        </p:nvSpPr>
        <p:spPr>
          <a:xfrm>
            <a:off x="4801200"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g2c193bf2ad6_0_20"/>
          <p:cNvSpPr/>
          <p:nvPr/>
        </p:nvSpPr>
        <p:spPr>
          <a:xfrm>
            <a:off x="4801200" y="4051300"/>
            <a:ext cx="1625700" cy="1625700"/>
          </a:xfrm>
          <a:prstGeom prst="roundRect">
            <a:avLst>
              <a:gd fmla="val 781313" name="adj"/>
            </a:avLst>
          </a:prstGeom>
          <a:solidFill>
            <a:srgbClr val="012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g2c193bf2ad6_0_20"/>
          <p:cNvSpPr/>
          <p:nvPr/>
        </p:nvSpPr>
        <p:spPr>
          <a:xfrm>
            <a:off x="5194949" y="4305300"/>
            <a:ext cx="8382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01</a:t>
            </a:r>
            <a:endParaRPr b="0" i="0" sz="4800" u="none" cap="none" strike="noStrike">
              <a:solidFill>
                <a:schemeClr val="dk1"/>
              </a:solidFill>
              <a:latin typeface="Calibri"/>
              <a:ea typeface="Calibri"/>
              <a:cs typeface="Calibri"/>
              <a:sym typeface="Calibri"/>
            </a:endParaRPr>
          </a:p>
        </p:txBody>
      </p:sp>
      <p:sp>
        <p:nvSpPr>
          <p:cNvPr id="45" name="Google Shape;45;g2c193bf2ad6_0_20"/>
          <p:cNvSpPr/>
          <p:nvPr/>
        </p:nvSpPr>
        <p:spPr>
          <a:xfrm>
            <a:off x="6630229" y="4051300"/>
            <a:ext cx="54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2c193bf2ad6_0_20"/>
          <p:cNvSpPr/>
          <p:nvPr/>
        </p:nvSpPr>
        <p:spPr>
          <a:xfrm>
            <a:off x="6630229" y="4051300"/>
            <a:ext cx="5690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Introduction</a:t>
            </a:r>
            <a:endParaRPr b="0" i="0" sz="4800" u="none" cap="none" strike="noStrike">
              <a:solidFill>
                <a:schemeClr val="dk1"/>
              </a:solidFill>
              <a:latin typeface="Calibri"/>
              <a:ea typeface="Calibri"/>
              <a:cs typeface="Calibri"/>
              <a:sym typeface="Calibri"/>
            </a:endParaRPr>
          </a:p>
        </p:txBody>
      </p:sp>
      <p:sp>
        <p:nvSpPr>
          <p:cNvPr id="47" name="Google Shape;47;g2c193bf2ad6_0_20"/>
          <p:cNvSpPr/>
          <p:nvPr/>
        </p:nvSpPr>
        <p:spPr>
          <a:xfrm>
            <a:off x="6630229" y="50673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48" name="Google Shape;48;g2c193bf2ad6_0_20"/>
          <p:cNvSpPr/>
          <p:nvPr/>
        </p:nvSpPr>
        <p:spPr>
          <a:xfrm>
            <a:off x="12269734"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c193bf2ad6_0_20"/>
          <p:cNvSpPr/>
          <p:nvPr/>
        </p:nvSpPr>
        <p:spPr>
          <a:xfrm>
            <a:off x="12269734" y="4051300"/>
            <a:ext cx="1625700" cy="1625700"/>
          </a:xfrm>
          <a:prstGeom prst="roundRect">
            <a:avLst>
              <a:gd fmla="val 781313" name="adj"/>
            </a:avLst>
          </a:prstGeom>
          <a:solidFill>
            <a:srgbClr val="012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c193bf2ad6_0_20"/>
          <p:cNvSpPr/>
          <p:nvPr/>
        </p:nvSpPr>
        <p:spPr>
          <a:xfrm>
            <a:off x="12606326" y="4305300"/>
            <a:ext cx="9525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02</a:t>
            </a:r>
            <a:endParaRPr b="0" i="0" sz="4800" u="none" cap="none" strike="noStrike">
              <a:solidFill>
                <a:schemeClr val="dk1"/>
              </a:solidFill>
              <a:latin typeface="Calibri"/>
              <a:ea typeface="Calibri"/>
              <a:cs typeface="Calibri"/>
              <a:sym typeface="Calibri"/>
            </a:endParaRPr>
          </a:p>
        </p:txBody>
      </p:sp>
      <p:sp>
        <p:nvSpPr>
          <p:cNvPr id="51" name="Google Shape;51;g2c193bf2ad6_0_20"/>
          <p:cNvSpPr/>
          <p:nvPr/>
        </p:nvSpPr>
        <p:spPr>
          <a:xfrm>
            <a:off x="14098762" y="4051300"/>
            <a:ext cx="54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c193bf2ad6_0_20"/>
          <p:cNvSpPr/>
          <p:nvPr/>
        </p:nvSpPr>
        <p:spPr>
          <a:xfrm>
            <a:off x="14098762" y="4051300"/>
            <a:ext cx="5690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Encounters</a:t>
            </a:r>
            <a:endParaRPr b="0" i="0" sz="4800" u="none" cap="none" strike="noStrike">
              <a:solidFill>
                <a:schemeClr val="dk1"/>
              </a:solidFill>
              <a:latin typeface="Calibri"/>
              <a:ea typeface="Calibri"/>
              <a:cs typeface="Calibri"/>
              <a:sym typeface="Calibri"/>
            </a:endParaRPr>
          </a:p>
        </p:txBody>
      </p:sp>
      <p:sp>
        <p:nvSpPr>
          <p:cNvPr id="53" name="Google Shape;53;g2c193bf2ad6_0_20"/>
          <p:cNvSpPr/>
          <p:nvPr/>
        </p:nvSpPr>
        <p:spPr>
          <a:xfrm>
            <a:off x="14098762" y="50673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4" name="Google Shape;54;g2c193bf2ad6_0_20"/>
          <p:cNvSpPr/>
          <p:nvPr/>
        </p:nvSpPr>
        <p:spPr>
          <a:xfrm>
            <a:off x="4801200"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c193bf2ad6_0_20"/>
          <p:cNvSpPr/>
          <p:nvPr/>
        </p:nvSpPr>
        <p:spPr>
          <a:xfrm>
            <a:off x="4801200" y="7035800"/>
            <a:ext cx="1625700" cy="1625700"/>
          </a:xfrm>
          <a:prstGeom prst="roundRect">
            <a:avLst>
              <a:gd fmla="val 781313" name="adj"/>
            </a:avLst>
          </a:prstGeom>
          <a:solidFill>
            <a:srgbClr val="012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c193bf2ad6_0_20"/>
          <p:cNvSpPr/>
          <p:nvPr/>
        </p:nvSpPr>
        <p:spPr>
          <a:xfrm>
            <a:off x="5125091" y="7289800"/>
            <a:ext cx="9780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03</a:t>
            </a:r>
            <a:endParaRPr b="0" i="0" sz="4800" u="none" cap="none" strike="noStrike">
              <a:solidFill>
                <a:schemeClr val="dk1"/>
              </a:solidFill>
              <a:latin typeface="Calibri"/>
              <a:ea typeface="Calibri"/>
              <a:cs typeface="Calibri"/>
              <a:sym typeface="Calibri"/>
            </a:endParaRPr>
          </a:p>
        </p:txBody>
      </p:sp>
      <p:sp>
        <p:nvSpPr>
          <p:cNvPr id="57" name="Google Shape;57;g2c193bf2ad6_0_20"/>
          <p:cNvSpPr/>
          <p:nvPr/>
        </p:nvSpPr>
        <p:spPr>
          <a:xfrm>
            <a:off x="6630229" y="7035800"/>
            <a:ext cx="54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c193bf2ad6_0_20"/>
          <p:cNvSpPr/>
          <p:nvPr/>
        </p:nvSpPr>
        <p:spPr>
          <a:xfrm>
            <a:off x="6630229" y="7035800"/>
            <a:ext cx="5690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Wonders</a:t>
            </a:r>
            <a:endParaRPr b="0" i="0" sz="4800" u="none" cap="none" strike="noStrike">
              <a:solidFill>
                <a:schemeClr val="dk1"/>
              </a:solidFill>
              <a:latin typeface="Calibri"/>
              <a:ea typeface="Calibri"/>
              <a:cs typeface="Calibri"/>
              <a:sym typeface="Calibri"/>
            </a:endParaRPr>
          </a:p>
        </p:txBody>
      </p:sp>
      <p:sp>
        <p:nvSpPr>
          <p:cNvPr id="59" name="Google Shape;59;g2c193bf2ad6_0_20"/>
          <p:cNvSpPr/>
          <p:nvPr/>
        </p:nvSpPr>
        <p:spPr>
          <a:xfrm>
            <a:off x="6630229" y="80518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0" name="Google Shape;60;g2c193bf2ad6_0_20"/>
          <p:cNvSpPr/>
          <p:nvPr/>
        </p:nvSpPr>
        <p:spPr>
          <a:xfrm>
            <a:off x="12269734"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c193bf2ad6_0_20"/>
          <p:cNvSpPr/>
          <p:nvPr/>
        </p:nvSpPr>
        <p:spPr>
          <a:xfrm>
            <a:off x="12269734" y="7035800"/>
            <a:ext cx="1625700" cy="1625700"/>
          </a:xfrm>
          <a:prstGeom prst="roundRect">
            <a:avLst>
              <a:gd fmla="val 781313" name="adj"/>
            </a:avLst>
          </a:prstGeom>
          <a:solidFill>
            <a:srgbClr val="012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c193bf2ad6_0_20"/>
          <p:cNvSpPr/>
          <p:nvPr/>
        </p:nvSpPr>
        <p:spPr>
          <a:xfrm>
            <a:off x="12574572" y="7289800"/>
            <a:ext cx="10161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04</a:t>
            </a:r>
            <a:endParaRPr b="0" i="0" sz="4800" u="none" cap="none" strike="noStrike">
              <a:solidFill>
                <a:schemeClr val="dk1"/>
              </a:solidFill>
              <a:latin typeface="Calibri"/>
              <a:ea typeface="Calibri"/>
              <a:cs typeface="Calibri"/>
              <a:sym typeface="Calibri"/>
            </a:endParaRPr>
          </a:p>
        </p:txBody>
      </p:sp>
      <p:sp>
        <p:nvSpPr>
          <p:cNvPr id="63" name="Google Shape;63;g2c193bf2ad6_0_20"/>
          <p:cNvSpPr/>
          <p:nvPr/>
        </p:nvSpPr>
        <p:spPr>
          <a:xfrm>
            <a:off x="14098762" y="7035800"/>
            <a:ext cx="54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c193bf2ad6_0_20"/>
          <p:cNvSpPr/>
          <p:nvPr/>
        </p:nvSpPr>
        <p:spPr>
          <a:xfrm>
            <a:off x="14098762" y="7035800"/>
            <a:ext cx="5690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Magic</a:t>
            </a:r>
            <a:endParaRPr b="0" i="0" sz="4800" u="none" cap="none" strike="noStrike">
              <a:solidFill>
                <a:schemeClr val="dk1"/>
              </a:solidFill>
              <a:latin typeface="Calibri"/>
              <a:ea typeface="Calibri"/>
              <a:cs typeface="Calibri"/>
              <a:sym typeface="Calibri"/>
            </a:endParaRPr>
          </a:p>
        </p:txBody>
      </p:sp>
      <p:sp>
        <p:nvSpPr>
          <p:cNvPr id="65" name="Google Shape;65;g2c193bf2ad6_0_20"/>
          <p:cNvSpPr/>
          <p:nvPr/>
        </p:nvSpPr>
        <p:spPr>
          <a:xfrm>
            <a:off x="14098762" y="80518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66" name="Google Shape;66;g2c193bf2ad6_0_20"/>
          <p:cNvSpPr/>
          <p:nvPr/>
        </p:nvSpPr>
        <p:spPr>
          <a:xfrm>
            <a:off x="4801200"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c193bf2ad6_0_20"/>
          <p:cNvSpPr/>
          <p:nvPr/>
        </p:nvSpPr>
        <p:spPr>
          <a:xfrm>
            <a:off x="4801200" y="10020300"/>
            <a:ext cx="1625700" cy="1625700"/>
          </a:xfrm>
          <a:prstGeom prst="roundRect">
            <a:avLst>
              <a:gd fmla="val 781313" name="adj"/>
            </a:avLst>
          </a:prstGeom>
          <a:solidFill>
            <a:srgbClr val="012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c193bf2ad6_0_20"/>
          <p:cNvSpPr/>
          <p:nvPr/>
        </p:nvSpPr>
        <p:spPr>
          <a:xfrm>
            <a:off x="5112389" y="10274300"/>
            <a:ext cx="10035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05</a:t>
            </a:r>
            <a:endParaRPr b="0" i="0" sz="4800" u="none" cap="none" strike="noStrike">
              <a:solidFill>
                <a:schemeClr val="dk1"/>
              </a:solidFill>
              <a:latin typeface="Calibri"/>
              <a:ea typeface="Calibri"/>
              <a:cs typeface="Calibri"/>
              <a:sym typeface="Calibri"/>
            </a:endParaRPr>
          </a:p>
        </p:txBody>
      </p:sp>
      <p:sp>
        <p:nvSpPr>
          <p:cNvPr id="69" name="Google Shape;69;g2c193bf2ad6_0_20"/>
          <p:cNvSpPr/>
          <p:nvPr/>
        </p:nvSpPr>
        <p:spPr>
          <a:xfrm>
            <a:off x="6630229" y="10020300"/>
            <a:ext cx="54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c193bf2ad6_0_20"/>
          <p:cNvSpPr/>
          <p:nvPr/>
        </p:nvSpPr>
        <p:spPr>
          <a:xfrm>
            <a:off x="6630229" y="10020300"/>
            <a:ext cx="5690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Adventure</a:t>
            </a:r>
            <a:endParaRPr b="0" i="0" sz="4800" u="none" cap="none" strike="noStrike">
              <a:solidFill>
                <a:schemeClr val="dk1"/>
              </a:solidFill>
              <a:latin typeface="Calibri"/>
              <a:ea typeface="Calibri"/>
              <a:cs typeface="Calibri"/>
              <a:sym typeface="Calibri"/>
            </a:endParaRPr>
          </a:p>
        </p:txBody>
      </p:sp>
      <p:sp>
        <p:nvSpPr>
          <p:cNvPr id="71" name="Google Shape;71;g2c193bf2ad6_0_20"/>
          <p:cNvSpPr/>
          <p:nvPr/>
        </p:nvSpPr>
        <p:spPr>
          <a:xfrm>
            <a:off x="6630229" y="110363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72" name="Google Shape;72;g2c193bf2ad6_0_20"/>
          <p:cNvSpPr/>
          <p:nvPr/>
        </p:nvSpPr>
        <p:spPr>
          <a:xfrm>
            <a:off x="12269734"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c193bf2ad6_0_20"/>
          <p:cNvSpPr/>
          <p:nvPr/>
        </p:nvSpPr>
        <p:spPr>
          <a:xfrm>
            <a:off x="12269734" y="10020300"/>
            <a:ext cx="1625700" cy="1625700"/>
          </a:xfrm>
          <a:prstGeom prst="roundRect">
            <a:avLst>
              <a:gd fmla="val 781313" name="adj"/>
            </a:avLst>
          </a:prstGeom>
          <a:solidFill>
            <a:srgbClr val="012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c193bf2ad6_0_20"/>
          <p:cNvSpPr/>
          <p:nvPr/>
        </p:nvSpPr>
        <p:spPr>
          <a:xfrm>
            <a:off x="12587273" y="10274300"/>
            <a:ext cx="9906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06</a:t>
            </a:r>
            <a:endParaRPr b="0" i="0" sz="4800" u="none" cap="none" strike="noStrike">
              <a:solidFill>
                <a:schemeClr val="dk1"/>
              </a:solidFill>
              <a:latin typeface="Calibri"/>
              <a:ea typeface="Calibri"/>
              <a:cs typeface="Calibri"/>
              <a:sym typeface="Calibri"/>
            </a:endParaRPr>
          </a:p>
        </p:txBody>
      </p:sp>
      <p:sp>
        <p:nvSpPr>
          <p:cNvPr id="75" name="Google Shape;75;g2c193bf2ad6_0_20"/>
          <p:cNvSpPr/>
          <p:nvPr/>
        </p:nvSpPr>
        <p:spPr>
          <a:xfrm>
            <a:off x="14098762" y="10020300"/>
            <a:ext cx="54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c193bf2ad6_0_20"/>
          <p:cNvSpPr/>
          <p:nvPr/>
        </p:nvSpPr>
        <p:spPr>
          <a:xfrm>
            <a:off x="14098762" y="10020300"/>
            <a:ext cx="5690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Conclusion</a:t>
            </a:r>
            <a:endParaRPr b="0" i="0" sz="4800" u="none" cap="none" strike="noStrike">
              <a:solidFill>
                <a:schemeClr val="dk1"/>
              </a:solidFill>
              <a:latin typeface="Calibri"/>
              <a:ea typeface="Calibri"/>
              <a:cs typeface="Calibri"/>
              <a:sym typeface="Calibri"/>
            </a:endParaRPr>
          </a:p>
        </p:txBody>
      </p:sp>
      <p:sp>
        <p:nvSpPr>
          <p:cNvPr id="77" name="Google Shape;77;g2c193bf2ad6_0_20"/>
          <p:cNvSpPr/>
          <p:nvPr/>
        </p:nvSpPr>
        <p:spPr>
          <a:xfrm>
            <a:off x="14098762" y="110363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82" name="Shape 82"/>
        <p:cNvGrpSpPr/>
        <p:nvPr/>
      </p:nvGrpSpPr>
      <p:grpSpPr>
        <a:xfrm>
          <a:off x="0" y="0"/>
          <a:ext cx="0" cy="0"/>
          <a:chOff x="0" y="0"/>
          <a:chExt cx="0" cy="0"/>
        </a:xfrm>
      </p:grpSpPr>
      <p:pic>
        <p:nvPicPr>
          <p:cNvPr descr=" " id="83" name="Google Shape;83;g2c193bf2ad6_0_64"/>
          <p:cNvPicPr preferRelativeResize="0"/>
          <p:nvPr/>
        </p:nvPicPr>
        <p:blipFill rotWithShape="1">
          <a:blip r:embed="rId3">
            <a:alphaModFix/>
          </a:blip>
          <a:srcRect b="0" l="0" r="0" t="0"/>
          <a:stretch/>
        </p:blipFill>
        <p:spPr>
          <a:xfrm>
            <a:off x="21402175" y="1447800"/>
            <a:ext cx="2984873" cy="10263846"/>
          </a:xfrm>
          <a:prstGeom prst="rect">
            <a:avLst/>
          </a:prstGeom>
          <a:noFill/>
          <a:ln>
            <a:noFill/>
          </a:ln>
        </p:spPr>
      </p:pic>
      <p:sp>
        <p:nvSpPr>
          <p:cNvPr id="84" name="Google Shape;84;g2c193bf2ad6_0_6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5" name="Google Shape;85;g2c193bf2ad6_0_6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86" name="Google Shape;86;g2c193bf2ad6_0_64"/>
          <p:cNvSpPr/>
          <p:nvPr/>
        </p:nvSpPr>
        <p:spPr>
          <a:xfrm>
            <a:off x="2959470" y="2743200"/>
            <a:ext cx="164190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9D9"/>
              </a:buClr>
              <a:buSzPts val="8000"/>
              <a:buFont typeface="Poppins"/>
              <a:buNone/>
            </a:pPr>
            <a:r>
              <a:rPr b="1" i="0" lang="en-US" sz="8000" u="none" cap="none" strike="noStrike">
                <a:solidFill>
                  <a:srgbClr val="0129D9"/>
                </a:solidFill>
                <a:latin typeface="Poppins"/>
                <a:ea typeface="Poppins"/>
                <a:cs typeface="Poppins"/>
                <a:sym typeface="Poppins"/>
              </a:rPr>
              <a:t>The Realm of the Extraordinary</a:t>
            </a:r>
            <a:endParaRPr b="0" i="0" sz="8000" u="none" cap="none" strike="noStrike">
              <a:solidFill>
                <a:schemeClr val="dk1"/>
              </a:solidFill>
              <a:latin typeface="Calibri"/>
              <a:ea typeface="Calibri"/>
              <a:cs typeface="Calibri"/>
              <a:sym typeface="Calibri"/>
            </a:endParaRPr>
          </a:p>
        </p:txBody>
      </p:sp>
      <p:sp>
        <p:nvSpPr>
          <p:cNvPr id="87" name="Google Shape;87;g2c193bf2ad6_0_64"/>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8" name="Google Shape;88;g2c193bf2ad6_0_64"/>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93" name="Shape 93"/>
        <p:cNvGrpSpPr/>
        <p:nvPr/>
      </p:nvGrpSpPr>
      <p:grpSpPr>
        <a:xfrm>
          <a:off x="0" y="0"/>
          <a:ext cx="0" cy="0"/>
          <a:chOff x="0" y="0"/>
          <a:chExt cx="0" cy="0"/>
        </a:xfrm>
      </p:grpSpPr>
      <p:pic>
        <p:nvPicPr>
          <p:cNvPr descr=" " id="94" name="Google Shape;94;g2c193bf2ad6_0_74"/>
          <p:cNvPicPr preferRelativeResize="0"/>
          <p:nvPr/>
        </p:nvPicPr>
        <p:blipFill rotWithShape="1">
          <a:blip r:embed="rId3">
            <a:alphaModFix/>
          </a:blip>
          <a:srcRect b="0" l="0" r="0" t="0"/>
          <a:stretch/>
        </p:blipFill>
        <p:spPr>
          <a:xfrm>
            <a:off x="0" y="8585200"/>
            <a:ext cx="5270976" cy="5130800"/>
          </a:xfrm>
          <a:prstGeom prst="rect">
            <a:avLst/>
          </a:prstGeom>
          <a:noFill/>
          <a:ln>
            <a:noFill/>
          </a:ln>
        </p:spPr>
      </p:pic>
      <p:sp>
        <p:nvSpPr>
          <p:cNvPr id="95" name="Google Shape;95;g2c193bf2ad6_0_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6" name="Google Shape;96;g2c193bf2ad6_0_7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97" name="Google Shape;97;g2c193bf2ad6_0_74"/>
          <p:cNvPicPr preferRelativeResize="0"/>
          <p:nvPr/>
        </p:nvPicPr>
        <p:blipFill rotWithShape="1">
          <a:blip r:embed="rId5">
            <a:alphaModFix/>
          </a:blip>
          <a:srcRect b="0" l="0" r="0" t="0"/>
          <a:stretch/>
        </p:blipFill>
        <p:spPr>
          <a:xfrm>
            <a:off x="0" y="0"/>
            <a:ext cx="11685461" cy="13716000"/>
          </a:xfrm>
          <a:prstGeom prst="rect">
            <a:avLst/>
          </a:prstGeom>
          <a:noFill/>
          <a:ln>
            <a:noFill/>
          </a:ln>
        </p:spPr>
      </p:pic>
      <p:sp>
        <p:nvSpPr>
          <p:cNvPr id="98" name="Google Shape;98;g2c193bf2ad6_0_74"/>
          <p:cNvSpPr/>
          <p:nvPr/>
        </p:nvSpPr>
        <p:spPr>
          <a:xfrm>
            <a:off x="13057232" y="2705100"/>
            <a:ext cx="99072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9" name="Google Shape;99;g2c193bf2ad6_0_74"/>
          <p:cNvPicPr preferRelativeResize="0"/>
          <p:nvPr/>
        </p:nvPicPr>
        <p:blipFill rotWithShape="1">
          <a:blip r:embed="rId6">
            <a:alphaModFix/>
          </a:blip>
          <a:srcRect b="0" l="0" r="0" t="0"/>
          <a:stretch/>
        </p:blipFill>
        <p:spPr>
          <a:xfrm>
            <a:off x="13057232" y="3670300"/>
            <a:ext cx="1625803" cy="1625600"/>
          </a:xfrm>
          <a:prstGeom prst="rect">
            <a:avLst/>
          </a:prstGeom>
          <a:noFill/>
          <a:ln>
            <a:noFill/>
          </a:ln>
        </p:spPr>
      </p:pic>
      <p:sp>
        <p:nvSpPr>
          <p:cNvPr id="100" name="Google Shape;100;g2c193bf2ad6_0_74"/>
          <p:cNvSpPr/>
          <p:nvPr/>
        </p:nvSpPr>
        <p:spPr>
          <a:xfrm>
            <a:off x="15089486" y="2705100"/>
            <a:ext cx="78750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g2c193bf2ad6_0_74"/>
          <p:cNvSpPr/>
          <p:nvPr/>
        </p:nvSpPr>
        <p:spPr>
          <a:xfrm>
            <a:off x="15089486" y="2705100"/>
            <a:ext cx="80781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Sightings</a:t>
            </a:r>
            <a:endParaRPr b="0" i="0" sz="4800" u="none" cap="none" strike="noStrike">
              <a:solidFill>
                <a:schemeClr val="dk1"/>
              </a:solidFill>
              <a:latin typeface="Calibri"/>
              <a:ea typeface="Calibri"/>
              <a:cs typeface="Calibri"/>
              <a:sym typeface="Calibri"/>
            </a:endParaRPr>
          </a:p>
        </p:txBody>
      </p:sp>
      <p:sp>
        <p:nvSpPr>
          <p:cNvPr id="102" name="Google Shape;102;g2c193bf2ad6_0_74"/>
          <p:cNvSpPr/>
          <p:nvPr/>
        </p:nvSpPr>
        <p:spPr>
          <a:xfrm>
            <a:off x="15089486" y="38227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3" name="Google Shape;103;g2c193bf2ad6_0_74"/>
          <p:cNvSpPr/>
          <p:nvPr/>
        </p:nvSpPr>
        <p:spPr>
          <a:xfrm>
            <a:off x="13057232" y="6858000"/>
            <a:ext cx="99072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4" name="Google Shape;104;g2c193bf2ad6_0_74"/>
          <p:cNvPicPr preferRelativeResize="0"/>
          <p:nvPr/>
        </p:nvPicPr>
        <p:blipFill rotWithShape="1">
          <a:blip r:embed="rId7">
            <a:alphaModFix/>
          </a:blip>
          <a:srcRect b="0" l="0" r="0" t="0"/>
          <a:stretch/>
        </p:blipFill>
        <p:spPr>
          <a:xfrm>
            <a:off x="13057232" y="7823200"/>
            <a:ext cx="1462317" cy="1625600"/>
          </a:xfrm>
          <a:prstGeom prst="rect">
            <a:avLst/>
          </a:prstGeom>
          <a:noFill/>
          <a:ln>
            <a:noFill/>
          </a:ln>
        </p:spPr>
      </p:pic>
      <p:sp>
        <p:nvSpPr>
          <p:cNvPr id="105" name="Google Shape;105;g2c193bf2ad6_0_74"/>
          <p:cNvSpPr/>
          <p:nvPr/>
        </p:nvSpPr>
        <p:spPr>
          <a:xfrm>
            <a:off x="14926000" y="6858000"/>
            <a:ext cx="80385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g2c193bf2ad6_0_74"/>
          <p:cNvSpPr/>
          <p:nvPr/>
        </p:nvSpPr>
        <p:spPr>
          <a:xfrm>
            <a:off x="14926000" y="6858000"/>
            <a:ext cx="82416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107" name="Google Shape;107;g2c193bf2ad6_0_74"/>
          <p:cNvSpPr/>
          <p:nvPr/>
        </p:nvSpPr>
        <p:spPr>
          <a:xfrm>
            <a:off x="14926000" y="7975600"/>
            <a:ext cx="8174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112" name="Shape 112"/>
        <p:cNvGrpSpPr/>
        <p:nvPr/>
      </p:nvGrpSpPr>
      <p:grpSpPr>
        <a:xfrm>
          <a:off x="0" y="0"/>
          <a:ext cx="0" cy="0"/>
          <a:chOff x="0" y="0"/>
          <a:chExt cx="0" cy="0"/>
        </a:xfrm>
      </p:grpSpPr>
      <p:pic>
        <p:nvPicPr>
          <p:cNvPr descr=" " id="113" name="Google Shape;113;g2c193bf2ad6_0_92"/>
          <p:cNvPicPr preferRelativeResize="0"/>
          <p:nvPr/>
        </p:nvPicPr>
        <p:blipFill rotWithShape="1">
          <a:blip r:embed="rId3">
            <a:alphaModFix/>
          </a:blip>
          <a:srcRect b="0" l="0" r="0" t="0"/>
          <a:stretch/>
        </p:blipFill>
        <p:spPr>
          <a:xfrm>
            <a:off x="3746968" y="10807700"/>
            <a:ext cx="10542135" cy="2908300"/>
          </a:xfrm>
          <a:prstGeom prst="rect">
            <a:avLst/>
          </a:prstGeom>
          <a:noFill/>
          <a:ln>
            <a:noFill/>
          </a:ln>
        </p:spPr>
      </p:pic>
      <p:sp>
        <p:nvSpPr>
          <p:cNvPr id="114" name="Google Shape;114;g2c193bf2ad6_0_9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5" name="Google Shape;115;g2c193bf2ad6_0_9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16" name="Google Shape;116;g2c193bf2ad6_0_92"/>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7" name="Google Shape;117;g2c193bf2ad6_0_92"/>
          <p:cNvPicPr preferRelativeResize="0"/>
          <p:nvPr/>
        </p:nvPicPr>
        <p:blipFill rotWithShape="1">
          <a:blip r:embed="rId5">
            <a:alphaModFix/>
          </a:blip>
          <a:srcRect b="0" l="0" r="0" t="0"/>
          <a:stretch/>
        </p:blipFill>
        <p:spPr>
          <a:xfrm>
            <a:off x="6795349" y="1384300"/>
            <a:ext cx="1625803" cy="1625600"/>
          </a:xfrm>
          <a:prstGeom prst="rect">
            <a:avLst/>
          </a:prstGeom>
          <a:noFill/>
          <a:ln>
            <a:noFill/>
          </a:ln>
        </p:spPr>
      </p:pic>
      <p:sp>
        <p:nvSpPr>
          <p:cNvPr id="118" name="Google Shape;118;g2c193bf2ad6_0_92"/>
          <p:cNvSpPr/>
          <p:nvPr/>
        </p:nvSpPr>
        <p:spPr>
          <a:xfrm>
            <a:off x="4832954" y="3619500"/>
            <a:ext cx="5550600"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g2c193bf2ad6_0_92"/>
          <p:cNvSpPr/>
          <p:nvPr/>
        </p:nvSpPr>
        <p:spPr>
          <a:xfrm>
            <a:off x="4832954" y="3619500"/>
            <a:ext cx="57537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Sightings</a:t>
            </a:r>
            <a:endParaRPr b="0" i="0" sz="4800" u="none" cap="none" strike="noStrike">
              <a:solidFill>
                <a:schemeClr val="dk1"/>
              </a:solidFill>
              <a:latin typeface="Calibri"/>
              <a:ea typeface="Calibri"/>
              <a:cs typeface="Calibri"/>
              <a:sym typeface="Calibri"/>
            </a:endParaRPr>
          </a:p>
        </p:txBody>
      </p:sp>
      <p:sp>
        <p:nvSpPr>
          <p:cNvPr id="120" name="Google Shape;120;g2c193bf2ad6_0_92"/>
          <p:cNvSpPr/>
          <p:nvPr/>
        </p:nvSpPr>
        <p:spPr>
          <a:xfrm>
            <a:off x="3543743" y="51435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g2c193bf2ad6_0_92"/>
          <p:cNvSpPr/>
          <p:nvPr/>
        </p:nvSpPr>
        <p:spPr>
          <a:xfrm>
            <a:off x="3476001" y="51435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22" name="Google Shape;122;g2c193bf2ad6_0_92"/>
          <p:cNvPicPr preferRelativeResize="0"/>
          <p:nvPr/>
        </p:nvPicPr>
        <p:blipFill rotWithShape="1">
          <a:blip r:embed="rId6">
            <a:alphaModFix/>
          </a:blip>
          <a:srcRect b="0" l="0" r="0" t="0"/>
          <a:stretch/>
        </p:blipFill>
        <p:spPr>
          <a:xfrm>
            <a:off x="3543743" y="7581900"/>
            <a:ext cx="8129016" cy="5016500"/>
          </a:xfrm>
          <a:prstGeom prst="rect">
            <a:avLst/>
          </a:prstGeom>
          <a:noFill/>
          <a:ln>
            <a:noFill/>
          </a:ln>
        </p:spPr>
      </p:pic>
      <p:sp>
        <p:nvSpPr>
          <p:cNvPr id="123" name="Google Shape;123;g2c193bf2ad6_0_92"/>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4" name="Google Shape;124;g2c193bf2ad6_0_92"/>
          <p:cNvPicPr preferRelativeResize="0"/>
          <p:nvPr/>
        </p:nvPicPr>
        <p:blipFill rotWithShape="1">
          <a:blip r:embed="rId7">
            <a:alphaModFix/>
          </a:blip>
          <a:srcRect b="0" l="0" r="0" t="0"/>
          <a:stretch/>
        </p:blipFill>
        <p:spPr>
          <a:xfrm>
            <a:off x="15915151" y="1384300"/>
            <a:ext cx="1625679" cy="1625600"/>
          </a:xfrm>
          <a:prstGeom prst="rect">
            <a:avLst/>
          </a:prstGeom>
          <a:noFill/>
          <a:ln>
            <a:noFill/>
          </a:ln>
        </p:spPr>
      </p:pic>
      <p:sp>
        <p:nvSpPr>
          <p:cNvPr id="125" name="Google Shape;125;g2c193bf2ad6_0_92"/>
          <p:cNvSpPr/>
          <p:nvPr/>
        </p:nvSpPr>
        <p:spPr>
          <a:xfrm>
            <a:off x="14282935" y="3619500"/>
            <a:ext cx="4890000"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g2c193bf2ad6_0_92"/>
          <p:cNvSpPr/>
          <p:nvPr/>
        </p:nvSpPr>
        <p:spPr>
          <a:xfrm>
            <a:off x="14282935" y="3619500"/>
            <a:ext cx="5093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127" name="Google Shape;127;g2c193bf2ad6_0_92"/>
          <p:cNvSpPr/>
          <p:nvPr/>
        </p:nvSpPr>
        <p:spPr>
          <a:xfrm>
            <a:off x="12663483" y="51435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g2c193bf2ad6_0_92"/>
          <p:cNvSpPr/>
          <p:nvPr/>
        </p:nvSpPr>
        <p:spPr>
          <a:xfrm>
            <a:off x="12595741" y="51435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29" name="Google Shape;129;g2c193bf2ad6_0_92"/>
          <p:cNvPicPr preferRelativeResize="0"/>
          <p:nvPr/>
        </p:nvPicPr>
        <p:blipFill rotWithShape="1">
          <a:blip r:embed="rId8">
            <a:alphaModFix/>
          </a:blip>
          <a:srcRect b="0" l="0" r="0" t="0"/>
          <a:stretch/>
        </p:blipFill>
        <p:spPr>
          <a:xfrm>
            <a:off x="12663483" y="7581900"/>
            <a:ext cx="8129016" cy="5016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134" name="Shape 134"/>
        <p:cNvGrpSpPr/>
        <p:nvPr/>
      </p:nvGrpSpPr>
      <p:grpSpPr>
        <a:xfrm>
          <a:off x="0" y="0"/>
          <a:ext cx="0" cy="0"/>
          <a:chOff x="0" y="0"/>
          <a:chExt cx="0" cy="0"/>
        </a:xfrm>
      </p:grpSpPr>
      <p:pic>
        <p:nvPicPr>
          <p:cNvPr descr=" " id="135" name="Google Shape;135;g2c193bf2ad6_0_113"/>
          <p:cNvPicPr preferRelativeResize="0"/>
          <p:nvPr/>
        </p:nvPicPr>
        <p:blipFill rotWithShape="1">
          <a:blip r:embed="rId3">
            <a:alphaModFix/>
          </a:blip>
          <a:srcRect b="0" l="0" r="0" t="0"/>
          <a:stretch/>
        </p:blipFill>
        <p:spPr>
          <a:xfrm>
            <a:off x="0" y="3111500"/>
            <a:ext cx="5270976" cy="10263846"/>
          </a:xfrm>
          <a:prstGeom prst="rect">
            <a:avLst/>
          </a:prstGeom>
          <a:noFill/>
          <a:ln>
            <a:noFill/>
          </a:ln>
        </p:spPr>
      </p:pic>
      <p:pic>
        <p:nvPicPr>
          <p:cNvPr descr=" " id="136" name="Google Shape;136;g2c193bf2ad6_0_113"/>
          <p:cNvPicPr preferRelativeResize="0"/>
          <p:nvPr/>
        </p:nvPicPr>
        <p:blipFill rotWithShape="1">
          <a:blip r:embed="rId4">
            <a:alphaModFix/>
          </a:blip>
          <a:srcRect b="0" l="0" r="0" t="0"/>
          <a:stretch/>
        </p:blipFill>
        <p:spPr>
          <a:xfrm>
            <a:off x="22316689" y="0"/>
            <a:ext cx="2070359" cy="9715320"/>
          </a:xfrm>
          <a:prstGeom prst="rect">
            <a:avLst/>
          </a:prstGeom>
          <a:noFill/>
          <a:ln>
            <a:noFill/>
          </a:ln>
        </p:spPr>
      </p:pic>
      <p:sp>
        <p:nvSpPr>
          <p:cNvPr id="137" name="Google Shape;137;g2c193bf2ad6_0_1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8" name="Google Shape;138;g2c193bf2ad6_0_11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39" name="Google Shape;139;g2c193bf2ad6_0_113"/>
          <p:cNvPicPr preferRelativeResize="0"/>
          <p:nvPr/>
        </p:nvPicPr>
        <p:blipFill rotWithShape="1">
          <a:blip r:embed="rId6">
            <a:alphaModFix/>
          </a:blip>
          <a:srcRect b="0" l="0" r="0" t="0"/>
          <a:stretch/>
        </p:blipFill>
        <p:spPr>
          <a:xfrm>
            <a:off x="0" y="1384300"/>
            <a:ext cx="5458634" cy="4437887"/>
          </a:xfrm>
          <a:prstGeom prst="rect">
            <a:avLst/>
          </a:prstGeom>
          <a:noFill/>
          <a:ln>
            <a:noFill/>
          </a:ln>
        </p:spPr>
      </p:pic>
      <p:sp>
        <p:nvSpPr>
          <p:cNvPr id="140" name="Google Shape;140;g2c193bf2ad6_0_113"/>
          <p:cNvSpPr/>
          <p:nvPr/>
        </p:nvSpPr>
        <p:spPr>
          <a:xfrm>
            <a:off x="5842730" y="4229100"/>
            <a:ext cx="13603500" cy="647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2c193bf2ad6_0_113"/>
          <p:cNvSpPr/>
          <p:nvPr/>
        </p:nvSpPr>
        <p:spPr>
          <a:xfrm>
            <a:off x="5842730" y="4229100"/>
            <a:ext cx="13806600" cy="568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42" name="Google Shape;142;g2c193bf2ad6_0_113"/>
          <p:cNvSpPr/>
          <p:nvPr/>
        </p:nvSpPr>
        <p:spPr>
          <a:xfrm>
            <a:off x="14949768" y="10020300"/>
            <a:ext cx="46488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147" name="Shape 147"/>
        <p:cNvGrpSpPr/>
        <p:nvPr/>
      </p:nvGrpSpPr>
      <p:grpSpPr>
        <a:xfrm>
          <a:off x="0" y="0"/>
          <a:ext cx="0" cy="0"/>
          <a:chOff x="0" y="0"/>
          <a:chExt cx="0" cy="0"/>
        </a:xfrm>
      </p:grpSpPr>
      <p:pic>
        <p:nvPicPr>
          <p:cNvPr descr=" " id="148" name="Google Shape;148;g2c193bf2ad6_0_125"/>
          <p:cNvPicPr preferRelativeResize="0"/>
          <p:nvPr/>
        </p:nvPicPr>
        <p:blipFill rotWithShape="1">
          <a:blip r:embed="rId3">
            <a:alphaModFix/>
          </a:blip>
          <a:srcRect b="0" l="0" r="0" t="0"/>
          <a:stretch/>
        </p:blipFill>
        <p:spPr>
          <a:xfrm>
            <a:off x="21402175" y="1447800"/>
            <a:ext cx="2984873" cy="10263846"/>
          </a:xfrm>
          <a:prstGeom prst="rect">
            <a:avLst/>
          </a:prstGeom>
          <a:noFill/>
          <a:ln>
            <a:noFill/>
          </a:ln>
        </p:spPr>
      </p:pic>
      <p:sp>
        <p:nvSpPr>
          <p:cNvPr id="149" name="Google Shape;149;g2c193bf2ad6_0_1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0" name="Google Shape;150;g2c193bf2ad6_0_12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51" name="Google Shape;151;g2c193bf2ad6_0_125"/>
          <p:cNvPicPr preferRelativeResize="0"/>
          <p:nvPr/>
        </p:nvPicPr>
        <p:blipFill rotWithShape="1">
          <a:blip r:embed="rId5">
            <a:alphaModFix/>
          </a:blip>
          <a:srcRect b="0" l="0" r="0" t="0"/>
          <a:stretch/>
        </p:blipFill>
        <p:spPr>
          <a:xfrm>
            <a:off x="2718140" y="1866900"/>
            <a:ext cx="8510064" cy="10147300"/>
          </a:xfrm>
          <a:prstGeom prst="rect">
            <a:avLst/>
          </a:prstGeom>
          <a:noFill/>
          <a:ln>
            <a:noFill/>
          </a:ln>
        </p:spPr>
      </p:pic>
      <p:sp>
        <p:nvSpPr>
          <p:cNvPr id="152" name="Google Shape;152;g2c193bf2ad6_0_125"/>
          <p:cNvSpPr/>
          <p:nvPr/>
        </p:nvSpPr>
        <p:spPr>
          <a:xfrm>
            <a:off x="12193524" y="4267200"/>
            <a:ext cx="85101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g2c193bf2ad6_0_125"/>
          <p:cNvSpPr/>
          <p:nvPr/>
        </p:nvSpPr>
        <p:spPr>
          <a:xfrm>
            <a:off x="12193524" y="4267200"/>
            <a:ext cx="8713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 Technique</a:t>
            </a:r>
            <a:endParaRPr b="0" i="0" sz="4800" u="none" cap="none" strike="noStrike">
              <a:solidFill>
                <a:schemeClr val="dk1"/>
              </a:solidFill>
              <a:latin typeface="Calibri"/>
              <a:ea typeface="Calibri"/>
              <a:cs typeface="Calibri"/>
              <a:sym typeface="Calibri"/>
            </a:endParaRPr>
          </a:p>
        </p:txBody>
      </p:sp>
      <p:sp>
        <p:nvSpPr>
          <p:cNvPr id="154" name="Google Shape;154;g2c193bf2ad6_0_125"/>
          <p:cNvSpPr/>
          <p:nvPr/>
        </p:nvSpPr>
        <p:spPr>
          <a:xfrm>
            <a:off x="12193524" y="5486400"/>
            <a:ext cx="86454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55" name="Google Shape;155;g2c193bf2ad6_0_125"/>
          <p:cNvSpPr/>
          <p:nvPr/>
        </p:nvSpPr>
        <p:spPr>
          <a:xfrm>
            <a:off x="12193524" y="8077200"/>
            <a:ext cx="85101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g2c193bf2ad6_0_125"/>
          <p:cNvSpPr/>
          <p:nvPr/>
        </p:nvSpPr>
        <p:spPr>
          <a:xfrm>
            <a:off x="12193524" y="8077200"/>
            <a:ext cx="8713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Art of Unicorn Sighting</a:t>
            </a:r>
            <a:endParaRPr b="0" i="0" sz="4800" u="none" cap="none" strike="noStrike">
              <a:solidFill>
                <a:schemeClr val="dk1"/>
              </a:solidFill>
              <a:latin typeface="Calibri"/>
              <a:ea typeface="Calibri"/>
              <a:cs typeface="Calibri"/>
              <a:sym typeface="Calibri"/>
            </a:endParaRPr>
          </a:p>
        </p:txBody>
      </p:sp>
      <p:sp>
        <p:nvSpPr>
          <p:cNvPr id="157" name="Google Shape;157;g2c193bf2ad6_0_125"/>
          <p:cNvSpPr/>
          <p:nvPr/>
        </p:nvSpPr>
        <p:spPr>
          <a:xfrm>
            <a:off x="12193524" y="9296400"/>
            <a:ext cx="86454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162" name="Shape 162"/>
        <p:cNvGrpSpPr/>
        <p:nvPr/>
      </p:nvGrpSpPr>
      <p:grpSpPr>
        <a:xfrm>
          <a:off x="0" y="0"/>
          <a:ext cx="0" cy="0"/>
          <a:chOff x="0" y="0"/>
          <a:chExt cx="0" cy="0"/>
        </a:xfrm>
      </p:grpSpPr>
      <p:pic>
        <p:nvPicPr>
          <p:cNvPr descr=" " id="163" name="Google Shape;163;g2c193bf2ad6_0_139"/>
          <p:cNvPicPr preferRelativeResize="0"/>
          <p:nvPr/>
        </p:nvPicPr>
        <p:blipFill rotWithShape="1">
          <a:blip r:embed="rId3">
            <a:alphaModFix/>
          </a:blip>
          <a:srcRect b="0" l="0" r="0" t="0"/>
          <a:stretch/>
        </p:blipFill>
        <p:spPr>
          <a:xfrm>
            <a:off x="0" y="8585200"/>
            <a:ext cx="5270976" cy="5130800"/>
          </a:xfrm>
          <a:prstGeom prst="rect">
            <a:avLst/>
          </a:prstGeom>
          <a:noFill/>
          <a:ln>
            <a:noFill/>
          </a:ln>
        </p:spPr>
      </p:pic>
      <p:sp>
        <p:nvSpPr>
          <p:cNvPr id="164" name="Google Shape;164;g2c193bf2ad6_0_139"/>
          <p:cNvSpPr/>
          <p:nvPr/>
        </p:nvSpPr>
        <p:spPr>
          <a:xfrm>
            <a:off x="2091528" y="749300"/>
            <a:ext cx="20216700" cy="186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29D9"/>
              </a:buClr>
              <a:buSzPts val="8000"/>
              <a:buFont typeface="Poppins"/>
              <a:buNone/>
            </a:pPr>
            <a:r>
              <a:rPr b="1" i="0" lang="en-US" sz="8000" u="none" cap="none" strike="noStrike">
                <a:solidFill>
                  <a:srgbClr val="0129D9"/>
                </a:solidFill>
                <a:latin typeface="Poppins"/>
                <a:ea typeface="Poppins"/>
                <a:cs typeface="Poppins"/>
                <a:sym typeface="Poppins"/>
              </a:rPr>
              <a:t>The Magic of Dragons: A Research</a:t>
            </a:r>
            <a:endParaRPr b="0" i="0" sz="8000" u="none" cap="none" strike="noStrike">
              <a:solidFill>
                <a:schemeClr val="dk1"/>
              </a:solidFill>
              <a:latin typeface="Calibri"/>
              <a:ea typeface="Calibri"/>
              <a:cs typeface="Calibri"/>
              <a:sym typeface="Calibri"/>
            </a:endParaRPr>
          </a:p>
        </p:txBody>
      </p:sp>
      <p:sp>
        <p:nvSpPr>
          <p:cNvPr id="165" name="Google Shape;165;g2c193bf2ad6_0_139"/>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g2c193bf2ad6_0_139"/>
          <p:cNvSpPr/>
          <p:nvPr/>
        </p:nvSpPr>
        <p:spPr>
          <a:xfrm>
            <a:off x="2146568" y="4025900"/>
            <a:ext cx="8205300" cy="8204100"/>
          </a:xfrm>
          <a:prstGeom prst="ellipse">
            <a:avLst/>
          </a:prstGeom>
          <a:solidFill>
            <a:srgbClr val="012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g2c193bf2ad6_0_139"/>
          <p:cNvSpPr/>
          <p:nvPr/>
        </p:nvSpPr>
        <p:spPr>
          <a:xfrm>
            <a:off x="3175397" y="5918200"/>
            <a:ext cx="6160200" cy="6159600"/>
          </a:xfrm>
          <a:prstGeom prst="ellipse">
            <a:avLst/>
          </a:prstGeom>
          <a:solidFill>
            <a:srgbClr val="EAED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g2c193bf2ad6_0_139"/>
          <p:cNvSpPr/>
          <p:nvPr/>
        </p:nvSpPr>
        <p:spPr>
          <a:xfrm>
            <a:off x="4204225" y="7797800"/>
            <a:ext cx="4089900" cy="40893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g2c193bf2ad6_0_139"/>
          <p:cNvSpPr/>
          <p:nvPr/>
        </p:nvSpPr>
        <p:spPr>
          <a:xfrm>
            <a:off x="5410876" y="4470400"/>
            <a:ext cx="16512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6.7M</a:t>
            </a:r>
            <a:endParaRPr b="0" i="0" sz="4800" u="none" cap="none" strike="noStrike">
              <a:solidFill>
                <a:schemeClr val="dk1"/>
              </a:solidFill>
              <a:latin typeface="Calibri"/>
              <a:ea typeface="Calibri"/>
              <a:cs typeface="Calibri"/>
              <a:sym typeface="Calibri"/>
            </a:endParaRPr>
          </a:p>
        </p:txBody>
      </p:sp>
      <p:sp>
        <p:nvSpPr>
          <p:cNvPr id="170" name="Google Shape;170;g2c193bf2ad6_0_139"/>
          <p:cNvSpPr/>
          <p:nvPr/>
        </p:nvSpPr>
        <p:spPr>
          <a:xfrm>
            <a:off x="5423578" y="9283700"/>
            <a:ext cx="16638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29D9"/>
              </a:buClr>
              <a:buSzPts val="4800"/>
              <a:buFont typeface="Poppins"/>
              <a:buNone/>
            </a:pPr>
            <a:r>
              <a:rPr b="1" i="0" lang="en-US" sz="4800" u="none" cap="none" strike="noStrike">
                <a:solidFill>
                  <a:srgbClr val="0129D9"/>
                </a:solidFill>
                <a:latin typeface="Poppins"/>
                <a:ea typeface="Poppins"/>
                <a:cs typeface="Poppins"/>
                <a:sym typeface="Poppins"/>
              </a:rPr>
              <a:t>2.3M</a:t>
            </a:r>
            <a:endParaRPr b="0" i="0" sz="4800" u="none" cap="none" strike="noStrike">
              <a:solidFill>
                <a:schemeClr val="dk1"/>
              </a:solidFill>
              <a:latin typeface="Calibri"/>
              <a:ea typeface="Calibri"/>
              <a:cs typeface="Calibri"/>
              <a:sym typeface="Calibri"/>
            </a:endParaRPr>
          </a:p>
        </p:txBody>
      </p:sp>
      <p:sp>
        <p:nvSpPr>
          <p:cNvPr id="171" name="Google Shape;171;g2c193bf2ad6_0_139"/>
          <p:cNvSpPr/>
          <p:nvPr/>
        </p:nvSpPr>
        <p:spPr>
          <a:xfrm>
            <a:off x="5372772" y="6350000"/>
            <a:ext cx="17655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29D9"/>
              </a:buClr>
              <a:buSzPts val="4800"/>
              <a:buFont typeface="Poppins"/>
              <a:buNone/>
            </a:pPr>
            <a:r>
              <a:rPr b="1" i="0" lang="en-US" sz="4800" u="none" cap="none" strike="noStrike">
                <a:solidFill>
                  <a:srgbClr val="0129D9"/>
                </a:solidFill>
                <a:latin typeface="Poppins"/>
                <a:ea typeface="Poppins"/>
                <a:cs typeface="Poppins"/>
                <a:sym typeface="Poppins"/>
              </a:rPr>
              <a:t>4.4M</a:t>
            </a:r>
            <a:endParaRPr b="0" i="0" sz="4800" u="none" cap="none" strike="noStrike">
              <a:solidFill>
                <a:schemeClr val="dk1"/>
              </a:solidFill>
              <a:latin typeface="Calibri"/>
              <a:ea typeface="Calibri"/>
              <a:cs typeface="Calibri"/>
              <a:sym typeface="Calibri"/>
            </a:endParaRPr>
          </a:p>
        </p:txBody>
      </p:sp>
      <p:sp>
        <p:nvSpPr>
          <p:cNvPr id="172" name="Google Shape;172;g2c193bf2ad6_0_13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3" name="Google Shape;173;g2c193bf2ad6_0_13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74" name="Google Shape;174;g2c193bf2ad6_0_139"/>
          <p:cNvSpPr/>
          <p:nvPr/>
        </p:nvSpPr>
        <p:spPr>
          <a:xfrm>
            <a:off x="12638080" y="35941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5" name="Google Shape;175;g2c193bf2ad6_0_139"/>
          <p:cNvPicPr preferRelativeResize="0"/>
          <p:nvPr/>
        </p:nvPicPr>
        <p:blipFill rotWithShape="1">
          <a:blip r:embed="rId5">
            <a:alphaModFix/>
          </a:blip>
          <a:srcRect b="0" l="0" r="0" t="0"/>
          <a:stretch/>
        </p:blipFill>
        <p:spPr>
          <a:xfrm>
            <a:off x="12638080" y="3594100"/>
            <a:ext cx="1016195" cy="1016000"/>
          </a:xfrm>
          <a:prstGeom prst="rect">
            <a:avLst/>
          </a:prstGeom>
          <a:noFill/>
          <a:ln>
            <a:noFill/>
          </a:ln>
        </p:spPr>
      </p:pic>
      <p:sp>
        <p:nvSpPr>
          <p:cNvPr id="176" name="Google Shape;176;g2c193bf2ad6_0_139"/>
          <p:cNvSpPr/>
          <p:nvPr/>
        </p:nvSpPr>
        <p:spPr>
          <a:xfrm>
            <a:off x="12638080" y="49149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2c193bf2ad6_0_139"/>
          <p:cNvSpPr/>
          <p:nvPr/>
        </p:nvSpPr>
        <p:spPr>
          <a:xfrm>
            <a:off x="12638080" y="49149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78" name="Google Shape;178;g2c193bf2ad6_0_139"/>
          <p:cNvSpPr/>
          <p:nvPr/>
        </p:nvSpPr>
        <p:spPr>
          <a:xfrm>
            <a:off x="12638080" y="69469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9" name="Google Shape;179;g2c193bf2ad6_0_139"/>
          <p:cNvPicPr preferRelativeResize="0"/>
          <p:nvPr/>
        </p:nvPicPr>
        <p:blipFill rotWithShape="1">
          <a:blip r:embed="rId6">
            <a:alphaModFix/>
          </a:blip>
          <a:srcRect b="0" l="0" r="0" t="0"/>
          <a:stretch/>
        </p:blipFill>
        <p:spPr>
          <a:xfrm>
            <a:off x="12638080" y="6946900"/>
            <a:ext cx="1016232" cy="1016000"/>
          </a:xfrm>
          <a:prstGeom prst="rect">
            <a:avLst/>
          </a:prstGeom>
          <a:noFill/>
          <a:ln>
            <a:noFill/>
          </a:ln>
        </p:spPr>
      </p:pic>
      <p:sp>
        <p:nvSpPr>
          <p:cNvPr id="180" name="Google Shape;180;g2c193bf2ad6_0_139"/>
          <p:cNvSpPr/>
          <p:nvPr/>
        </p:nvSpPr>
        <p:spPr>
          <a:xfrm>
            <a:off x="12638080" y="82677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g2c193bf2ad6_0_139"/>
          <p:cNvSpPr/>
          <p:nvPr/>
        </p:nvSpPr>
        <p:spPr>
          <a:xfrm>
            <a:off x="12638080" y="82677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82" name="Google Shape;182;g2c193bf2ad6_0_139"/>
          <p:cNvSpPr/>
          <p:nvPr/>
        </p:nvSpPr>
        <p:spPr>
          <a:xfrm>
            <a:off x="12638080" y="102997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3" name="Google Shape;183;g2c193bf2ad6_0_139"/>
          <p:cNvPicPr preferRelativeResize="0"/>
          <p:nvPr/>
        </p:nvPicPr>
        <p:blipFill rotWithShape="1">
          <a:blip r:embed="rId7">
            <a:alphaModFix/>
          </a:blip>
          <a:srcRect b="0" l="0" r="0" t="0"/>
          <a:stretch/>
        </p:blipFill>
        <p:spPr>
          <a:xfrm>
            <a:off x="12638080" y="10299700"/>
            <a:ext cx="1016025" cy="1016000"/>
          </a:xfrm>
          <a:prstGeom prst="rect">
            <a:avLst/>
          </a:prstGeom>
          <a:noFill/>
          <a:ln>
            <a:noFill/>
          </a:ln>
        </p:spPr>
      </p:pic>
      <p:sp>
        <p:nvSpPr>
          <p:cNvPr id="184" name="Google Shape;184;g2c193bf2ad6_0_139"/>
          <p:cNvSpPr/>
          <p:nvPr/>
        </p:nvSpPr>
        <p:spPr>
          <a:xfrm>
            <a:off x="12638080" y="116205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2c193bf2ad6_0_139"/>
          <p:cNvSpPr/>
          <p:nvPr/>
        </p:nvSpPr>
        <p:spPr>
          <a:xfrm>
            <a:off x="12638080" y="116205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2024-03-11T08:24:28Z</dcterms:created>
  <dc:creator>PptxGenJS</dc:creator>
</cp:coreProperties>
</file>