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10287000" cx="18288000"/>
  <p:notesSz cx="10287000" cy="18288000"/>
  <p:embeddedFontLst>
    <p:embeddedFont>
      <p:font typeface="Poppins"/>
      <p:regular r:id="rId31"/>
      <p:bold r:id="rId32"/>
      <p:italic r:id="rId33"/>
      <p:boldItalic r:id="rId34"/>
    </p:embeddedFont>
    <p:embeddedFont>
      <p:font typeface="Inter"/>
      <p:regular r:id="rId35"/>
      <p:bold r:id="rId36"/>
      <p:italic r:id="rId37"/>
      <p:boldItalic r:id="rId38"/>
    </p:embeddedFont>
    <p:embeddedFont>
      <p:font typeface="Lato"/>
      <p:regular r:id="rId39"/>
      <p:bold r:id="rId40"/>
      <p:italic r:id="rId41"/>
      <p:boldItalic r:id="rId42"/>
    </p:embeddedFont>
    <p:embeddedFont>
      <p:font typeface="Montserrat"/>
      <p:regular r:id="rId43"/>
      <p:bold r:id="rId44"/>
      <p:italic r:id="rId45"/>
      <p:boldItalic r:id="rId46"/>
    </p:embeddedFont>
    <p:embeddedFont>
      <p:font typeface="Poppins SemiBold"/>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1" roundtripDataSignature="AMtx7mhJpHsmBvuDvbeih7bRCNiBsznKT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fntdata"/><Relationship Id="rId42" Type="http://schemas.openxmlformats.org/officeDocument/2006/relationships/font" Target="fonts/Lato-boldItalic.fntdata"/><Relationship Id="rId41" Type="http://schemas.openxmlformats.org/officeDocument/2006/relationships/font" Target="fonts/Lato-italic.fntdata"/><Relationship Id="rId44" Type="http://schemas.openxmlformats.org/officeDocument/2006/relationships/font" Target="fonts/Montserrat-bold.fntdata"/><Relationship Id="rId43" Type="http://schemas.openxmlformats.org/officeDocument/2006/relationships/font" Target="fonts/Montserrat-regular.fntdata"/><Relationship Id="rId46" Type="http://schemas.openxmlformats.org/officeDocument/2006/relationships/font" Target="fonts/Montserrat-boldItalic.fntdata"/><Relationship Id="rId45" Type="http://schemas.openxmlformats.org/officeDocument/2006/relationships/font" Target="fonts/Montserrat-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bold.fntdata"/><Relationship Id="rId47" Type="http://schemas.openxmlformats.org/officeDocument/2006/relationships/font" Target="fonts/PoppinsSemiBold-regular.fntdata"/><Relationship Id="rId49" Type="http://schemas.openxmlformats.org/officeDocument/2006/relationships/font" Target="fonts/PoppinsSemi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oppins-regular.fntdata"/><Relationship Id="rId30" Type="http://schemas.openxmlformats.org/officeDocument/2006/relationships/slide" Target="slides/slide26.xml"/><Relationship Id="rId33" Type="http://schemas.openxmlformats.org/officeDocument/2006/relationships/font" Target="fonts/Poppins-italic.fntdata"/><Relationship Id="rId32" Type="http://schemas.openxmlformats.org/officeDocument/2006/relationships/font" Target="fonts/Poppins-bold.fntdata"/><Relationship Id="rId35" Type="http://schemas.openxmlformats.org/officeDocument/2006/relationships/font" Target="fonts/Inter-regular.fntdata"/><Relationship Id="rId34" Type="http://schemas.openxmlformats.org/officeDocument/2006/relationships/font" Target="fonts/Poppins-boldItalic.fntdata"/><Relationship Id="rId37" Type="http://schemas.openxmlformats.org/officeDocument/2006/relationships/font" Target="fonts/Inter-italic.fntdata"/><Relationship Id="rId36" Type="http://schemas.openxmlformats.org/officeDocument/2006/relationships/font" Target="fonts/Inter-bold.fntdata"/><Relationship Id="rId39" Type="http://schemas.openxmlformats.org/officeDocument/2006/relationships/font" Target="fonts/Lato-regular.fntdata"/><Relationship Id="rId38" Type="http://schemas.openxmlformats.org/officeDocument/2006/relationships/font" Target="fonts/Inter-bold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customschemas.google.com/relationships/presentationmetadata" Target="metadata"/><Relationship Id="rId50" Type="http://schemas.openxmlformats.org/officeDocument/2006/relationships/font" Target="fonts/PoppinsSemiBold-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5804d2c8bc32654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5804d2c8bc32654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5804d2c8bc32654d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h5804d2c8bc32654d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 name="Google Shape;25;h5804d2c8bc32654d_0_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 name="Google Shape;26;h5804d2c8bc32654d_0_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h5804d2c8bc32654d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 name="Google Shape;37;h5804d2c8bc32654d_0_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 name="Google Shape;38;h5804d2c8bc32654d_0_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h5804d2c8bc32654d_0_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 name="Google Shape;84;h5804d2c8bc32654d_0_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 name="Google Shape;85;h5804d2c8bc32654d_0_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h5804d2c8bc32654d_0_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h5804d2c8bc32654d_0_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h5804d2c8bc32654d_0_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h5804d2c8bc32654d_0_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h5804d2c8bc32654d_0_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h5804d2c8bc32654d_0_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h5804d2c8bc32654d_0_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h5804d2c8bc32654d_0_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h5804d2c8bc32654d_0_1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h5804d2c8bc32654d_0_1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h5804d2c8bc32654d_0_1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h5804d2c8bc32654d_0_1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h5804d2c8bc32654d_0_1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h5804d2c8bc32654d_0_1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h5804d2c8bc32654d_0_1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h5804d2c8bc32654d_0_1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h5804d2c8bc32654d_0_1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h5804d2c8bc32654d_0_1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h5804d2c8bc32654d_0_1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h5804d2c8bc32654d_0_1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h5804d2c8bc32654d_0_1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h5804d2c8bc32654d_0_2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h5804d2c8bc32654d_0_2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h5804d2c8bc32654d_0_2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h5804d2c8bc32654d_0_2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h5804d2c8bc32654d_0_2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h5804d2c8bc32654d_0_2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h5804d2c8bc32654d_0_2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h5804d2c8bc32654d_0_2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h5804d2c8bc32654d_0_2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h5804d2c8bc32654d_0_2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h5804d2c8bc32654d_0_2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h5804d2c8bc32654d_0_2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h5804d2c8bc32654d_0_3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h5804d2c8bc32654d_0_3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h5804d2c8bc32654d_0_3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h5804d2c8bc32654d_0_3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h5804d2c8bc32654d_0_3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h5804d2c8bc32654d_0_3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h5804d2c8bc32654d_0_3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h5804d2c8bc32654d_0_3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h5804d2c8bc32654d_0_3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h5804d2c8bc32654d_0_3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 name="Google Shape;417;h5804d2c8bc32654d_0_3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h5804d2c8bc32654d_0_3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h5804d2c8bc32654d_0_3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h5804d2c8bc32654d_0_3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h5804d2c8bc32654d_0_3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h5804d2c8bc32654d_0_4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h5804d2c8bc32654d_0_4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h5804d2c8bc32654d_0_4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h5804d2c8bc32654d_0_4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h5804d2c8bc32654d_0_4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h5804d2c8bc32654d_0_4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h5804d2c8bc32654d_0_4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h5804d2c8bc32654d_0_4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h5804d2c8bc32654d_0_4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h5804d2c8bc32654d_0_4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5" name="Google Shape;535;h5804d2c8bc32654d_0_4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6" name="Google Shape;536;h5804d2c8bc32654d_0_4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h5804d2c8bc32654d_0_5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6" name="Google Shape;556;h5804d2c8bc32654d_0_5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h5804d2c8bc32654d_0_5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h5804d2c8bc32654d_0_5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h5804d2c8bc32654d_0_5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7" name="Google Shape;617;h5804d2c8bc32654d_0_5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3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2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14.png"/><Relationship Id="rId7"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73.png"/><Relationship Id="rId7" Type="http://schemas.openxmlformats.org/officeDocument/2006/relationships/image" Target="../media/image11.png"/><Relationship Id="rId8"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7.png"/><Relationship Id="rId6"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3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53.png"/><Relationship Id="rId6" Type="http://schemas.openxmlformats.org/officeDocument/2006/relationships/image" Target="../media/image50.png"/><Relationship Id="rId7" Type="http://schemas.openxmlformats.org/officeDocument/2006/relationships/image" Target="../media/image4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33.png"/><Relationship Id="rId6" Type="http://schemas.openxmlformats.org/officeDocument/2006/relationships/image" Target="../media/image65.png"/><Relationship Id="rId7" Type="http://schemas.openxmlformats.org/officeDocument/2006/relationships/image" Target="../media/image4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7.png"/><Relationship Id="rId11" Type="http://schemas.openxmlformats.org/officeDocument/2006/relationships/image" Target="../media/image35.png"/><Relationship Id="rId10" Type="http://schemas.openxmlformats.org/officeDocument/2006/relationships/image" Target="../media/image69.png"/><Relationship Id="rId12" Type="http://schemas.openxmlformats.org/officeDocument/2006/relationships/image" Target="../media/image37.png"/><Relationship Id="rId9" Type="http://schemas.openxmlformats.org/officeDocument/2006/relationships/image" Target="../media/image38.png"/><Relationship Id="rId5" Type="http://schemas.openxmlformats.org/officeDocument/2006/relationships/image" Target="../media/image42.png"/><Relationship Id="rId6" Type="http://schemas.openxmlformats.org/officeDocument/2006/relationships/image" Target="../media/image62.png"/><Relationship Id="rId7" Type="http://schemas.openxmlformats.org/officeDocument/2006/relationships/image" Target="../media/image60.png"/><Relationship Id="rId8" Type="http://schemas.openxmlformats.org/officeDocument/2006/relationships/image" Target="../media/image4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4.png"/><Relationship Id="rId4" Type="http://schemas.openxmlformats.org/officeDocument/2006/relationships/image" Target="../media/image7.png"/><Relationship Id="rId5" Type="http://schemas.openxmlformats.org/officeDocument/2006/relationships/image" Target="../media/image5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1" Type="http://schemas.openxmlformats.org/officeDocument/2006/relationships/image" Target="../media/image80.png"/><Relationship Id="rId10" Type="http://schemas.openxmlformats.org/officeDocument/2006/relationships/image" Target="../media/image66.png"/><Relationship Id="rId13" Type="http://schemas.openxmlformats.org/officeDocument/2006/relationships/image" Target="../media/image88.png"/><Relationship Id="rId12" Type="http://schemas.openxmlformats.org/officeDocument/2006/relationships/image" Target="../media/image104.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7.png"/><Relationship Id="rId9" Type="http://schemas.openxmlformats.org/officeDocument/2006/relationships/image" Target="../media/image81.png"/><Relationship Id="rId15" Type="http://schemas.openxmlformats.org/officeDocument/2006/relationships/image" Target="../media/image93.png"/><Relationship Id="rId14" Type="http://schemas.openxmlformats.org/officeDocument/2006/relationships/image" Target="../media/image83.png"/><Relationship Id="rId5" Type="http://schemas.openxmlformats.org/officeDocument/2006/relationships/image" Target="../media/image61.png"/><Relationship Id="rId6" Type="http://schemas.openxmlformats.org/officeDocument/2006/relationships/image" Target="../media/image52.png"/><Relationship Id="rId7" Type="http://schemas.openxmlformats.org/officeDocument/2006/relationships/image" Target="../media/image107.png"/><Relationship Id="rId8" Type="http://schemas.openxmlformats.org/officeDocument/2006/relationships/image" Target="../media/image7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12.png"/><Relationship Id="rId6" Type="http://schemas.openxmlformats.org/officeDocument/2006/relationships/image" Target="../media/image10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10.png"/><Relationship Id="rId6" Type="http://schemas.openxmlformats.org/officeDocument/2006/relationships/image" Target="../media/image9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94.png"/><Relationship Id="rId6" Type="http://schemas.openxmlformats.org/officeDocument/2006/relationships/image" Target="../media/image1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1.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0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131.png"/><Relationship Id="rId6" Type="http://schemas.openxmlformats.org/officeDocument/2006/relationships/image" Target="../media/image127.png"/><Relationship Id="rId7" Type="http://schemas.openxmlformats.org/officeDocument/2006/relationships/image" Target="../media/image1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7.png"/><Relationship Id="rId9" Type="http://schemas.openxmlformats.org/officeDocument/2006/relationships/image" Target="../media/image109.png"/><Relationship Id="rId5" Type="http://schemas.openxmlformats.org/officeDocument/2006/relationships/image" Target="../media/image126.png"/><Relationship Id="rId6" Type="http://schemas.openxmlformats.org/officeDocument/2006/relationships/image" Target="../media/image117.png"/><Relationship Id="rId7" Type="http://schemas.openxmlformats.org/officeDocument/2006/relationships/image" Target="../media/image105.png"/><Relationship Id="rId8" Type="http://schemas.openxmlformats.org/officeDocument/2006/relationships/image" Target="../media/image130.png"/></Relationships>
</file>

<file path=ppt/slides/_rels/slide25.xml.rels><?xml version="1.0" encoding="UTF-8" standalone="yes"?><Relationships xmlns="http://schemas.openxmlformats.org/package/2006/relationships"><Relationship Id="rId11" Type="http://schemas.openxmlformats.org/officeDocument/2006/relationships/image" Target="../media/image133.png"/><Relationship Id="rId10" Type="http://schemas.openxmlformats.org/officeDocument/2006/relationships/image" Target="../media/image124.png"/><Relationship Id="rId13" Type="http://schemas.openxmlformats.org/officeDocument/2006/relationships/image" Target="../media/image122.png"/><Relationship Id="rId12" Type="http://schemas.openxmlformats.org/officeDocument/2006/relationships/image" Target="../media/image123.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7.png"/><Relationship Id="rId9" Type="http://schemas.openxmlformats.org/officeDocument/2006/relationships/image" Target="../media/image132.png"/><Relationship Id="rId14" Type="http://schemas.openxmlformats.org/officeDocument/2006/relationships/hyperlink" Target="https://eatemp.com/powerpoint-org-chart-template/" TargetMode="External"/><Relationship Id="rId5" Type="http://schemas.openxmlformats.org/officeDocument/2006/relationships/image" Target="../media/image121.png"/><Relationship Id="rId6" Type="http://schemas.openxmlformats.org/officeDocument/2006/relationships/image" Target="../media/image128.png"/><Relationship Id="rId7" Type="http://schemas.openxmlformats.org/officeDocument/2006/relationships/image" Target="../media/image113.png"/><Relationship Id="rId8" Type="http://schemas.openxmlformats.org/officeDocument/2006/relationships/image" Target="../media/image1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7.png"/><Relationship Id="rId6" Type="http://schemas.openxmlformats.org/officeDocument/2006/relationships/hyperlink" Target="https://unsplash.com/" TargetMode="External"/><Relationship Id="rId7" Type="http://schemas.openxmlformats.org/officeDocument/2006/relationships/image" Target="../media/image1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5" name="Shape 15"/>
        <p:cNvGrpSpPr/>
        <p:nvPr/>
      </p:nvGrpSpPr>
      <p:grpSpPr>
        <a:xfrm>
          <a:off x="0" y="0"/>
          <a:ext cx="0" cy="0"/>
          <a:chOff x="0" y="0"/>
          <a:chExt cx="0" cy="0"/>
        </a:xfrm>
      </p:grpSpPr>
      <p:pic>
        <p:nvPicPr>
          <p:cNvPr descr="preencoded.png" id="16" name="Google Shape;16;h5804d2c8bc32654d_0_0"/>
          <p:cNvPicPr preferRelativeResize="0"/>
          <p:nvPr/>
        </p:nvPicPr>
        <p:blipFill rotWithShape="1">
          <a:blip r:embed="rId3">
            <a:alphaModFix/>
          </a:blip>
          <a:srcRect b="0" l="0" r="0" t="0"/>
          <a:stretch/>
        </p:blipFill>
        <p:spPr>
          <a:xfrm>
            <a:off x="-3952875" y="6438900"/>
            <a:ext cx="7905613" cy="7697882"/>
          </a:xfrm>
          <a:prstGeom prst="rect">
            <a:avLst/>
          </a:prstGeom>
          <a:noFill/>
          <a:ln>
            <a:noFill/>
          </a:ln>
        </p:spPr>
      </p:pic>
      <p:sp>
        <p:nvSpPr>
          <p:cNvPr id="17" name="Google Shape;17;h5804d2c8bc32654d_0_0"/>
          <p:cNvSpPr/>
          <p:nvPr/>
        </p:nvSpPr>
        <p:spPr>
          <a:xfrm>
            <a:off x="1409700" y="857250"/>
            <a:ext cx="16268700" cy="422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8000"/>
              <a:buFont typeface="Poppins"/>
              <a:buNone/>
            </a:pPr>
            <a:r>
              <a:rPr b="1" i="0" lang="en-US" sz="18000" u="none" cap="none" strike="noStrike">
                <a:solidFill>
                  <a:srgbClr val="0129D9"/>
                </a:solidFill>
                <a:latin typeface="Poppins"/>
                <a:ea typeface="Poppins"/>
                <a:cs typeface="Poppins"/>
                <a:sym typeface="Poppins"/>
              </a:rPr>
              <a:t>Procurement </a:t>
            </a:r>
            <a:endParaRPr b="0" i="0" sz="18000" u="none" cap="none" strike="noStrike">
              <a:solidFill>
                <a:schemeClr val="dk1"/>
              </a:solidFill>
              <a:latin typeface="Calibri"/>
              <a:ea typeface="Calibri"/>
              <a:cs typeface="Calibri"/>
              <a:sym typeface="Calibri"/>
            </a:endParaRPr>
          </a:p>
        </p:txBody>
      </p:sp>
      <p:grpSp>
        <p:nvGrpSpPr>
          <p:cNvPr id="18" name="Google Shape;18;h5804d2c8bc32654d_0_0"/>
          <p:cNvGrpSpPr/>
          <p:nvPr/>
        </p:nvGrpSpPr>
        <p:grpSpPr>
          <a:xfrm>
            <a:off x="17640300" y="7994925"/>
            <a:ext cx="596549" cy="2063476"/>
            <a:chOff x="17640300" y="7994925"/>
            <a:chExt cx="596549" cy="2063476"/>
          </a:xfrm>
        </p:grpSpPr>
        <p:pic>
          <p:nvPicPr>
            <p:cNvPr descr="preencoded.png" id="19" name="Google Shape;19;h5804d2c8bc32654d_0_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0" name="Google Shape;20;h5804d2c8bc32654d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1" name="Google Shape;21;h5804d2c8bc32654d_0_0"/>
          <p:cNvSpPr/>
          <p:nvPr/>
        </p:nvSpPr>
        <p:spPr>
          <a:xfrm>
            <a:off x="2447925" y="400050"/>
            <a:ext cx="13605600" cy="112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87EF"/>
              </a:buClr>
              <a:buSzPts val="4800"/>
              <a:buFont typeface="Poppins SemiBold"/>
              <a:buNone/>
            </a:pPr>
            <a:r>
              <a:rPr b="0" i="0" lang="en-US" sz="4800" u="none" cap="none" strike="noStrike">
                <a:solidFill>
                  <a:srgbClr val="0087EF"/>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pic>
        <p:nvPicPr>
          <p:cNvPr descr="preencoded.png" id="22" name="Google Shape;22;h5804d2c8bc32654d_0_0"/>
          <p:cNvPicPr preferRelativeResize="0"/>
          <p:nvPr/>
        </p:nvPicPr>
        <p:blipFill rotWithShape="1">
          <a:blip r:embed="rId5">
            <a:alphaModFix/>
          </a:blip>
          <a:srcRect b="0" l="0" r="0" t="0"/>
          <a:stretch/>
        </p:blipFill>
        <p:spPr>
          <a:xfrm>
            <a:off x="5238750" y="2895600"/>
            <a:ext cx="7800975" cy="7391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27" name="Shape 27"/>
        <p:cNvGrpSpPr/>
        <p:nvPr/>
      </p:nvGrpSpPr>
      <p:grpSpPr>
        <a:xfrm>
          <a:off x="0" y="0"/>
          <a:ext cx="0" cy="0"/>
          <a:chOff x="0" y="0"/>
          <a:chExt cx="0" cy="0"/>
        </a:xfrm>
      </p:grpSpPr>
      <p:pic>
        <p:nvPicPr>
          <p:cNvPr descr="preencoded.png" id="28" name="Google Shape;28;h5804d2c8bc32654d_0_11"/>
          <p:cNvPicPr preferRelativeResize="0"/>
          <p:nvPr/>
        </p:nvPicPr>
        <p:blipFill rotWithShape="1">
          <a:blip r:embed="rId3">
            <a:alphaModFix/>
          </a:blip>
          <a:srcRect b="0" l="0" r="0" t="0"/>
          <a:stretch/>
        </p:blipFill>
        <p:spPr>
          <a:xfrm>
            <a:off x="-3952875" y="2333625"/>
            <a:ext cx="7905613" cy="7697882"/>
          </a:xfrm>
          <a:prstGeom prst="rect">
            <a:avLst/>
          </a:prstGeom>
          <a:noFill/>
          <a:ln>
            <a:noFill/>
          </a:ln>
        </p:spPr>
      </p:pic>
      <p:pic>
        <p:nvPicPr>
          <p:cNvPr descr="preencoded.png" id="29" name="Google Shape;29;h5804d2c8bc32654d_0_11"/>
          <p:cNvPicPr preferRelativeResize="0"/>
          <p:nvPr/>
        </p:nvPicPr>
        <p:blipFill rotWithShape="1">
          <a:blip r:embed="rId4">
            <a:alphaModFix/>
          </a:blip>
          <a:srcRect b="0" l="0" r="0" t="0"/>
          <a:stretch/>
        </p:blipFill>
        <p:spPr>
          <a:xfrm rot="-5400000">
            <a:off x="16631559" y="-515260"/>
            <a:ext cx="7905613" cy="7697882"/>
          </a:xfrm>
          <a:prstGeom prst="rect">
            <a:avLst/>
          </a:prstGeom>
          <a:noFill/>
          <a:ln>
            <a:noFill/>
          </a:ln>
        </p:spPr>
      </p:pic>
      <p:grpSp>
        <p:nvGrpSpPr>
          <p:cNvPr id="30" name="Google Shape;30;h5804d2c8bc32654d_0_11"/>
          <p:cNvGrpSpPr/>
          <p:nvPr/>
        </p:nvGrpSpPr>
        <p:grpSpPr>
          <a:xfrm>
            <a:off x="17640300" y="7994925"/>
            <a:ext cx="596549" cy="2063476"/>
            <a:chOff x="17640300" y="7994925"/>
            <a:chExt cx="596549" cy="2063476"/>
          </a:xfrm>
        </p:grpSpPr>
        <p:pic>
          <p:nvPicPr>
            <p:cNvPr descr="preencoded.png" id="31" name="Google Shape;31;h5804d2c8bc32654d_0_1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2" name="Google Shape;32;h5804d2c8bc32654d_0_1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 name="Google Shape;33;h5804d2c8bc32654d_0_11"/>
          <p:cNvSpPr/>
          <p:nvPr/>
        </p:nvSpPr>
        <p:spPr>
          <a:xfrm>
            <a:off x="5958840" y="3295650"/>
            <a:ext cx="6379800" cy="2255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29D9"/>
              </a:buClr>
              <a:buSzPts val="9600"/>
              <a:buFont typeface="Poppins"/>
              <a:buNone/>
            </a:pPr>
            <a:r>
              <a:rPr b="1" i="0" lang="en-US" sz="9600" u="none" cap="none" strike="noStrike">
                <a:solidFill>
                  <a:srgbClr val="0129D9"/>
                </a:solidFill>
                <a:latin typeface="Poppins"/>
                <a:ea typeface="Poppins"/>
                <a:cs typeface="Poppins"/>
                <a:sym typeface="Poppins"/>
              </a:rPr>
              <a:t>Welcome</a:t>
            </a:r>
            <a:endParaRPr b="0" i="0" sz="9600" u="none" cap="none" strike="noStrike">
              <a:solidFill>
                <a:schemeClr val="dk1"/>
              </a:solidFill>
              <a:latin typeface="Calibri"/>
              <a:ea typeface="Calibri"/>
              <a:cs typeface="Calibri"/>
              <a:sym typeface="Calibri"/>
            </a:endParaRPr>
          </a:p>
        </p:txBody>
      </p:sp>
      <p:sp>
        <p:nvSpPr>
          <p:cNvPr id="34" name="Google Shape;34;h5804d2c8bc32654d_0_11"/>
          <p:cNvSpPr/>
          <p:nvPr/>
        </p:nvSpPr>
        <p:spPr>
          <a:xfrm>
            <a:off x="3769995" y="5191125"/>
            <a:ext cx="107574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39" name="Shape 39"/>
        <p:cNvGrpSpPr/>
        <p:nvPr/>
      </p:nvGrpSpPr>
      <p:grpSpPr>
        <a:xfrm>
          <a:off x="0" y="0"/>
          <a:ext cx="0" cy="0"/>
          <a:chOff x="0" y="0"/>
          <a:chExt cx="0" cy="0"/>
        </a:xfrm>
      </p:grpSpPr>
      <p:pic>
        <p:nvPicPr>
          <p:cNvPr descr="preencoded.png" id="40" name="Google Shape;40;h5804d2c8bc32654d_0_22"/>
          <p:cNvPicPr preferRelativeResize="0"/>
          <p:nvPr/>
        </p:nvPicPr>
        <p:blipFill rotWithShape="1">
          <a:blip r:embed="rId3">
            <a:alphaModFix/>
          </a:blip>
          <a:srcRect b="0" l="0" r="0" t="0"/>
          <a:stretch/>
        </p:blipFill>
        <p:spPr>
          <a:xfrm>
            <a:off x="2809875" y="8105775"/>
            <a:ext cx="7905613" cy="7697882"/>
          </a:xfrm>
          <a:prstGeom prst="rect">
            <a:avLst/>
          </a:prstGeom>
          <a:noFill/>
          <a:ln>
            <a:noFill/>
          </a:ln>
        </p:spPr>
      </p:pic>
      <p:grpSp>
        <p:nvGrpSpPr>
          <p:cNvPr id="41" name="Google Shape;41;h5804d2c8bc32654d_0_22"/>
          <p:cNvGrpSpPr/>
          <p:nvPr/>
        </p:nvGrpSpPr>
        <p:grpSpPr>
          <a:xfrm>
            <a:off x="17640300" y="7994925"/>
            <a:ext cx="596549" cy="2063476"/>
            <a:chOff x="17640300" y="7994925"/>
            <a:chExt cx="596549" cy="2063476"/>
          </a:xfrm>
        </p:grpSpPr>
        <p:pic>
          <p:nvPicPr>
            <p:cNvPr descr="preencoded.png" id="42" name="Google Shape;42;h5804d2c8bc32654d_0_2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 name="Google Shape;43;h5804d2c8bc32654d_0_2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4" name="Google Shape;44;h5804d2c8bc32654d_0_22"/>
          <p:cNvSpPr/>
          <p:nvPr/>
        </p:nvSpPr>
        <p:spPr>
          <a:xfrm>
            <a:off x="3648075" y="990600"/>
            <a:ext cx="114186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9600"/>
              <a:buFont typeface="Poppins"/>
              <a:buNone/>
            </a:pPr>
            <a:r>
              <a:rPr b="1" i="0" lang="en-US" sz="9600" u="none" cap="none" strike="noStrike">
                <a:solidFill>
                  <a:srgbClr val="0129D9"/>
                </a:solidFill>
                <a:latin typeface="Poppins"/>
                <a:ea typeface="Poppins"/>
                <a:cs typeface="Poppins"/>
                <a:sym typeface="Poppins"/>
              </a:rPr>
              <a:t>Table of Contents</a:t>
            </a:r>
            <a:endParaRPr b="0" i="0" sz="9600" u="none" cap="none" strike="noStrike">
              <a:solidFill>
                <a:schemeClr val="dk1"/>
              </a:solidFill>
              <a:latin typeface="Calibri"/>
              <a:ea typeface="Calibri"/>
              <a:cs typeface="Calibri"/>
              <a:sym typeface="Calibri"/>
            </a:endParaRPr>
          </a:p>
        </p:txBody>
      </p:sp>
      <p:grpSp>
        <p:nvGrpSpPr>
          <p:cNvPr id="45" name="Google Shape;45;h5804d2c8bc32654d_0_22"/>
          <p:cNvGrpSpPr/>
          <p:nvPr/>
        </p:nvGrpSpPr>
        <p:grpSpPr>
          <a:xfrm>
            <a:off x="6610350" y="3038475"/>
            <a:ext cx="1219200" cy="1219200"/>
            <a:chOff x="6610350" y="3038475"/>
            <a:chExt cx="1219200" cy="1219200"/>
          </a:xfrm>
        </p:grpSpPr>
        <p:sp>
          <p:nvSpPr>
            <p:cNvPr id="46" name="Google Shape;46;h5804d2c8bc32654d_0_22"/>
            <p:cNvSpPr/>
            <p:nvPr/>
          </p:nvSpPr>
          <p:spPr>
            <a:xfrm>
              <a:off x="6610350" y="3038475"/>
              <a:ext cx="1219200" cy="1219200"/>
            </a:xfrm>
            <a:prstGeom prst="ellipse">
              <a:avLst/>
            </a:prstGeom>
            <a:solidFill>
              <a:srgbClr val="012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h5804d2c8bc32654d_0_22"/>
            <p:cNvSpPr/>
            <p:nvPr/>
          </p:nvSpPr>
          <p:spPr>
            <a:xfrm>
              <a:off x="6901815" y="3225165"/>
              <a:ext cx="6363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01</a:t>
              </a:r>
              <a:endParaRPr b="0" i="0" sz="3600" u="none" cap="none" strike="noStrike">
                <a:solidFill>
                  <a:schemeClr val="dk1"/>
                </a:solidFill>
                <a:latin typeface="Calibri"/>
                <a:ea typeface="Calibri"/>
                <a:cs typeface="Calibri"/>
                <a:sym typeface="Calibri"/>
              </a:endParaRPr>
            </a:p>
          </p:txBody>
        </p:sp>
      </p:grpSp>
      <p:grpSp>
        <p:nvGrpSpPr>
          <p:cNvPr id="48" name="Google Shape;48;h5804d2c8bc32654d_0_22"/>
          <p:cNvGrpSpPr/>
          <p:nvPr/>
        </p:nvGrpSpPr>
        <p:grpSpPr>
          <a:xfrm>
            <a:off x="7981950" y="3038475"/>
            <a:ext cx="4206300" cy="1326000"/>
            <a:chOff x="7981950" y="3038475"/>
            <a:chExt cx="4206300" cy="1326000"/>
          </a:xfrm>
        </p:grpSpPr>
        <p:sp>
          <p:nvSpPr>
            <p:cNvPr id="49" name="Google Shape;49;h5804d2c8bc32654d_0_22"/>
            <p:cNvSpPr/>
            <p:nvPr/>
          </p:nvSpPr>
          <p:spPr>
            <a:xfrm>
              <a:off x="7981950" y="3038475"/>
              <a:ext cx="42063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Introduction</a:t>
              </a:r>
              <a:endParaRPr b="0" i="0" sz="3600" u="none" cap="none" strike="noStrike">
                <a:solidFill>
                  <a:schemeClr val="dk1"/>
                </a:solidFill>
                <a:latin typeface="Calibri"/>
                <a:ea typeface="Calibri"/>
                <a:cs typeface="Calibri"/>
                <a:sym typeface="Calibri"/>
              </a:endParaRPr>
            </a:p>
          </p:txBody>
        </p:sp>
        <p:sp>
          <p:nvSpPr>
            <p:cNvPr id="50" name="Google Shape;50;h5804d2c8bc32654d_0_22"/>
            <p:cNvSpPr/>
            <p:nvPr/>
          </p:nvSpPr>
          <p:spPr>
            <a:xfrm>
              <a:off x="7981950" y="380047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1" name="Google Shape;51;h5804d2c8bc32654d_0_22"/>
          <p:cNvGrpSpPr/>
          <p:nvPr/>
        </p:nvGrpSpPr>
        <p:grpSpPr>
          <a:xfrm>
            <a:off x="12211050" y="3038475"/>
            <a:ext cx="1219200" cy="1219200"/>
            <a:chOff x="12211050" y="3038475"/>
            <a:chExt cx="1219200" cy="1219200"/>
          </a:xfrm>
        </p:grpSpPr>
        <p:sp>
          <p:nvSpPr>
            <p:cNvPr id="52" name="Google Shape;52;h5804d2c8bc32654d_0_22"/>
            <p:cNvSpPr/>
            <p:nvPr/>
          </p:nvSpPr>
          <p:spPr>
            <a:xfrm>
              <a:off x="12211050" y="3038475"/>
              <a:ext cx="1219200" cy="1219200"/>
            </a:xfrm>
            <a:prstGeom prst="ellipse">
              <a:avLst/>
            </a:prstGeom>
            <a:solidFill>
              <a:srgbClr val="012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h5804d2c8bc32654d_0_22"/>
            <p:cNvSpPr/>
            <p:nvPr/>
          </p:nvSpPr>
          <p:spPr>
            <a:xfrm>
              <a:off x="12459653" y="3225165"/>
              <a:ext cx="7221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02</a:t>
              </a:r>
              <a:endParaRPr b="0" i="0" sz="3600" u="none" cap="none" strike="noStrike">
                <a:solidFill>
                  <a:schemeClr val="dk1"/>
                </a:solidFill>
                <a:latin typeface="Calibri"/>
                <a:ea typeface="Calibri"/>
                <a:cs typeface="Calibri"/>
                <a:sym typeface="Calibri"/>
              </a:endParaRPr>
            </a:p>
          </p:txBody>
        </p:sp>
      </p:grpSp>
      <p:grpSp>
        <p:nvGrpSpPr>
          <p:cNvPr id="54" name="Google Shape;54;h5804d2c8bc32654d_0_22"/>
          <p:cNvGrpSpPr/>
          <p:nvPr/>
        </p:nvGrpSpPr>
        <p:grpSpPr>
          <a:xfrm>
            <a:off x="13582650" y="3038475"/>
            <a:ext cx="4206300" cy="1326000"/>
            <a:chOff x="13582650" y="3038475"/>
            <a:chExt cx="4206300" cy="1326000"/>
          </a:xfrm>
        </p:grpSpPr>
        <p:sp>
          <p:nvSpPr>
            <p:cNvPr id="55" name="Google Shape;55;h5804d2c8bc32654d_0_22"/>
            <p:cNvSpPr/>
            <p:nvPr/>
          </p:nvSpPr>
          <p:spPr>
            <a:xfrm>
              <a:off x="13582650" y="3038475"/>
              <a:ext cx="42063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Encounters</a:t>
              </a:r>
              <a:endParaRPr b="0" i="0" sz="3600" u="none" cap="none" strike="noStrike">
                <a:solidFill>
                  <a:schemeClr val="dk1"/>
                </a:solidFill>
                <a:latin typeface="Calibri"/>
                <a:ea typeface="Calibri"/>
                <a:cs typeface="Calibri"/>
                <a:sym typeface="Calibri"/>
              </a:endParaRPr>
            </a:p>
          </p:txBody>
        </p:sp>
        <p:sp>
          <p:nvSpPr>
            <p:cNvPr id="56" name="Google Shape;56;h5804d2c8bc32654d_0_22"/>
            <p:cNvSpPr/>
            <p:nvPr/>
          </p:nvSpPr>
          <p:spPr>
            <a:xfrm>
              <a:off x="13582650" y="380047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57" name="Google Shape;57;h5804d2c8bc32654d_0_22"/>
          <p:cNvGrpSpPr/>
          <p:nvPr/>
        </p:nvGrpSpPr>
        <p:grpSpPr>
          <a:xfrm>
            <a:off x="6610350" y="5276850"/>
            <a:ext cx="1219200" cy="1219200"/>
            <a:chOff x="6610350" y="5276850"/>
            <a:chExt cx="1219200" cy="1219200"/>
          </a:xfrm>
        </p:grpSpPr>
        <p:sp>
          <p:nvSpPr>
            <p:cNvPr id="58" name="Google Shape;58;h5804d2c8bc32654d_0_22"/>
            <p:cNvSpPr/>
            <p:nvPr/>
          </p:nvSpPr>
          <p:spPr>
            <a:xfrm>
              <a:off x="6610350" y="5276850"/>
              <a:ext cx="1219200" cy="1219200"/>
            </a:xfrm>
            <a:prstGeom prst="ellipse">
              <a:avLst/>
            </a:prstGeom>
            <a:solidFill>
              <a:srgbClr val="012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h5804d2c8bc32654d_0_22"/>
            <p:cNvSpPr/>
            <p:nvPr/>
          </p:nvSpPr>
          <p:spPr>
            <a:xfrm>
              <a:off x="6849428" y="5463540"/>
              <a:ext cx="7410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03</a:t>
              </a:r>
              <a:endParaRPr b="0" i="0" sz="3600" u="none" cap="none" strike="noStrike">
                <a:solidFill>
                  <a:schemeClr val="dk1"/>
                </a:solidFill>
                <a:latin typeface="Calibri"/>
                <a:ea typeface="Calibri"/>
                <a:cs typeface="Calibri"/>
                <a:sym typeface="Calibri"/>
              </a:endParaRPr>
            </a:p>
          </p:txBody>
        </p:sp>
      </p:grpSp>
      <p:grpSp>
        <p:nvGrpSpPr>
          <p:cNvPr id="60" name="Google Shape;60;h5804d2c8bc32654d_0_22"/>
          <p:cNvGrpSpPr/>
          <p:nvPr/>
        </p:nvGrpSpPr>
        <p:grpSpPr>
          <a:xfrm>
            <a:off x="7981950" y="5276850"/>
            <a:ext cx="4206300" cy="1326000"/>
            <a:chOff x="7981950" y="5276850"/>
            <a:chExt cx="4206300" cy="1326000"/>
          </a:xfrm>
        </p:grpSpPr>
        <p:sp>
          <p:nvSpPr>
            <p:cNvPr id="61" name="Google Shape;61;h5804d2c8bc32654d_0_22"/>
            <p:cNvSpPr/>
            <p:nvPr/>
          </p:nvSpPr>
          <p:spPr>
            <a:xfrm>
              <a:off x="7981950" y="5276850"/>
              <a:ext cx="42063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Wonders</a:t>
              </a:r>
              <a:endParaRPr b="0" i="0" sz="3600" u="none" cap="none" strike="noStrike">
                <a:solidFill>
                  <a:schemeClr val="dk1"/>
                </a:solidFill>
                <a:latin typeface="Calibri"/>
                <a:ea typeface="Calibri"/>
                <a:cs typeface="Calibri"/>
                <a:sym typeface="Calibri"/>
              </a:endParaRPr>
            </a:p>
          </p:txBody>
        </p:sp>
        <p:sp>
          <p:nvSpPr>
            <p:cNvPr id="62" name="Google Shape;62;h5804d2c8bc32654d_0_22"/>
            <p:cNvSpPr/>
            <p:nvPr/>
          </p:nvSpPr>
          <p:spPr>
            <a:xfrm>
              <a:off x="7981950" y="603885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3" name="Google Shape;63;h5804d2c8bc32654d_0_22"/>
          <p:cNvGrpSpPr/>
          <p:nvPr/>
        </p:nvGrpSpPr>
        <p:grpSpPr>
          <a:xfrm>
            <a:off x="12211050" y="5276850"/>
            <a:ext cx="1219200" cy="1219200"/>
            <a:chOff x="12211050" y="5276850"/>
            <a:chExt cx="1219200" cy="1219200"/>
          </a:xfrm>
        </p:grpSpPr>
        <p:sp>
          <p:nvSpPr>
            <p:cNvPr id="64" name="Google Shape;64;h5804d2c8bc32654d_0_22"/>
            <p:cNvSpPr/>
            <p:nvPr/>
          </p:nvSpPr>
          <p:spPr>
            <a:xfrm>
              <a:off x="12211050" y="5276850"/>
              <a:ext cx="1219200" cy="1219200"/>
            </a:xfrm>
            <a:prstGeom prst="ellipse">
              <a:avLst/>
            </a:prstGeom>
            <a:solidFill>
              <a:srgbClr val="012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h5804d2c8bc32654d_0_22"/>
            <p:cNvSpPr/>
            <p:nvPr/>
          </p:nvSpPr>
          <p:spPr>
            <a:xfrm>
              <a:off x="12435840" y="5463540"/>
              <a:ext cx="7695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04</a:t>
              </a:r>
              <a:endParaRPr b="0" i="0" sz="3600" u="none" cap="none" strike="noStrike">
                <a:solidFill>
                  <a:schemeClr val="dk1"/>
                </a:solidFill>
                <a:latin typeface="Calibri"/>
                <a:ea typeface="Calibri"/>
                <a:cs typeface="Calibri"/>
                <a:sym typeface="Calibri"/>
              </a:endParaRPr>
            </a:p>
          </p:txBody>
        </p:sp>
      </p:grpSp>
      <p:grpSp>
        <p:nvGrpSpPr>
          <p:cNvPr id="66" name="Google Shape;66;h5804d2c8bc32654d_0_22"/>
          <p:cNvGrpSpPr/>
          <p:nvPr/>
        </p:nvGrpSpPr>
        <p:grpSpPr>
          <a:xfrm>
            <a:off x="13582650" y="5276850"/>
            <a:ext cx="4206300" cy="1326000"/>
            <a:chOff x="13582650" y="5276850"/>
            <a:chExt cx="4206300" cy="1326000"/>
          </a:xfrm>
        </p:grpSpPr>
        <p:sp>
          <p:nvSpPr>
            <p:cNvPr id="67" name="Google Shape;67;h5804d2c8bc32654d_0_22"/>
            <p:cNvSpPr/>
            <p:nvPr/>
          </p:nvSpPr>
          <p:spPr>
            <a:xfrm>
              <a:off x="13582650" y="5276850"/>
              <a:ext cx="42063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Magic</a:t>
              </a:r>
              <a:endParaRPr b="0" i="0" sz="3600" u="none" cap="none" strike="noStrike">
                <a:solidFill>
                  <a:schemeClr val="dk1"/>
                </a:solidFill>
                <a:latin typeface="Calibri"/>
                <a:ea typeface="Calibri"/>
                <a:cs typeface="Calibri"/>
                <a:sym typeface="Calibri"/>
              </a:endParaRPr>
            </a:p>
          </p:txBody>
        </p:sp>
        <p:sp>
          <p:nvSpPr>
            <p:cNvPr id="68" name="Google Shape;68;h5804d2c8bc32654d_0_22"/>
            <p:cNvSpPr/>
            <p:nvPr/>
          </p:nvSpPr>
          <p:spPr>
            <a:xfrm>
              <a:off x="13582650" y="603885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69" name="Google Shape;69;h5804d2c8bc32654d_0_22"/>
          <p:cNvGrpSpPr/>
          <p:nvPr/>
        </p:nvGrpSpPr>
        <p:grpSpPr>
          <a:xfrm>
            <a:off x="6610350" y="7515225"/>
            <a:ext cx="1219200" cy="1219200"/>
            <a:chOff x="6610350" y="7515225"/>
            <a:chExt cx="1219200" cy="1219200"/>
          </a:xfrm>
        </p:grpSpPr>
        <p:sp>
          <p:nvSpPr>
            <p:cNvPr id="70" name="Google Shape;70;h5804d2c8bc32654d_0_22"/>
            <p:cNvSpPr/>
            <p:nvPr/>
          </p:nvSpPr>
          <p:spPr>
            <a:xfrm>
              <a:off x="6610350" y="7515225"/>
              <a:ext cx="1219200" cy="1219200"/>
            </a:xfrm>
            <a:prstGeom prst="ellipse">
              <a:avLst/>
            </a:prstGeom>
            <a:solidFill>
              <a:srgbClr val="012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h5804d2c8bc32654d_0_22"/>
            <p:cNvSpPr/>
            <p:nvPr/>
          </p:nvSpPr>
          <p:spPr>
            <a:xfrm>
              <a:off x="6839903" y="7701915"/>
              <a:ext cx="7602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05</a:t>
              </a:r>
              <a:endParaRPr b="0" i="0" sz="3600" u="none" cap="none" strike="noStrike">
                <a:solidFill>
                  <a:schemeClr val="dk1"/>
                </a:solidFill>
                <a:latin typeface="Calibri"/>
                <a:ea typeface="Calibri"/>
                <a:cs typeface="Calibri"/>
                <a:sym typeface="Calibri"/>
              </a:endParaRPr>
            </a:p>
          </p:txBody>
        </p:sp>
      </p:grpSp>
      <p:grpSp>
        <p:nvGrpSpPr>
          <p:cNvPr id="72" name="Google Shape;72;h5804d2c8bc32654d_0_22"/>
          <p:cNvGrpSpPr/>
          <p:nvPr/>
        </p:nvGrpSpPr>
        <p:grpSpPr>
          <a:xfrm>
            <a:off x="7981950" y="7515225"/>
            <a:ext cx="4206300" cy="1326000"/>
            <a:chOff x="7981950" y="7515225"/>
            <a:chExt cx="4206300" cy="1326000"/>
          </a:xfrm>
        </p:grpSpPr>
        <p:sp>
          <p:nvSpPr>
            <p:cNvPr id="73" name="Google Shape;73;h5804d2c8bc32654d_0_22"/>
            <p:cNvSpPr/>
            <p:nvPr/>
          </p:nvSpPr>
          <p:spPr>
            <a:xfrm>
              <a:off x="7981950" y="7515225"/>
              <a:ext cx="42063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Adventure</a:t>
              </a:r>
              <a:endParaRPr b="0" i="0" sz="3600" u="none" cap="none" strike="noStrike">
                <a:solidFill>
                  <a:schemeClr val="dk1"/>
                </a:solidFill>
                <a:latin typeface="Calibri"/>
                <a:ea typeface="Calibri"/>
                <a:cs typeface="Calibri"/>
                <a:sym typeface="Calibri"/>
              </a:endParaRPr>
            </a:p>
          </p:txBody>
        </p:sp>
        <p:sp>
          <p:nvSpPr>
            <p:cNvPr id="74" name="Google Shape;74;h5804d2c8bc32654d_0_22"/>
            <p:cNvSpPr/>
            <p:nvPr/>
          </p:nvSpPr>
          <p:spPr>
            <a:xfrm>
              <a:off x="7981950" y="827722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75" name="Google Shape;75;h5804d2c8bc32654d_0_22"/>
          <p:cNvGrpSpPr/>
          <p:nvPr/>
        </p:nvGrpSpPr>
        <p:grpSpPr>
          <a:xfrm>
            <a:off x="12211050" y="7515225"/>
            <a:ext cx="1219200" cy="1219200"/>
            <a:chOff x="12211050" y="7515225"/>
            <a:chExt cx="1219200" cy="1219200"/>
          </a:xfrm>
        </p:grpSpPr>
        <p:sp>
          <p:nvSpPr>
            <p:cNvPr id="76" name="Google Shape;76;h5804d2c8bc32654d_0_22"/>
            <p:cNvSpPr/>
            <p:nvPr/>
          </p:nvSpPr>
          <p:spPr>
            <a:xfrm>
              <a:off x="12211050" y="7515225"/>
              <a:ext cx="1219200" cy="1219200"/>
            </a:xfrm>
            <a:prstGeom prst="ellipse">
              <a:avLst/>
            </a:prstGeom>
            <a:solidFill>
              <a:srgbClr val="012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h5804d2c8bc32654d_0_22"/>
            <p:cNvSpPr/>
            <p:nvPr/>
          </p:nvSpPr>
          <p:spPr>
            <a:xfrm>
              <a:off x="12445365" y="7701915"/>
              <a:ext cx="7506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06</a:t>
              </a:r>
              <a:endParaRPr b="0" i="0" sz="3600" u="none" cap="none" strike="noStrike">
                <a:solidFill>
                  <a:schemeClr val="dk1"/>
                </a:solidFill>
                <a:latin typeface="Calibri"/>
                <a:ea typeface="Calibri"/>
                <a:cs typeface="Calibri"/>
                <a:sym typeface="Calibri"/>
              </a:endParaRPr>
            </a:p>
          </p:txBody>
        </p:sp>
      </p:grpSp>
      <p:grpSp>
        <p:nvGrpSpPr>
          <p:cNvPr id="78" name="Google Shape;78;h5804d2c8bc32654d_0_22"/>
          <p:cNvGrpSpPr/>
          <p:nvPr/>
        </p:nvGrpSpPr>
        <p:grpSpPr>
          <a:xfrm>
            <a:off x="13582650" y="7515225"/>
            <a:ext cx="4206300" cy="1326000"/>
            <a:chOff x="13582650" y="7515225"/>
            <a:chExt cx="4206300" cy="1326000"/>
          </a:xfrm>
        </p:grpSpPr>
        <p:sp>
          <p:nvSpPr>
            <p:cNvPr id="79" name="Google Shape;79;h5804d2c8bc32654d_0_22"/>
            <p:cNvSpPr/>
            <p:nvPr/>
          </p:nvSpPr>
          <p:spPr>
            <a:xfrm>
              <a:off x="13582650" y="7515225"/>
              <a:ext cx="42063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Conclusion</a:t>
              </a:r>
              <a:endParaRPr b="0" i="0" sz="3600" u="none" cap="none" strike="noStrike">
                <a:solidFill>
                  <a:schemeClr val="dk1"/>
                </a:solidFill>
                <a:latin typeface="Calibri"/>
                <a:ea typeface="Calibri"/>
                <a:cs typeface="Calibri"/>
                <a:sym typeface="Calibri"/>
              </a:endParaRPr>
            </a:p>
          </p:txBody>
        </p:sp>
        <p:sp>
          <p:nvSpPr>
            <p:cNvPr id="80" name="Google Shape;80;h5804d2c8bc32654d_0_22"/>
            <p:cNvSpPr/>
            <p:nvPr/>
          </p:nvSpPr>
          <p:spPr>
            <a:xfrm>
              <a:off x="13582650" y="827722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1" name="Google Shape;81;h5804d2c8bc32654d_0_22"/>
          <p:cNvPicPr preferRelativeResize="0"/>
          <p:nvPr/>
        </p:nvPicPr>
        <p:blipFill rotWithShape="1">
          <a:blip r:embed="rId5">
            <a:alphaModFix/>
          </a:blip>
          <a:srcRect b="0" l="0" r="0" t="0"/>
          <a:stretch/>
        </p:blipFill>
        <p:spPr>
          <a:xfrm>
            <a:off x="66675" y="2457450"/>
            <a:ext cx="6429375" cy="7172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86" name="Shape 86"/>
        <p:cNvGrpSpPr/>
        <p:nvPr/>
      </p:nvGrpSpPr>
      <p:grpSpPr>
        <a:xfrm>
          <a:off x="0" y="0"/>
          <a:ext cx="0" cy="0"/>
          <a:chOff x="0" y="0"/>
          <a:chExt cx="0" cy="0"/>
        </a:xfrm>
      </p:grpSpPr>
      <p:pic>
        <p:nvPicPr>
          <p:cNvPr descr="preencoded.png" id="87" name="Google Shape;87;h5804d2c8bc32654d_0_68"/>
          <p:cNvPicPr preferRelativeResize="0"/>
          <p:nvPr/>
        </p:nvPicPr>
        <p:blipFill rotWithShape="1">
          <a:blip r:embed="rId3">
            <a:alphaModFix/>
          </a:blip>
          <a:srcRect b="0" l="0" r="0" t="0"/>
          <a:stretch/>
        </p:blipFill>
        <p:spPr>
          <a:xfrm>
            <a:off x="16049625" y="1085850"/>
            <a:ext cx="7905613" cy="7697882"/>
          </a:xfrm>
          <a:prstGeom prst="rect">
            <a:avLst/>
          </a:prstGeom>
          <a:noFill/>
          <a:ln>
            <a:noFill/>
          </a:ln>
        </p:spPr>
      </p:pic>
      <p:grpSp>
        <p:nvGrpSpPr>
          <p:cNvPr id="88" name="Google Shape;88;h5804d2c8bc32654d_0_68"/>
          <p:cNvGrpSpPr/>
          <p:nvPr/>
        </p:nvGrpSpPr>
        <p:grpSpPr>
          <a:xfrm>
            <a:off x="17640300" y="7994925"/>
            <a:ext cx="596549" cy="2063476"/>
            <a:chOff x="17640300" y="7994925"/>
            <a:chExt cx="596549" cy="2063476"/>
          </a:xfrm>
        </p:grpSpPr>
        <p:pic>
          <p:nvPicPr>
            <p:cNvPr descr="preencoded.png" id="89" name="Google Shape;89;h5804d2c8bc32654d_0_6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90" name="Google Shape;90;h5804d2c8bc32654d_0_6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1" name="Google Shape;91;h5804d2c8bc32654d_0_68"/>
          <p:cNvSpPr/>
          <p:nvPr/>
        </p:nvSpPr>
        <p:spPr>
          <a:xfrm>
            <a:off x="2219325" y="2057400"/>
            <a:ext cx="123255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The Realm of the Extraordinary</a:t>
            </a:r>
            <a:endParaRPr b="0" i="0" sz="6000" u="none" cap="none" strike="noStrike">
              <a:solidFill>
                <a:schemeClr val="dk1"/>
              </a:solidFill>
              <a:latin typeface="Calibri"/>
              <a:ea typeface="Calibri"/>
              <a:cs typeface="Calibri"/>
              <a:sym typeface="Calibri"/>
            </a:endParaRPr>
          </a:p>
        </p:txBody>
      </p:sp>
      <p:grpSp>
        <p:nvGrpSpPr>
          <p:cNvPr id="92" name="Google Shape;92;h5804d2c8bc32654d_0_68"/>
          <p:cNvGrpSpPr/>
          <p:nvPr/>
        </p:nvGrpSpPr>
        <p:grpSpPr>
          <a:xfrm>
            <a:off x="2219325" y="3552825"/>
            <a:ext cx="13910175" cy="5136000"/>
            <a:chOff x="2219325" y="3552825"/>
            <a:chExt cx="13910175" cy="5136000"/>
          </a:xfrm>
        </p:grpSpPr>
        <p:sp>
          <p:nvSpPr>
            <p:cNvPr id="93" name="Google Shape;93;h5804d2c8bc32654d_0_68"/>
            <p:cNvSpPr/>
            <p:nvPr/>
          </p:nvSpPr>
          <p:spPr>
            <a:xfrm>
              <a:off x="2219325"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4" name="Google Shape;94;h5804d2c8bc32654d_0_68"/>
            <p:cNvSpPr/>
            <p:nvPr/>
          </p:nvSpPr>
          <p:spPr>
            <a:xfrm>
              <a:off x="9525000"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99" name="Shape 99"/>
        <p:cNvGrpSpPr/>
        <p:nvPr/>
      </p:nvGrpSpPr>
      <p:grpSpPr>
        <a:xfrm>
          <a:off x="0" y="0"/>
          <a:ext cx="0" cy="0"/>
          <a:chOff x="0" y="0"/>
          <a:chExt cx="0" cy="0"/>
        </a:xfrm>
      </p:grpSpPr>
      <p:pic>
        <p:nvPicPr>
          <p:cNvPr descr="preencoded.png" id="100" name="Google Shape;100;h5804d2c8bc32654d_0_80"/>
          <p:cNvPicPr preferRelativeResize="0"/>
          <p:nvPr/>
        </p:nvPicPr>
        <p:blipFill rotWithShape="1">
          <a:blip r:embed="rId3">
            <a:alphaModFix/>
          </a:blip>
          <a:srcRect b="0" l="0" r="0" t="0"/>
          <a:stretch/>
        </p:blipFill>
        <p:spPr>
          <a:xfrm>
            <a:off x="-3952875" y="6438900"/>
            <a:ext cx="7905613" cy="7697882"/>
          </a:xfrm>
          <a:prstGeom prst="rect">
            <a:avLst/>
          </a:prstGeom>
          <a:noFill/>
          <a:ln>
            <a:noFill/>
          </a:ln>
        </p:spPr>
      </p:pic>
      <p:grpSp>
        <p:nvGrpSpPr>
          <p:cNvPr id="101" name="Google Shape;101;h5804d2c8bc32654d_0_80"/>
          <p:cNvGrpSpPr/>
          <p:nvPr/>
        </p:nvGrpSpPr>
        <p:grpSpPr>
          <a:xfrm>
            <a:off x="17640300" y="7994925"/>
            <a:ext cx="596549" cy="2063476"/>
            <a:chOff x="17640300" y="7994925"/>
            <a:chExt cx="596549" cy="2063476"/>
          </a:xfrm>
        </p:grpSpPr>
        <p:pic>
          <p:nvPicPr>
            <p:cNvPr descr="preencoded.png" id="102" name="Google Shape;102;h5804d2c8bc32654d_0_8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03" name="Google Shape;103;h5804d2c8bc32654d_0_8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04" name="Google Shape;104;h5804d2c8bc32654d_0_80"/>
          <p:cNvPicPr preferRelativeResize="0"/>
          <p:nvPr/>
        </p:nvPicPr>
        <p:blipFill rotWithShape="1">
          <a:blip r:embed="rId5">
            <a:alphaModFix/>
          </a:blip>
          <a:srcRect b="0" l="0" r="0" t="0"/>
          <a:stretch/>
        </p:blipFill>
        <p:spPr>
          <a:xfrm>
            <a:off x="0" y="0"/>
            <a:ext cx="8763000" cy="10287000"/>
          </a:xfrm>
          <a:prstGeom prst="rect">
            <a:avLst/>
          </a:prstGeom>
          <a:noFill/>
          <a:ln>
            <a:noFill/>
          </a:ln>
        </p:spPr>
      </p:pic>
      <p:grpSp>
        <p:nvGrpSpPr>
          <p:cNvPr id="105" name="Google Shape;105;h5804d2c8bc32654d_0_80"/>
          <p:cNvGrpSpPr/>
          <p:nvPr/>
        </p:nvGrpSpPr>
        <p:grpSpPr>
          <a:xfrm>
            <a:off x="9763125" y="2028825"/>
            <a:ext cx="7549575" cy="2773800"/>
            <a:chOff x="9763125" y="2028825"/>
            <a:chExt cx="7549575" cy="2773800"/>
          </a:xfrm>
        </p:grpSpPr>
        <p:pic>
          <p:nvPicPr>
            <p:cNvPr descr="preencoded.png" id="106" name="Google Shape;106;h5804d2c8bc32654d_0_80"/>
            <p:cNvPicPr preferRelativeResize="0"/>
            <p:nvPr/>
          </p:nvPicPr>
          <p:blipFill rotWithShape="1">
            <a:blip r:embed="rId6">
              <a:alphaModFix/>
            </a:blip>
            <a:srcRect b="0" l="0" r="0" t="0"/>
            <a:stretch/>
          </p:blipFill>
          <p:spPr>
            <a:xfrm>
              <a:off x="9763125" y="2867025"/>
              <a:ext cx="781050" cy="990600"/>
            </a:xfrm>
            <a:prstGeom prst="rect">
              <a:avLst/>
            </a:prstGeom>
            <a:noFill/>
            <a:ln>
              <a:noFill/>
            </a:ln>
          </p:spPr>
        </p:pic>
        <p:grpSp>
          <p:nvGrpSpPr>
            <p:cNvPr id="107" name="Google Shape;107;h5804d2c8bc32654d_0_80"/>
            <p:cNvGrpSpPr/>
            <p:nvPr/>
          </p:nvGrpSpPr>
          <p:grpSpPr>
            <a:xfrm>
              <a:off x="10820400" y="2028825"/>
              <a:ext cx="6492300" cy="2773800"/>
              <a:chOff x="10820400" y="2028825"/>
              <a:chExt cx="6492300" cy="2773800"/>
            </a:xfrm>
          </p:grpSpPr>
          <p:sp>
            <p:nvSpPr>
              <p:cNvPr id="108" name="Google Shape;108;h5804d2c8bc32654d_0_80"/>
              <p:cNvSpPr/>
              <p:nvPr/>
            </p:nvSpPr>
            <p:spPr>
              <a:xfrm>
                <a:off x="10820400" y="2028825"/>
                <a:ext cx="64923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Unicorn Sightings</a:t>
                </a:r>
                <a:endParaRPr b="0" i="0" sz="3600" u="none" cap="none" strike="noStrike">
                  <a:solidFill>
                    <a:schemeClr val="dk1"/>
                  </a:solidFill>
                  <a:latin typeface="Calibri"/>
                  <a:ea typeface="Calibri"/>
                  <a:cs typeface="Calibri"/>
                  <a:sym typeface="Calibri"/>
                </a:endParaRPr>
              </a:p>
            </p:txBody>
          </p:sp>
          <p:sp>
            <p:nvSpPr>
              <p:cNvPr id="109" name="Google Shape;109;h5804d2c8bc32654d_0_80"/>
              <p:cNvSpPr/>
              <p:nvPr/>
            </p:nvSpPr>
            <p:spPr>
              <a:xfrm>
                <a:off x="10820400" y="2867025"/>
                <a:ext cx="64617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0" name="Google Shape;110;h5804d2c8bc32654d_0_80"/>
          <p:cNvGrpSpPr/>
          <p:nvPr/>
        </p:nvGrpSpPr>
        <p:grpSpPr>
          <a:xfrm>
            <a:off x="9763125" y="5143500"/>
            <a:ext cx="7549575" cy="2316600"/>
            <a:chOff x="9763125" y="5143500"/>
            <a:chExt cx="7549575" cy="2316600"/>
          </a:xfrm>
        </p:grpSpPr>
        <p:pic>
          <p:nvPicPr>
            <p:cNvPr descr="preencoded.png" id="111" name="Google Shape;111;h5804d2c8bc32654d_0_80"/>
            <p:cNvPicPr preferRelativeResize="0"/>
            <p:nvPr/>
          </p:nvPicPr>
          <p:blipFill rotWithShape="1">
            <a:blip r:embed="rId7">
              <a:alphaModFix/>
            </a:blip>
            <a:srcRect b="0" l="0" r="0" t="0"/>
            <a:stretch/>
          </p:blipFill>
          <p:spPr>
            <a:xfrm>
              <a:off x="9763125" y="5676900"/>
              <a:ext cx="857250" cy="1143000"/>
            </a:xfrm>
            <a:prstGeom prst="rect">
              <a:avLst/>
            </a:prstGeom>
            <a:noFill/>
            <a:ln>
              <a:noFill/>
            </a:ln>
          </p:spPr>
        </p:pic>
        <p:grpSp>
          <p:nvGrpSpPr>
            <p:cNvPr id="112" name="Google Shape;112;h5804d2c8bc32654d_0_80"/>
            <p:cNvGrpSpPr/>
            <p:nvPr/>
          </p:nvGrpSpPr>
          <p:grpSpPr>
            <a:xfrm>
              <a:off x="10896600" y="5143500"/>
              <a:ext cx="6416100" cy="2316600"/>
              <a:chOff x="10896600" y="5143500"/>
              <a:chExt cx="6416100" cy="2316600"/>
            </a:xfrm>
          </p:grpSpPr>
          <p:sp>
            <p:nvSpPr>
              <p:cNvPr id="113" name="Google Shape;113;h5804d2c8bc32654d_0_80"/>
              <p:cNvSpPr/>
              <p:nvPr/>
            </p:nvSpPr>
            <p:spPr>
              <a:xfrm>
                <a:off x="10896600" y="5143500"/>
                <a:ext cx="64161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Dragon Taming</a:t>
                </a:r>
                <a:endParaRPr b="0" i="0" sz="3600" u="none" cap="none" strike="noStrike">
                  <a:solidFill>
                    <a:schemeClr val="dk1"/>
                  </a:solidFill>
                  <a:latin typeface="Calibri"/>
                  <a:ea typeface="Calibri"/>
                  <a:cs typeface="Calibri"/>
                  <a:sym typeface="Calibri"/>
                </a:endParaRPr>
              </a:p>
            </p:txBody>
          </p:sp>
          <p:sp>
            <p:nvSpPr>
              <p:cNvPr id="114" name="Google Shape;114;h5804d2c8bc32654d_0_80"/>
              <p:cNvSpPr/>
              <p:nvPr/>
            </p:nvSpPr>
            <p:spPr>
              <a:xfrm>
                <a:off x="10896600" y="5981700"/>
                <a:ext cx="63855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19" name="Shape 119"/>
        <p:cNvGrpSpPr/>
        <p:nvPr/>
      </p:nvGrpSpPr>
      <p:grpSpPr>
        <a:xfrm>
          <a:off x="0" y="0"/>
          <a:ext cx="0" cy="0"/>
          <a:chOff x="0" y="0"/>
          <a:chExt cx="0" cy="0"/>
        </a:xfrm>
      </p:grpSpPr>
      <p:pic>
        <p:nvPicPr>
          <p:cNvPr descr="preencoded.png" id="120" name="Google Shape;120;h5804d2c8bc32654d_0_99"/>
          <p:cNvPicPr preferRelativeResize="0"/>
          <p:nvPr/>
        </p:nvPicPr>
        <p:blipFill rotWithShape="1">
          <a:blip r:embed="rId3">
            <a:alphaModFix/>
          </a:blip>
          <a:srcRect b="0" l="0" r="0" t="0"/>
          <a:stretch/>
        </p:blipFill>
        <p:spPr>
          <a:xfrm>
            <a:off x="2809875" y="8105775"/>
            <a:ext cx="7905613" cy="7697882"/>
          </a:xfrm>
          <a:prstGeom prst="rect">
            <a:avLst/>
          </a:prstGeom>
          <a:noFill/>
          <a:ln>
            <a:noFill/>
          </a:ln>
        </p:spPr>
      </p:pic>
      <p:grpSp>
        <p:nvGrpSpPr>
          <p:cNvPr id="121" name="Google Shape;121;h5804d2c8bc32654d_0_99"/>
          <p:cNvGrpSpPr/>
          <p:nvPr/>
        </p:nvGrpSpPr>
        <p:grpSpPr>
          <a:xfrm>
            <a:off x="17640300" y="7994925"/>
            <a:ext cx="596549" cy="2063476"/>
            <a:chOff x="17640300" y="7994925"/>
            <a:chExt cx="596549" cy="2063476"/>
          </a:xfrm>
        </p:grpSpPr>
        <p:pic>
          <p:nvPicPr>
            <p:cNvPr descr="preencoded.png" id="122" name="Google Shape;122;h5804d2c8bc32654d_0_9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23" name="Google Shape;123;h5804d2c8bc32654d_0_9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4" name="Google Shape;124;h5804d2c8bc32654d_0_99"/>
          <p:cNvGrpSpPr/>
          <p:nvPr/>
        </p:nvGrpSpPr>
        <p:grpSpPr>
          <a:xfrm>
            <a:off x="2626995" y="1009650"/>
            <a:ext cx="6156900" cy="8439150"/>
            <a:chOff x="2626995" y="1009650"/>
            <a:chExt cx="6156900" cy="8439150"/>
          </a:xfrm>
        </p:grpSpPr>
        <p:pic>
          <p:nvPicPr>
            <p:cNvPr descr="preencoded.png" id="125" name="Google Shape;125;h5804d2c8bc32654d_0_99"/>
            <p:cNvPicPr preferRelativeResize="0"/>
            <p:nvPr/>
          </p:nvPicPr>
          <p:blipFill rotWithShape="1">
            <a:blip r:embed="rId5">
              <a:alphaModFix/>
            </a:blip>
            <a:srcRect b="0" l="0" r="0" t="0"/>
            <a:stretch/>
          </p:blipFill>
          <p:spPr>
            <a:xfrm>
              <a:off x="5157788" y="1009650"/>
              <a:ext cx="1095375" cy="1114425"/>
            </a:xfrm>
            <a:prstGeom prst="rect">
              <a:avLst/>
            </a:prstGeom>
            <a:noFill/>
            <a:ln>
              <a:noFill/>
            </a:ln>
          </p:spPr>
        </p:pic>
        <p:sp>
          <p:nvSpPr>
            <p:cNvPr id="126" name="Google Shape;126;h5804d2c8bc32654d_0_99"/>
            <p:cNvSpPr/>
            <p:nvPr/>
          </p:nvSpPr>
          <p:spPr>
            <a:xfrm>
              <a:off x="3624263" y="2552700"/>
              <a:ext cx="43224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Unicorn Sightings</a:t>
              </a:r>
              <a:endParaRPr b="0" i="0" sz="3600" u="none" cap="none" strike="noStrike">
                <a:solidFill>
                  <a:schemeClr val="dk1"/>
                </a:solidFill>
                <a:latin typeface="Calibri"/>
                <a:ea typeface="Calibri"/>
                <a:cs typeface="Calibri"/>
                <a:sym typeface="Calibri"/>
              </a:endParaRPr>
            </a:p>
          </p:txBody>
        </p:sp>
        <p:sp>
          <p:nvSpPr>
            <p:cNvPr id="127" name="Google Shape;127;h5804d2c8bc32654d_0_99"/>
            <p:cNvSpPr/>
            <p:nvPr/>
          </p:nvSpPr>
          <p:spPr>
            <a:xfrm>
              <a:off x="2626995" y="3695700"/>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28" name="Google Shape;128;h5804d2c8bc32654d_0_99"/>
            <p:cNvPicPr preferRelativeResize="0"/>
            <p:nvPr/>
          </p:nvPicPr>
          <p:blipFill rotWithShape="1">
            <a:blip r:embed="rId6">
              <a:alphaModFix/>
            </a:blip>
            <a:srcRect b="0" l="0" r="0" t="0"/>
            <a:stretch/>
          </p:blipFill>
          <p:spPr>
            <a:xfrm>
              <a:off x="2657475" y="5524500"/>
              <a:ext cx="6096000" cy="3924300"/>
            </a:xfrm>
            <a:prstGeom prst="rect">
              <a:avLst/>
            </a:prstGeom>
            <a:noFill/>
            <a:ln>
              <a:noFill/>
            </a:ln>
          </p:spPr>
        </p:pic>
      </p:grpSp>
      <p:grpSp>
        <p:nvGrpSpPr>
          <p:cNvPr id="129" name="Google Shape;129;h5804d2c8bc32654d_0_99"/>
          <p:cNvGrpSpPr/>
          <p:nvPr/>
        </p:nvGrpSpPr>
        <p:grpSpPr>
          <a:xfrm>
            <a:off x="9465945" y="1009650"/>
            <a:ext cx="6156900" cy="8439150"/>
            <a:chOff x="9465945" y="1009650"/>
            <a:chExt cx="6156900" cy="8439150"/>
          </a:xfrm>
        </p:grpSpPr>
        <p:pic>
          <p:nvPicPr>
            <p:cNvPr descr="preencoded.png" id="130" name="Google Shape;130;h5804d2c8bc32654d_0_99"/>
            <p:cNvPicPr preferRelativeResize="0"/>
            <p:nvPr/>
          </p:nvPicPr>
          <p:blipFill rotWithShape="1">
            <a:blip r:embed="rId7">
              <a:alphaModFix/>
            </a:blip>
            <a:srcRect b="0" l="0" r="0" t="0"/>
            <a:stretch/>
          </p:blipFill>
          <p:spPr>
            <a:xfrm>
              <a:off x="11987213" y="1009650"/>
              <a:ext cx="1114425" cy="1114425"/>
            </a:xfrm>
            <a:prstGeom prst="rect">
              <a:avLst/>
            </a:prstGeom>
            <a:noFill/>
            <a:ln>
              <a:noFill/>
            </a:ln>
          </p:spPr>
        </p:pic>
        <p:sp>
          <p:nvSpPr>
            <p:cNvPr id="131" name="Google Shape;131;h5804d2c8bc32654d_0_99"/>
            <p:cNvSpPr/>
            <p:nvPr/>
          </p:nvSpPr>
          <p:spPr>
            <a:xfrm>
              <a:off x="10710863" y="2552700"/>
              <a:ext cx="38271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Dragon Taming</a:t>
              </a:r>
              <a:endParaRPr b="0" i="0" sz="3600" u="none" cap="none" strike="noStrike">
                <a:solidFill>
                  <a:schemeClr val="dk1"/>
                </a:solidFill>
                <a:latin typeface="Calibri"/>
                <a:ea typeface="Calibri"/>
                <a:cs typeface="Calibri"/>
                <a:sym typeface="Calibri"/>
              </a:endParaRPr>
            </a:p>
          </p:txBody>
        </p:sp>
        <p:sp>
          <p:nvSpPr>
            <p:cNvPr id="132" name="Google Shape;132;h5804d2c8bc32654d_0_99"/>
            <p:cNvSpPr/>
            <p:nvPr/>
          </p:nvSpPr>
          <p:spPr>
            <a:xfrm>
              <a:off x="9465945" y="3695700"/>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33" name="Google Shape;133;h5804d2c8bc32654d_0_99"/>
            <p:cNvPicPr preferRelativeResize="0"/>
            <p:nvPr/>
          </p:nvPicPr>
          <p:blipFill rotWithShape="1">
            <a:blip r:embed="rId8">
              <a:alphaModFix/>
            </a:blip>
            <a:srcRect b="0" l="0" r="0" t="0"/>
            <a:stretch/>
          </p:blipFill>
          <p:spPr>
            <a:xfrm>
              <a:off x="9496425" y="5524500"/>
              <a:ext cx="6096000" cy="39243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38" name="Shape 138"/>
        <p:cNvGrpSpPr/>
        <p:nvPr/>
      </p:nvGrpSpPr>
      <p:grpSpPr>
        <a:xfrm>
          <a:off x="0" y="0"/>
          <a:ext cx="0" cy="0"/>
          <a:chOff x="0" y="0"/>
          <a:chExt cx="0" cy="0"/>
        </a:xfrm>
      </p:grpSpPr>
      <p:pic>
        <p:nvPicPr>
          <p:cNvPr descr="preencoded.png" id="139" name="Google Shape;139;h5804d2c8bc32654d_0_117"/>
          <p:cNvPicPr preferRelativeResize="0"/>
          <p:nvPr/>
        </p:nvPicPr>
        <p:blipFill rotWithShape="1">
          <a:blip r:embed="rId3">
            <a:alphaModFix/>
          </a:blip>
          <a:srcRect b="0" l="0" r="0" t="0"/>
          <a:stretch/>
        </p:blipFill>
        <p:spPr>
          <a:xfrm>
            <a:off x="-3952875" y="2333625"/>
            <a:ext cx="7905613" cy="7697882"/>
          </a:xfrm>
          <a:prstGeom prst="rect">
            <a:avLst/>
          </a:prstGeom>
          <a:noFill/>
          <a:ln>
            <a:noFill/>
          </a:ln>
        </p:spPr>
      </p:pic>
      <p:pic>
        <p:nvPicPr>
          <p:cNvPr descr="preencoded.png" id="140" name="Google Shape;140;h5804d2c8bc32654d_0_117"/>
          <p:cNvPicPr preferRelativeResize="0"/>
          <p:nvPr/>
        </p:nvPicPr>
        <p:blipFill rotWithShape="1">
          <a:blip r:embed="rId4">
            <a:alphaModFix/>
          </a:blip>
          <a:srcRect b="0" l="0" r="0" t="0"/>
          <a:stretch/>
        </p:blipFill>
        <p:spPr>
          <a:xfrm rot="-5400000">
            <a:off x="16631559" y="-515257"/>
            <a:ext cx="7905613" cy="7697882"/>
          </a:xfrm>
          <a:prstGeom prst="rect">
            <a:avLst/>
          </a:prstGeom>
          <a:noFill/>
          <a:ln>
            <a:noFill/>
          </a:ln>
        </p:spPr>
      </p:pic>
      <p:grpSp>
        <p:nvGrpSpPr>
          <p:cNvPr id="141" name="Google Shape;141;h5804d2c8bc32654d_0_117"/>
          <p:cNvGrpSpPr/>
          <p:nvPr/>
        </p:nvGrpSpPr>
        <p:grpSpPr>
          <a:xfrm>
            <a:off x="17640300" y="7994925"/>
            <a:ext cx="596549" cy="2063476"/>
            <a:chOff x="17640300" y="7994925"/>
            <a:chExt cx="596549" cy="2063476"/>
          </a:xfrm>
        </p:grpSpPr>
        <p:pic>
          <p:nvPicPr>
            <p:cNvPr descr="preencoded.png" id="142" name="Google Shape;142;h5804d2c8bc32654d_0_11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43" name="Google Shape;143;h5804d2c8bc32654d_0_11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44" name="Google Shape;144;h5804d2c8bc32654d_0_117"/>
          <p:cNvPicPr preferRelativeResize="0"/>
          <p:nvPr/>
        </p:nvPicPr>
        <p:blipFill rotWithShape="1">
          <a:blip r:embed="rId6">
            <a:alphaModFix/>
          </a:blip>
          <a:srcRect b="0" l="0" r="0" t="0"/>
          <a:stretch/>
        </p:blipFill>
        <p:spPr>
          <a:xfrm>
            <a:off x="-381000" y="1038225"/>
            <a:ext cx="4474463" cy="3328416"/>
          </a:xfrm>
          <a:prstGeom prst="rect">
            <a:avLst/>
          </a:prstGeom>
          <a:noFill/>
          <a:ln>
            <a:noFill/>
          </a:ln>
        </p:spPr>
      </p:pic>
      <p:grpSp>
        <p:nvGrpSpPr>
          <p:cNvPr id="145" name="Google Shape;145;h5804d2c8bc32654d_0_117"/>
          <p:cNvGrpSpPr/>
          <p:nvPr/>
        </p:nvGrpSpPr>
        <p:grpSpPr>
          <a:xfrm>
            <a:off x="4381500" y="3171825"/>
            <a:ext cx="10321425" cy="4977900"/>
            <a:chOff x="4381500" y="3171825"/>
            <a:chExt cx="10321425" cy="4977900"/>
          </a:xfrm>
        </p:grpSpPr>
        <p:sp>
          <p:nvSpPr>
            <p:cNvPr id="146" name="Google Shape;146;h5804d2c8bc32654d_0_117"/>
            <p:cNvSpPr/>
            <p:nvPr/>
          </p:nvSpPr>
          <p:spPr>
            <a:xfrm>
              <a:off x="4381500" y="3171825"/>
              <a:ext cx="10292700" cy="4274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47" name="Google Shape;147;h5804d2c8bc32654d_0_117"/>
            <p:cNvSpPr/>
            <p:nvPr/>
          </p:nvSpPr>
          <p:spPr>
            <a:xfrm>
              <a:off x="11210925" y="7515225"/>
              <a:ext cx="34920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52" name="Shape 152"/>
        <p:cNvGrpSpPr/>
        <p:nvPr/>
      </p:nvGrpSpPr>
      <p:grpSpPr>
        <a:xfrm>
          <a:off x="0" y="0"/>
          <a:ext cx="0" cy="0"/>
          <a:chOff x="0" y="0"/>
          <a:chExt cx="0" cy="0"/>
        </a:xfrm>
      </p:grpSpPr>
      <p:pic>
        <p:nvPicPr>
          <p:cNvPr descr="preencoded.png" id="153" name="Google Shape;153;h5804d2c8bc32654d_0_130"/>
          <p:cNvPicPr preferRelativeResize="0"/>
          <p:nvPr/>
        </p:nvPicPr>
        <p:blipFill rotWithShape="1">
          <a:blip r:embed="rId3">
            <a:alphaModFix/>
          </a:blip>
          <a:srcRect b="0" l="0" r="0" t="0"/>
          <a:stretch/>
        </p:blipFill>
        <p:spPr>
          <a:xfrm>
            <a:off x="16049625" y="1085850"/>
            <a:ext cx="7905613" cy="7697882"/>
          </a:xfrm>
          <a:prstGeom prst="rect">
            <a:avLst/>
          </a:prstGeom>
          <a:noFill/>
          <a:ln>
            <a:noFill/>
          </a:ln>
        </p:spPr>
      </p:pic>
      <p:grpSp>
        <p:nvGrpSpPr>
          <p:cNvPr id="154" name="Google Shape;154;h5804d2c8bc32654d_0_130"/>
          <p:cNvGrpSpPr/>
          <p:nvPr/>
        </p:nvGrpSpPr>
        <p:grpSpPr>
          <a:xfrm>
            <a:off x="17640300" y="7994925"/>
            <a:ext cx="596549" cy="2063476"/>
            <a:chOff x="17640300" y="7994925"/>
            <a:chExt cx="596549" cy="2063476"/>
          </a:xfrm>
        </p:grpSpPr>
        <p:pic>
          <p:nvPicPr>
            <p:cNvPr descr="preencoded.png" id="155" name="Google Shape;155;h5804d2c8bc32654d_0_13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56" name="Google Shape;156;h5804d2c8bc32654d_0_13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7" name="Google Shape;157;h5804d2c8bc32654d_0_130"/>
          <p:cNvPicPr preferRelativeResize="0"/>
          <p:nvPr/>
        </p:nvPicPr>
        <p:blipFill rotWithShape="1">
          <a:blip r:embed="rId5">
            <a:alphaModFix/>
          </a:blip>
          <a:srcRect b="0" l="0" r="0" t="0"/>
          <a:stretch/>
        </p:blipFill>
        <p:spPr>
          <a:xfrm>
            <a:off x="523875" y="1114425"/>
            <a:ext cx="8829675" cy="8058150"/>
          </a:xfrm>
          <a:prstGeom prst="rect">
            <a:avLst/>
          </a:prstGeom>
          <a:noFill/>
          <a:ln>
            <a:noFill/>
          </a:ln>
        </p:spPr>
      </p:pic>
      <p:grpSp>
        <p:nvGrpSpPr>
          <p:cNvPr id="158" name="Google Shape;158;h5804d2c8bc32654d_0_130"/>
          <p:cNvGrpSpPr/>
          <p:nvPr/>
        </p:nvGrpSpPr>
        <p:grpSpPr>
          <a:xfrm>
            <a:off x="9886950" y="3200400"/>
            <a:ext cx="6473100" cy="1935600"/>
            <a:chOff x="9886950" y="3200400"/>
            <a:chExt cx="6473100" cy="1935600"/>
          </a:xfrm>
        </p:grpSpPr>
        <p:sp>
          <p:nvSpPr>
            <p:cNvPr id="159" name="Google Shape;159;h5804d2c8bc32654d_0_130"/>
            <p:cNvSpPr/>
            <p:nvPr/>
          </p:nvSpPr>
          <p:spPr>
            <a:xfrm>
              <a:off x="9886950" y="3200400"/>
              <a:ext cx="64731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Dragon Taming Technique</a:t>
              </a:r>
              <a:endParaRPr b="0" i="0" sz="3600" u="none" cap="none" strike="noStrike">
                <a:solidFill>
                  <a:schemeClr val="dk1"/>
                </a:solidFill>
                <a:latin typeface="Calibri"/>
                <a:ea typeface="Calibri"/>
                <a:cs typeface="Calibri"/>
                <a:sym typeface="Calibri"/>
              </a:endParaRPr>
            </a:p>
          </p:txBody>
        </p:sp>
        <p:sp>
          <p:nvSpPr>
            <p:cNvPr id="160" name="Google Shape;160;h5804d2c8bc32654d_0_130"/>
            <p:cNvSpPr/>
            <p:nvPr/>
          </p:nvSpPr>
          <p:spPr>
            <a:xfrm>
              <a:off x="9886950" y="4114800"/>
              <a:ext cx="64428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61" name="Google Shape;161;h5804d2c8bc32654d_0_130"/>
          <p:cNvGrpSpPr/>
          <p:nvPr/>
        </p:nvGrpSpPr>
        <p:grpSpPr>
          <a:xfrm>
            <a:off x="9886950" y="6057900"/>
            <a:ext cx="6473100" cy="1935600"/>
            <a:chOff x="9886950" y="6057900"/>
            <a:chExt cx="6473100" cy="1935600"/>
          </a:xfrm>
        </p:grpSpPr>
        <p:sp>
          <p:nvSpPr>
            <p:cNvPr id="162" name="Google Shape;162;h5804d2c8bc32654d_0_130"/>
            <p:cNvSpPr/>
            <p:nvPr/>
          </p:nvSpPr>
          <p:spPr>
            <a:xfrm>
              <a:off x="9886950" y="6057900"/>
              <a:ext cx="64731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The Art of Unicorn Sighting</a:t>
              </a:r>
              <a:endParaRPr b="0" i="0" sz="3600" u="none" cap="none" strike="noStrike">
                <a:solidFill>
                  <a:schemeClr val="dk1"/>
                </a:solidFill>
                <a:latin typeface="Calibri"/>
                <a:ea typeface="Calibri"/>
                <a:cs typeface="Calibri"/>
                <a:sym typeface="Calibri"/>
              </a:endParaRPr>
            </a:p>
          </p:txBody>
        </p:sp>
        <p:sp>
          <p:nvSpPr>
            <p:cNvPr id="163" name="Google Shape;163;h5804d2c8bc32654d_0_130"/>
            <p:cNvSpPr/>
            <p:nvPr/>
          </p:nvSpPr>
          <p:spPr>
            <a:xfrm>
              <a:off x="9886950" y="6972300"/>
              <a:ext cx="64428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68" name="Shape 168"/>
        <p:cNvGrpSpPr/>
        <p:nvPr/>
      </p:nvGrpSpPr>
      <p:grpSpPr>
        <a:xfrm>
          <a:off x="0" y="0"/>
          <a:ext cx="0" cy="0"/>
          <a:chOff x="0" y="0"/>
          <a:chExt cx="0" cy="0"/>
        </a:xfrm>
      </p:grpSpPr>
      <p:pic>
        <p:nvPicPr>
          <p:cNvPr descr="preencoded.png" id="169" name="Google Shape;169;h5804d2c8bc32654d_0_145"/>
          <p:cNvPicPr preferRelativeResize="0"/>
          <p:nvPr/>
        </p:nvPicPr>
        <p:blipFill rotWithShape="1">
          <a:blip r:embed="rId3">
            <a:alphaModFix/>
          </a:blip>
          <a:srcRect b="0" l="0" r="0" t="0"/>
          <a:stretch/>
        </p:blipFill>
        <p:spPr>
          <a:xfrm>
            <a:off x="-3952875" y="6438900"/>
            <a:ext cx="7905613" cy="7697882"/>
          </a:xfrm>
          <a:prstGeom prst="rect">
            <a:avLst/>
          </a:prstGeom>
          <a:noFill/>
          <a:ln>
            <a:noFill/>
          </a:ln>
        </p:spPr>
      </p:pic>
      <p:sp>
        <p:nvSpPr>
          <p:cNvPr id="170" name="Google Shape;170;h5804d2c8bc32654d_0_145"/>
          <p:cNvSpPr/>
          <p:nvPr/>
        </p:nvSpPr>
        <p:spPr>
          <a:xfrm>
            <a:off x="1619250" y="561975"/>
            <a:ext cx="15059100" cy="1409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The Magic of Dragons: A Research</a:t>
            </a:r>
            <a:endParaRPr b="0" i="0" sz="6000" u="none" cap="none" strike="noStrike">
              <a:solidFill>
                <a:schemeClr val="dk1"/>
              </a:solidFill>
              <a:latin typeface="Calibri"/>
              <a:ea typeface="Calibri"/>
              <a:cs typeface="Calibri"/>
              <a:sym typeface="Calibri"/>
            </a:endParaRPr>
          </a:p>
        </p:txBody>
      </p:sp>
      <p:grpSp>
        <p:nvGrpSpPr>
          <p:cNvPr id="171" name="Google Shape;171;h5804d2c8bc32654d_0_145"/>
          <p:cNvGrpSpPr/>
          <p:nvPr/>
        </p:nvGrpSpPr>
        <p:grpSpPr>
          <a:xfrm>
            <a:off x="1609725" y="3019425"/>
            <a:ext cx="6153300" cy="6153300"/>
            <a:chOff x="1609725" y="3019425"/>
            <a:chExt cx="6153300" cy="6153300"/>
          </a:xfrm>
        </p:grpSpPr>
        <p:sp>
          <p:nvSpPr>
            <p:cNvPr id="172" name="Google Shape;172;h5804d2c8bc32654d_0_145"/>
            <p:cNvSpPr/>
            <p:nvPr/>
          </p:nvSpPr>
          <p:spPr>
            <a:xfrm>
              <a:off x="1609725" y="3019425"/>
              <a:ext cx="6153300" cy="6153300"/>
            </a:xfrm>
            <a:prstGeom prst="ellipse">
              <a:avLst/>
            </a:prstGeom>
            <a:solidFill>
              <a:srgbClr val="012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h5804d2c8bc32654d_0_145"/>
            <p:cNvSpPr/>
            <p:nvPr/>
          </p:nvSpPr>
          <p:spPr>
            <a:xfrm>
              <a:off x="2381250" y="4438650"/>
              <a:ext cx="4619700" cy="4619700"/>
            </a:xfrm>
            <a:prstGeom prst="ellipse">
              <a:avLst/>
            </a:prstGeom>
            <a:solidFill>
              <a:srgbClr val="EAED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h5804d2c8bc32654d_0_145"/>
            <p:cNvSpPr/>
            <p:nvPr/>
          </p:nvSpPr>
          <p:spPr>
            <a:xfrm>
              <a:off x="3152775" y="5848350"/>
              <a:ext cx="3067200" cy="3067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h5804d2c8bc32654d_0_145"/>
            <p:cNvSpPr/>
            <p:nvPr/>
          </p:nvSpPr>
          <p:spPr>
            <a:xfrm>
              <a:off x="4053840" y="3348990"/>
              <a:ext cx="12459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6.7M</a:t>
              </a:r>
              <a:endParaRPr b="0" i="0" sz="3600" u="none" cap="none" strike="noStrike">
                <a:solidFill>
                  <a:schemeClr val="dk1"/>
                </a:solidFill>
                <a:latin typeface="Calibri"/>
                <a:ea typeface="Calibri"/>
                <a:cs typeface="Calibri"/>
                <a:sym typeface="Calibri"/>
              </a:endParaRPr>
            </a:p>
          </p:txBody>
        </p:sp>
        <p:sp>
          <p:nvSpPr>
            <p:cNvPr id="176" name="Google Shape;176;h5804d2c8bc32654d_0_145"/>
            <p:cNvSpPr/>
            <p:nvPr/>
          </p:nvSpPr>
          <p:spPr>
            <a:xfrm>
              <a:off x="4063365" y="6958965"/>
              <a:ext cx="12555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29D9"/>
                </a:buClr>
                <a:buSzPts val="3600"/>
                <a:buFont typeface="Poppins"/>
                <a:buNone/>
              </a:pPr>
              <a:r>
                <a:rPr b="1" i="0" lang="en-US" sz="3600" u="none" cap="none" strike="noStrike">
                  <a:solidFill>
                    <a:srgbClr val="0129D9"/>
                  </a:solidFill>
                  <a:latin typeface="Poppins"/>
                  <a:ea typeface="Poppins"/>
                  <a:cs typeface="Poppins"/>
                  <a:sym typeface="Poppins"/>
                </a:rPr>
                <a:t>2.3M</a:t>
              </a:r>
              <a:endParaRPr b="0" i="0" sz="3600" u="none" cap="none" strike="noStrike">
                <a:solidFill>
                  <a:schemeClr val="dk1"/>
                </a:solidFill>
                <a:latin typeface="Calibri"/>
                <a:ea typeface="Calibri"/>
                <a:cs typeface="Calibri"/>
                <a:sym typeface="Calibri"/>
              </a:endParaRPr>
            </a:p>
          </p:txBody>
        </p:sp>
        <p:sp>
          <p:nvSpPr>
            <p:cNvPr id="177" name="Google Shape;177;h5804d2c8bc32654d_0_145"/>
            <p:cNvSpPr/>
            <p:nvPr/>
          </p:nvSpPr>
          <p:spPr>
            <a:xfrm>
              <a:off x="4025265" y="4758690"/>
              <a:ext cx="13317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29D9"/>
                </a:buClr>
                <a:buSzPts val="3600"/>
                <a:buFont typeface="Poppins"/>
                <a:buNone/>
              </a:pPr>
              <a:r>
                <a:rPr b="1" i="0" lang="en-US" sz="3600" u="none" cap="none" strike="noStrike">
                  <a:solidFill>
                    <a:srgbClr val="0129D9"/>
                  </a:solidFill>
                  <a:latin typeface="Poppins"/>
                  <a:ea typeface="Poppins"/>
                  <a:cs typeface="Poppins"/>
                  <a:sym typeface="Poppins"/>
                </a:rPr>
                <a:t>4.4M</a:t>
              </a:r>
              <a:endParaRPr b="0" i="0" sz="3600" u="none" cap="none" strike="noStrike">
                <a:solidFill>
                  <a:schemeClr val="dk1"/>
                </a:solidFill>
                <a:latin typeface="Calibri"/>
                <a:ea typeface="Calibri"/>
                <a:cs typeface="Calibri"/>
                <a:sym typeface="Calibri"/>
              </a:endParaRPr>
            </a:p>
          </p:txBody>
        </p:sp>
      </p:grpSp>
      <p:grpSp>
        <p:nvGrpSpPr>
          <p:cNvPr id="178" name="Google Shape;178;h5804d2c8bc32654d_0_145"/>
          <p:cNvGrpSpPr/>
          <p:nvPr/>
        </p:nvGrpSpPr>
        <p:grpSpPr>
          <a:xfrm>
            <a:off x="17640300" y="7994925"/>
            <a:ext cx="596549" cy="2063476"/>
            <a:chOff x="17640300" y="7994925"/>
            <a:chExt cx="596549" cy="2063476"/>
          </a:xfrm>
        </p:grpSpPr>
        <p:pic>
          <p:nvPicPr>
            <p:cNvPr descr="preencoded.png" id="179" name="Google Shape;179;h5804d2c8bc32654d_0_14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80" name="Google Shape;180;h5804d2c8bc32654d_0_14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81" name="Google Shape;181;h5804d2c8bc32654d_0_145"/>
          <p:cNvGrpSpPr/>
          <p:nvPr/>
        </p:nvGrpSpPr>
        <p:grpSpPr>
          <a:xfrm>
            <a:off x="9448800" y="2667000"/>
            <a:ext cx="6433275" cy="1830825"/>
            <a:chOff x="9448800" y="2667000"/>
            <a:chExt cx="6433275" cy="1830825"/>
          </a:xfrm>
        </p:grpSpPr>
        <p:pic>
          <p:nvPicPr>
            <p:cNvPr descr="preencoded.png" id="182" name="Google Shape;182;h5804d2c8bc32654d_0_145"/>
            <p:cNvPicPr preferRelativeResize="0"/>
            <p:nvPr/>
          </p:nvPicPr>
          <p:blipFill rotWithShape="1">
            <a:blip r:embed="rId5">
              <a:alphaModFix/>
            </a:blip>
            <a:srcRect b="0" l="0" r="0" t="0"/>
            <a:stretch/>
          </p:blipFill>
          <p:spPr>
            <a:xfrm>
              <a:off x="9448800" y="2667000"/>
              <a:ext cx="1009650" cy="609600"/>
            </a:xfrm>
            <a:prstGeom prst="rect">
              <a:avLst/>
            </a:prstGeom>
            <a:noFill/>
            <a:ln>
              <a:noFill/>
            </a:ln>
          </p:spPr>
        </p:pic>
        <p:sp>
          <p:nvSpPr>
            <p:cNvPr id="183" name="Google Shape;183;h5804d2c8bc32654d_0_145"/>
            <p:cNvSpPr/>
            <p:nvPr/>
          </p:nvSpPr>
          <p:spPr>
            <a:xfrm>
              <a:off x="9477375" y="347662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84" name="Google Shape;184;h5804d2c8bc32654d_0_145"/>
          <p:cNvGrpSpPr/>
          <p:nvPr/>
        </p:nvGrpSpPr>
        <p:grpSpPr>
          <a:xfrm>
            <a:off x="9448800" y="5181600"/>
            <a:ext cx="6433275" cy="1926075"/>
            <a:chOff x="9448800" y="5181600"/>
            <a:chExt cx="6433275" cy="1926075"/>
          </a:xfrm>
        </p:grpSpPr>
        <p:pic>
          <p:nvPicPr>
            <p:cNvPr descr="preencoded.png" id="185" name="Google Shape;185;h5804d2c8bc32654d_0_145"/>
            <p:cNvPicPr preferRelativeResize="0"/>
            <p:nvPr/>
          </p:nvPicPr>
          <p:blipFill rotWithShape="1">
            <a:blip r:embed="rId6">
              <a:alphaModFix/>
            </a:blip>
            <a:srcRect b="0" l="0" r="0" t="0"/>
            <a:stretch/>
          </p:blipFill>
          <p:spPr>
            <a:xfrm>
              <a:off x="9448800" y="5181600"/>
              <a:ext cx="666750" cy="704850"/>
            </a:xfrm>
            <a:prstGeom prst="rect">
              <a:avLst/>
            </a:prstGeom>
            <a:noFill/>
            <a:ln>
              <a:noFill/>
            </a:ln>
          </p:spPr>
        </p:pic>
        <p:sp>
          <p:nvSpPr>
            <p:cNvPr id="186" name="Google Shape;186;h5804d2c8bc32654d_0_145"/>
            <p:cNvSpPr/>
            <p:nvPr/>
          </p:nvSpPr>
          <p:spPr>
            <a:xfrm>
              <a:off x="9477375" y="60864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187" name="Google Shape;187;h5804d2c8bc32654d_0_145"/>
          <p:cNvGrpSpPr/>
          <p:nvPr/>
        </p:nvGrpSpPr>
        <p:grpSpPr>
          <a:xfrm>
            <a:off x="9448800" y="7696197"/>
            <a:ext cx="6433275" cy="1979517"/>
            <a:chOff x="9448800" y="7696197"/>
            <a:chExt cx="6433275" cy="1979517"/>
          </a:xfrm>
        </p:grpSpPr>
        <p:pic>
          <p:nvPicPr>
            <p:cNvPr descr="preencoded.png" id="188" name="Google Shape;188;h5804d2c8bc32654d_0_145"/>
            <p:cNvPicPr preferRelativeResize="0"/>
            <p:nvPr/>
          </p:nvPicPr>
          <p:blipFill rotWithShape="1">
            <a:blip r:embed="rId7">
              <a:alphaModFix/>
            </a:blip>
            <a:srcRect b="0" l="0" r="0" t="0"/>
            <a:stretch/>
          </p:blipFill>
          <p:spPr>
            <a:xfrm>
              <a:off x="9448800" y="7696197"/>
              <a:ext cx="857250" cy="758292"/>
            </a:xfrm>
            <a:prstGeom prst="rect">
              <a:avLst/>
            </a:prstGeom>
            <a:noFill/>
            <a:ln>
              <a:noFill/>
            </a:ln>
          </p:spPr>
        </p:pic>
        <p:sp>
          <p:nvSpPr>
            <p:cNvPr id="189" name="Google Shape;189;h5804d2c8bc32654d_0_145"/>
            <p:cNvSpPr/>
            <p:nvPr/>
          </p:nvSpPr>
          <p:spPr>
            <a:xfrm>
              <a:off x="9477375" y="8654514"/>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194" name="Shape 194"/>
        <p:cNvGrpSpPr/>
        <p:nvPr/>
      </p:nvGrpSpPr>
      <p:grpSpPr>
        <a:xfrm>
          <a:off x="0" y="0"/>
          <a:ext cx="0" cy="0"/>
          <a:chOff x="0" y="0"/>
          <a:chExt cx="0" cy="0"/>
        </a:xfrm>
      </p:grpSpPr>
      <p:pic>
        <p:nvPicPr>
          <p:cNvPr descr="preencoded.png" id="195" name="Google Shape;195;h5804d2c8bc32654d_0_170"/>
          <p:cNvPicPr preferRelativeResize="0"/>
          <p:nvPr/>
        </p:nvPicPr>
        <p:blipFill rotWithShape="1">
          <a:blip r:embed="rId3">
            <a:alphaModFix/>
          </a:blip>
          <a:srcRect b="0" l="0" r="0" t="0"/>
          <a:stretch/>
        </p:blipFill>
        <p:spPr>
          <a:xfrm>
            <a:off x="16049625" y="1085850"/>
            <a:ext cx="7905613" cy="7697882"/>
          </a:xfrm>
          <a:prstGeom prst="rect">
            <a:avLst/>
          </a:prstGeom>
          <a:noFill/>
          <a:ln>
            <a:noFill/>
          </a:ln>
        </p:spPr>
      </p:pic>
      <p:grpSp>
        <p:nvGrpSpPr>
          <p:cNvPr id="196" name="Google Shape;196;h5804d2c8bc32654d_0_170"/>
          <p:cNvGrpSpPr/>
          <p:nvPr/>
        </p:nvGrpSpPr>
        <p:grpSpPr>
          <a:xfrm>
            <a:off x="17640300" y="7994925"/>
            <a:ext cx="596549" cy="2063476"/>
            <a:chOff x="17640300" y="7994925"/>
            <a:chExt cx="596549" cy="2063476"/>
          </a:xfrm>
        </p:grpSpPr>
        <p:pic>
          <p:nvPicPr>
            <p:cNvPr descr="preencoded.png" id="197" name="Google Shape;197;h5804d2c8bc32654d_0_17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98" name="Google Shape;198;h5804d2c8bc32654d_0_17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99" name="Google Shape;199;h5804d2c8bc32654d_0_170"/>
          <p:cNvSpPr/>
          <p:nvPr/>
        </p:nvSpPr>
        <p:spPr>
          <a:xfrm>
            <a:off x="6829425" y="352425"/>
            <a:ext cx="49053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Pricing Plan</a:t>
            </a:r>
            <a:endParaRPr b="0" i="0" sz="6000" u="none" cap="none" strike="noStrike">
              <a:solidFill>
                <a:schemeClr val="dk1"/>
              </a:solidFill>
              <a:latin typeface="Calibri"/>
              <a:ea typeface="Calibri"/>
              <a:cs typeface="Calibri"/>
              <a:sym typeface="Calibri"/>
            </a:endParaRPr>
          </a:p>
        </p:txBody>
      </p:sp>
      <p:grpSp>
        <p:nvGrpSpPr>
          <p:cNvPr id="200" name="Google Shape;200;h5804d2c8bc32654d_0_170"/>
          <p:cNvGrpSpPr/>
          <p:nvPr/>
        </p:nvGrpSpPr>
        <p:grpSpPr>
          <a:xfrm>
            <a:off x="1333500" y="1866900"/>
            <a:ext cx="15630450" cy="7762800"/>
            <a:chOff x="1333500" y="1866900"/>
            <a:chExt cx="15630450" cy="7762800"/>
          </a:xfrm>
        </p:grpSpPr>
        <p:sp>
          <p:nvSpPr>
            <p:cNvPr id="201" name="Google Shape;201;h5804d2c8bc32654d_0_170"/>
            <p:cNvSpPr/>
            <p:nvPr/>
          </p:nvSpPr>
          <p:spPr>
            <a:xfrm>
              <a:off x="1333500" y="1866900"/>
              <a:ext cx="4829100" cy="7762800"/>
            </a:xfrm>
            <a:prstGeom prst="roundRect">
              <a:avLst>
                <a:gd fmla="val 1195" name="adj"/>
              </a:avLst>
            </a:prstGeom>
            <a:noFill/>
            <a:ln cap="flat" cmpd="sng" w="9525">
              <a:solidFill>
                <a:srgbClr val="012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2" name="Google Shape;202;h5804d2c8bc32654d_0_170"/>
            <p:cNvPicPr preferRelativeResize="0"/>
            <p:nvPr/>
          </p:nvPicPr>
          <p:blipFill rotWithShape="1">
            <a:blip r:embed="rId5">
              <a:alphaModFix/>
            </a:blip>
            <a:srcRect b="0" l="0" r="0" t="0"/>
            <a:stretch/>
          </p:blipFill>
          <p:spPr>
            <a:xfrm>
              <a:off x="3271837" y="2181225"/>
              <a:ext cx="952500" cy="1114425"/>
            </a:xfrm>
            <a:prstGeom prst="rect">
              <a:avLst/>
            </a:prstGeom>
            <a:noFill/>
            <a:ln>
              <a:noFill/>
            </a:ln>
          </p:spPr>
        </p:pic>
        <p:sp>
          <p:nvSpPr>
            <p:cNvPr id="203" name="Google Shape;203;h5804d2c8bc32654d_0_170"/>
            <p:cNvSpPr/>
            <p:nvPr/>
          </p:nvSpPr>
          <p:spPr>
            <a:xfrm>
              <a:off x="6734175" y="1866900"/>
              <a:ext cx="4829100" cy="7762800"/>
            </a:xfrm>
            <a:prstGeom prst="roundRect">
              <a:avLst>
                <a:gd fmla="val 1195" name="adj"/>
              </a:avLst>
            </a:prstGeom>
            <a:noFill/>
            <a:ln cap="flat" cmpd="sng" w="9525">
              <a:solidFill>
                <a:srgbClr val="012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4" name="Google Shape;204;h5804d2c8bc32654d_0_170"/>
            <p:cNvPicPr preferRelativeResize="0"/>
            <p:nvPr/>
          </p:nvPicPr>
          <p:blipFill rotWithShape="1">
            <a:blip r:embed="rId6">
              <a:alphaModFix/>
            </a:blip>
            <a:srcRect b="0" l="0" r="0" t="0"/>
            <a:stretch/>
          </p:blipFill>
          <p:spPr>
            <a:xfrm>
              <a:off x="8534400" y="2181225"/>
              <a:ext cx="1228725" cy="1114425"/>
            </a:xfrm>
            <a:prstGeom prst="rect">
              <a:avLst/>
            </a:prstGeom>
            <a:noFill/>
            <a:ln>
              <a:noFill/>
            </a:ln>
          </p:spPr>
        </p:pic>
        <p:sp>
          <p:nvSpPr>
            <p:cNvPr id="205" name="Google Shape;205;h5804d2c8bc32654d_0_170"/>
            <p:cNvSpPr/>
            <p:nvPr/>
          </p:nvSpPr>
          <p:spPr>
            <a:xfrm>
              <a:off x="12134850" y="1866900"/>
              <a:ext cx="4829100" cy="7762800"/>
            </a:xfrm>
            <a:prstGeom prst="roundRect">
              <a:avLst>
                <a:gd fmla="val 1195" name="adj"/>
              </a:avLst>
            </a:prstGeom>
            <a:noFill/>
            <a:ln cap="flat" cmpd="sng" w="9525">
              <a:solidFill>
                <a:srgbClr val="012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6" name="Google Shape;206;h5804d2c8bc32654d_0_170"/>
            <p:cNvPicPr preferRelativeResize="0"/>
            <p:nvPr/>
          </p:nvPicPr>
          <p:blipFill rotWithShape="1">
            <a:blip r:embed="rId7">
              <a:alphaModFix/>
            </a:blip>
            <a:srcRect b="0" l="0" r="0" t="0"/>
            <a:stretch/>
          </p:blipFill>
          <p:spPr>
            <a:xfrm>
              <a:off x="14092238" y="2181225"/>
              <a:ext cx="914400" cy="1114425"/>
            </a:xfrm>
            <a:prstGeom prst="rect">
              <a:avLst/>
            </a:prstGeom>
            <a:noFill/>
            <a:ln>
              <a:noFill/>
            </a:ln>
          </p:spPr>
        </p:pic>
        <p:sp>
          <p:nvSpPr>
            <p:cNvPr id="207" name="Google Shape;207;h5804d2c8bc32654d_0_170"/>
            <p:cNvSpPr/>
            <p:nvPr/>
          </p:nvSpPr>
          <p:spPr>
            <a:xfrm>
              <a:off x="3025140" y="3495675"/>
              <a:ext cx="14460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29D9"/>
                </a:buClr>
                <a:buSzPts val="3600"/>
                <a:buFont typeface="Poppins"/>
                <a:buNone/>
              </a:pPr>
              <a:r>
                <a:rPr b="1" i="0" lang="en-US" sz="3600" u="none" cap="none" strike="noStrike">
                  <a:solidFill>
                    <a:srgbClr val="0129D9"/>
                  </a:solidFill>
                  <a:latin typeface="Poppins"/>
                  <a:ea typeface="Poppins"/>
                  <a:cs typeface="Poppins"/>
                  <a:sym typeface="Poppins"/>
                </a:rPr>
                <a:t>Basic</a:t>
              </a:r>
              <a:endParaRPr b="0" i="0" sz="3600" u="none" cap="none" strike="noStrike">
                <a:solidFill>
                  <a:schemeClr val="dk1"/>
                </a:solidFill>
                <a:latin typeface="Calibri"/>
                <a:ea typeface="Calibri"/>
                <a:cs typeface="Calibri"/>
                <a:sym typeface="Calibri"/>
              </a:endParaRPr>
            </a:p>
          </p:txBody>
        </p:sp>
        <p:sp>
          <p:nvSpPr>
            <p:cNvPr id="208" name="Google Shape;208;h5804d2c8bc32654d_0_170"/>
            <p:cNvSpPr/>
            <p:nvPr/>
          </p:nvSpPr>
          <p:spPr>
            <a:xfrm>
              <a:off x="1676400" y="44100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09" name="Google Shape;209;h5804d2c8bc32654d_0_170"/>
            <p:cNvSpPr/>
            <p:nvPr/>
          </p:nvSpPr>
          <p:spPr>
            <a:xfrm>
              <a:off x="2386965" y="8601075"/>
              <a:ext cx="27222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$10/month</a:t>
              </a:r>
              <a:endParaRPr b="0" i="0" sz="3600" u="none" cap="none" strike="noStrike">
                <a:solidFill>
                  <a:schemeClr val="dk1"/>
                </a:solidFill>
                <a:latin typeface="Calibri"/>
                <a:ea typeface="Calibri"/>
                <a:cs typeface="Calibri"/>
                <a:sym typeface="Calibri"/>
              </a:endParaRPr>
            </a:p>
          </p:txBody>
        </p:sp>
        <p:sp>
          <p:nvSpPr>
            <p:cNvPr id="210" name="Google Shape;210;h5804d2c8bc32654d_0_170"/>
            <p:cNvSpPr/>
            <p:nvPr/>
          </p:nvSpPr>
          <p:spPr>
            <a:xfrm>
              <a:off x="8573453" y="3495675"/>
              <a:ext cx="11505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29D9"/>
                </a:buClr>
                <a:buSzPts val="3600"/>
                <a:buFont typeface="Poppins"/>
                <a:buNone/>
              </a:pPr>
              <a:r>
                <a:rPr b="1" i="0" lang="en-US" sz="3600" u="none" cap="none" strike="noStrike">
                  <a:solidFill>
                    <a:srgbClr val="0129D9"/>
                  </a:solidFill>
                  <a:latin typeface="Poppins"/>
                  <a:ea typeface="Poppins"/>
                  <a:cs typeface="Poppins"/>
                  <a:sym typeface="Poppins"/>
                </a:rPr>
                <a:t>Elite</a:t>
              </a:r>
              <a:endParaRPr b="0" i="0" sz="3600" u="none" cap="none" strike="noStrike">
                <a:solidFill>
                  <a:schemeClr val="dk1"/>
                </a:solidFill>
                <a:latin typeface="Calibri"/>
                <a:ea typeface="Calibri"/>
                <a:cs typeface="Calibri"/>
                <a:sym typeface="Calibri"/>
              </a:endParaRPr>
            </a:p>
          </p:txBody>
        </p:sp>
        <p:sp>
          <p:nvSpPr>
            <p:cNvPr id="211" name="Google Shape;211;h5804d2c8bc32654d_0_170"/>
            <p:cNvSpPr/>
            <p:nvPr/>
          </p:nvSpPr>
          <p:spPr>
            <a:xfrm>
              <a:off x="7077075" y="44100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12" name="Google Shape;212;h5804d2c8bc32654d_0_170"/>
            <p:cNvSpPr/>
            <p:nvPr/>
          </p:nvSpPr>
          <p:spPr>
            <a:xfrm>
              <a:off x="7725728" y="8601075"/>
              <a:ext cx="28461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$50/month</a:t>
              </a:r>
              <a:endParaRPr b="0" i="0" sz="3600" u="none" cap="none" strike="noStrike">
                <a:solidFill>
                  <a:schemeClr val="dk1"/>
                </a:solidFill>
                <a:latin typeface="Calibri"/>
                <a:ea typeface="Calibri"/>
                <a:cs typeface="Calibri"/>
                <a:sym typeface="Calibri"/>
              </a:endParaRPr>
            </a:p>
          </p:txBody>
        </p:sp>
        <p:sp>
          <p:nvSpPr>
            <p:cNvPr id="213" name="Google Shape;213;h5804d2c8bc32654d_0_170"/>
            <p:cNvSpPr/>
            <p:nvPr/>
          </p:nvSpPr>
          <p:spPr>
            <a:xfrm>
              <a:off x="13216890" y="3495675"/>
              <a:ext cx="26652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29D9"/>
                </a:buClr>
                <a:buSzPts val="3600"/>
                <a:buFont typeface="Poppins"/>
                <a:buNone/>
              </a:pPr>
              <a:r>
                <a:rPr b="1" i="0" lang="en-US" sz="3600" u="none" cap="none" strike="noStrike">
                  <a:solidFill>
                    <a:srgbClr val="0129D9"/>
                  </a:solidFill>
                  <a:latin typeface="Poppins"/>
                  <a:ea typeface="Poppins"/>
                  <a:cs typeface="Poppins"/>
                  <a:sym typeface="Poppins"/>
                </a:rPr>
                <a:t>Legendary</a:t>
              </a:r>
              <a:endParaRPr b="0" i="0" sz="3600" u="none" cap="none" strike="noStrike">
                <a:solidFill>
                  <a:schemeClr val="dk1"/>
                </a:solidFill>
                <a:latin typeface="Calibri"/>
                <a:ea typeface="Calibri"/>
                <a:cs typeface="Calibri"/>
                <a:sym typeface="Calibri"/>
              </a:endParaRPr>
            </a:p>
          </p:txBody>
        </p:sp>
        <p:sp>
          <p:nvSpPr>
            <p:cNvPr id="214" name="Google Shape;214;h5804d2c8bc32654d_0_170"/>
            <p:cNvSpPr/>
            <p:nvPr/>
          </p:nvSpPr>
          <p:spPr>
            <a:xfrm>
              <a:off x="12477750" y="44100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15" name="Google Shape;215;h5804d2c8bc32654d_0_170"/>
            <p:cNvSpPr/>
            <p:nvPr/>
          </p:nvSpPr>
          <p:spPr>
            <a:xfrm>
              <a:off x="13040677" y="8601075"/>
              <a:ext cx="30174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220" name="Shape 220"/>
        <p:cNvGrpSpPr/>
        <p:nvPr/>
      </p:nvGrpSpPr>
      <p:grpSpPr>
        <a:xfrm>
          <a:off x="0" y="0"/>
          <a:ext cx="0" cy="0"/>
          <a:chOff x="0" y="0"/>
          <a:chExt cx="0" cy="0"/>
        </a:xfrm>
      </p:grpSpPr>
      <p:pic>
        <p:nvPicPr>
          <p:cNvPr descr="preencoded.png" id="221" name="Google Shape;221;h5804d2c8bc32654d_0_195"/>
          <p:cNvPicPr preferRelativeResize="0"/>
          <p:nvPr/>
        </p:nvPicPr>
        <p:blipFill rotWithShape="1">
          <a:blip r:embed="rId3">
            <a:alphaModFix/>
          </a:blip>
          <a:srcRect b="0" l="0" r="0" t="0"/>
          <a:stretch/>
        </p:blipFill>
        <p:spPr>
          <a:xfrm>
            <a:off x="2809875" y="8105775"/>
            <a:ext cx="7905613" cy="7697882"/>
          </a:xfrm>
          <a:prstGeom prst="rect">
            <a:avLst/>
          </a:prstGeom>
          <a:noFill/>
          <a:ln>
            <a:noFill/>
          </a:ln>
        </p:spPr>
      </p:pic>
      <p:grpSp>
        <p:nvGrpSpPr>
          <p:cNvPr id="222" name="Google Shape;222;h5804d2c8bc32654d_0_195"/>
          <p:cNvGrpSpPr/>
          <p:nvPr/>
        </p:nvGrpSpPr>
        <p:grpSpPr>
          <a:xfrm>
            <a:off x="17640300" y="7994925"/>
            <a:ext cx="596549" cy="2063476"/>
            <a:chOff x="17640300" y="7994925"/>
            <a:chExt cx="596549" cy="2063476"/>
          </a:xfrm>
        </p:grpSpPr>
        <p:pic>
          <p:nvPicPr>
            <p:cNvPr descr="preencoded.png" id="223" name="Google Shape;223;h5804d2c8bc32654d_0_19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24" name="Google Shape;224;h5804d2c8bc32654d_0_19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25" name="Google Shape;225;h5804d2c8bc32654d_0_195"/>
          <p:cNvGrpSpPr/>
          <p:nvPr/>
        </p:nvGrpSpPr>
        <p:grpSpPr>
          <a:xfrm>
            <a:off x="2495550" y="809626"/>
            <a:ext cx="13356075" cy="8774549"/>
            <a:chOff x="2495550" y="809626"/>
            <a:chExt cx="13356075" cy="8774549"/>
          </a:xfrm>
        </p:grpSpPr>
        <p:pic>
          <p:nvPicPr>
            <p:cNvPr descr="preencoded.png" id="226" name="Google Shape;226;h5804d2c8bc32654d_0_195"/>
            <p:cNvPicPr preferRelativeResize="0"/>
            <p:nvPr/>
          </p:nvPicPr>
          <p:blipFill rotWithShape="1">
            <a:blip r:embed="rId5">
              <a:alphaModFix/>
            </a:blip>
            <a:srcRect b="0" l="0" r="0" t="0"/>
            <a:stretch/>
          </p:blipFill>
          <p:spPr>
            <a:xfrm>
              <a:off x="9029700" y="1209666"/>
              <a:ext cx="3914775" cy="3924309"/>
            </a:xfrm>
            <a:prstGeom prst="rect">
              <a:avLst/>
            </a:prstGeom>
            <a:noFill/>
            <a:ln>
              <a:noFill/>
            </a:ln>
          </p:spPr>
        </p:pic>
        <p:pic>
          <p:nvPicPr>
            <p:cNvPr descr="preencoded.png" id="227" name="Google Shape;227;h5804d2c8bc32654d_0_195"/>
            <p:cNvPicPr preferRelativeResize="0"/>
            <p:nvPr/>
          </p:nvPicPr>
          <p:blipFill rotWithShape="1">
            <a:blip r:embed="rId6">
              <a:alphaModFix/>
            </a:blip>
            <a:srcRect b="0" l="0" r="0" t="0"/>
            <a:stretch/>
          </p:blipFill>
          <p:spPr>
            <a:xfrm>
              <a:off x="5105400" y="1209666"/>
              <a:ext cx="3914775" cy="3924309"/>
            </a:xfrm>
            <a:prstGeom prst="rect">
              <a:avLst/>
            </a:prstGeom>
            <a:noFill/>
            <a:ln>
              <a:noFill/>
            </a:ln>
          </p:spPr>
        </p:pic>
        <p:pic>
          <p:nvPicPr>
            <p:cNvPr descr="preencoded.png" id="228" name="Google Shape;228;h5804d2c8bc32654d_0_195"/>
            <p:cNvPicPr preferRelativeResize="0"/>
            <p:nvPr/>
          </p:nvPicPr>
          <p:blipFill rotWithShape="1">
            <a:blip r:embed="rId7">
              <a:alphaModFix/>
            </a:blip>
            <a:srcRect b="0" l="0" r="0" t="0"/>
            <a:stretch/>
          </p:blipFill>
          <p:spPr>
            <a:xfrm>
              <a:off x="5105400" y="5143500"/>
              <a:ext cx="3914775" cy="3924309"/>
            </a:xfrm>
            <a:prstGeom prst="rect">
              <a:avLst/>
            </a:prstGeom>
            <a:noFill/>
            <a:ln>
              <a:noFill/>
            </a:ln>
          </p:spPr>
        </p:pic>
        <p:pic>
          <p:nvPicPr>
            <p:cNvPr descr="preencoded.png" id="229" name="Google Shape;229;h5804d2c8bc32654d_0_195"/>
            <p:cNvPicPr preferRelativeResize="0"/>
            <p:nvPr/>
          </p:nvPicPr>
          <p:blipFill rotWithShape="1">
            <a:blip r:embed="rId8">
              <a:alphaModFix/>
            </a:blip>
            <a:srcRect b="0" l="0" r="0" t="0"/>
            <a:stretch/>
          </p:blipFill>
          <p:spPr>
            <a:xfrm>
              <a:off x="9029700" y="5143500"/>
              <a:ext cx="3914775" cy="3924309"/>
            </a:xfrm>
            <a:prstGeom prst="rect">
              <a:avLst/>
            </a:prstGeom>
            <a:noFill/>
            <a:ln>
              <a:noFill/>
            </a:ln>
          </p:spPr>
        </p:pic>
        <p:cxnSp>
          <p:nvCxnSpPr>
            <p:cNvPr id="230" name="Google Shape;230;h5804d2c8bc32654d_0_195"/>
            <p:cNvCxnSpPr/>
            <p:nvPr/>
          </p:nvCxnSpPr>
          <p:spPr>
            <a:xfrm rot="5396197">
              <a:off x="4686371" y="5148226"/>
              <a:ext cx="8677205" cy="0"/>
            </a:xfrm>
            <a:prstGeom prst="straightConnector1">
              <a:avLst/>
            </a:prstGeom>
            <a:noFill/>
            <a:ln cap="flat" cmpd="sng" w="9525">
              <a:solidFill>
                <a:srgbClr val="000000"/>
              </a:solidFill>
              <a:prstDash val="solid"/>
              <a:round/>
              <a:headEnd len="sm" w="sm" type="none"/>
              <a:tailEnd len="sm" w="sm" type="none"/>
            </a:ln>
          </p:spPr>
        </p:cxnSp>
        <p:cxnSp>
          <p:nvCxnSpPr>
            <p:cNvPr id="231" name="Google Shape;231;h5804d2c8bc32654d_0_195"/>
            <p:cNvCxnSpPr/>
            <p:nvPr/>
          </p:nvCxnSpPr>
          <p:spPr>
            <a:xfrm rot="2529">
              <a:off x="2495548" y="5138776"/>
              <a:ext cx="13049104" cy="0"/>
            </a:xfrm>
            <a:prstGeom prst="straightConnector1">
              <a:avLst/>
            </a:prstGeom>
            <a:noFill/>
            <a:ln cap="flat" cmpd="sng" w="9525">
              <a:solidFill>
                <a:srgbClr val="000000"/>
              </a:solidFill>
              <a:prstDash val="solid"/>
              <a:round/>
              <a:headEnd len="sm" w="sm" type="none"/>
              <a:tailEnd len="sm" w="sm" type="none"/>
            </a:ln>
          </p:spPr>
        </p:cxnSp>
        <p:pic>
          <p:nvPicPr>
            <p:cNvPr descr="preencoded.png" id="232" name="Google Shape;232;h5804d2c8bc32654d_0_195"/>
            <p:cNvPicPr preferRelativeResize="0"/>
            <p:nvPr/>
          </p:nvPicPr>
          <p:blipFill rotWithShape="1">
            <a:blip r:embed="rId9">
              <a:alphaModFix/>
            </a:blip>
            <a:srcRect b="0" l="0" r="0" t="0"/>
            <a:stretch/>
          </p:blipFill>
          <p:spPr>
            <a:xfrm>
              <a:off x="2559058" y="873137"/>
              <a:ext cx="1092180" cy="1092182"/>
            </a:xfrm>
            <a:prstGeom prst="rect">
              <a:avLst/>
            </a:prstGeom>
            <a:noFill/>
            <a:ln>
              <a:noFill/>
            </a:ln>
          </p:spPr>
        </p:pic>
        <p:pic>
          <p:nvPicPr>
            <p:cNvPr descr="preencoded.png" id="233" name="Google Shape;233;h5804d2c8bc32654d_0_195"/>
            <p:cNvPicPr preferRelativeResize="0"/>
            <p:nvPr/>
          </p:nvPicPr>
          <p:blipFill rotWithShape="1">
            <a:blip r:embed="rId10">
              <a:alphaModFix/>
            </a:blip>
            <a:srcRect b="0" l="0" r="0" t="0"/>
            <a:stretch/>
          </p:blipFill>
          <p:spPr>
            <a:xfrm>
              <a:off x="2571731" y="6099572"/>
              <a:ext cx="1139446" cy="1139446"/>
            </a:xfrm>
            <a:prstGeom prst="rect">
              <a:avLst/>
            </a:prstGeom>
            <a:noFill/>
            <a:ln>
              <a:noFill/>
            </a:ln>
          </p:spPr>
        </p:pic>
        <p:pic>
          <p:nvPicPr>
            <p:cNvPr descr="preencoded.png" id="234" name="Google Shape;234;h5804d2c8bc32654d_0_195"/>
            <p:cNvPicPr preferRelativeResize="0"/>
            <p:nvPr/>
          </p:nvPicPr>
          <p:blipFill rotWithShape="1">
            <a:blip r:embed="rId11">
              <a:alphaModFix/>
            </a:blip>
            <a:srcRect b="0" l="0" r="0" t="0"/>
            <a:stretch/>
          </p:blipFill>
          <p:spPr>
            <a:xfrm>
              <a:off x="12506325" y="962025"/>
              <a:ext cx="894080" cy="892810"/>
            </a:xfrm>
            <a:prstGeom prst="rect">
              <a:avLst/>
            </a:prstGeom>
            <a:noFill/>
            <a:ln>
              <a:noFill/>
            </a:ln>
          </p:spPr>
        </p:pic>
        <p:pic>
          <p:nvPicPr>
            <p:cNvPr descr="preencoded.png" id="235" name="Google Shape;235;h5804d2c8bc32654d_0_195"/>
            <p:cNvPicPr preferRelativeResize="0"/>
            <p:nvPr/>
          </p:nvPicPr>
          <p:blipFill rotWithShape="1">
            <a:blip r:embed="rId12">
              <a:alphaModFix/>
            </a:blip>
            <a:srcRect b="0" l="0" r="0" t="0"/>
            <a:stretch/>
          </p:blipFill>
          <p:spPr>
            <a:xfrm>
              <a:off x="12430126" y="6095997"/>
              <a:ext cx="1117600" cy="1219200"/>
            </a:xfrm>
            <a:prstGeom prst="rect">
              <a:avLst/>
            </a:prstGeom>
            <a:noFill/>
            <a:ln>
              <a:noFill/>
            </a:ln>
          </p:spPr>
        </p:pic>
        <p:sp>
          <p:nvSpPr>
            <p:cNvPr id="236" name="Google Shape;236;h5804d2c8bc32654d_0_195"/>
            <p:cNvSpPr/>
            <p:nvPr/>
          </p:nvSpPr>
          <p:spPr>
            <a:xfrm>
              <a:off x="7496175" y="3076575"/>
              <a:ext cx="11793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Poppins"/>
                <a:buNone/>
              </a:pPr>
              <a:r>
                <a:rPr b="1" i="0" lang="en-US" sz="9600" u="none" cap="none" strike="noStrike">
                  <a:solidFill>
                    <a:srgbClr val="0E0E0E"/>
                  </a:solidFill>
                  <a:latin typeface="Poppins"/>
                  <a:ea typeface="Poppins"/>
                  <a:cs typeface="Poppins"/>
                  <a:sym typeface="Poppins"/>
                </a:rPr>
                <a:t>S</a:t>
              </a:r>
              <a:endParaRPr b="0" i="0" sz="9600" u="none" cap="none" strike="noStrike">
                <a:solidFill>
                  <a:schemeClr val="dk1"/>
                </a:solidFill>
                <a:latin typeface="Calibri"/>
                <a:ea typeface="Calibri"/>
                <a:cs typeface="Calibri"/>
                <a:sym typeface="Calibri"/>
              </a:endParaRPr>
            </a:p>
          </p:txBody>
        </p:sp>
        <p:sp>
          <p:nvSpPr>
            <p:cNvPr id="237" name="Google Shape;237;h5804d2c8bc32654d_0_195"/>
            <p:cNvSpPr/>
            <p:nvPr/>
          </p:nvSpPr>
          <p:spPr>
            <a:xfrm>
              <a:off x="9496425" y="3076575"/>
              <a:ext cx="17127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Poppins"/>
                <a:buNone/>
              </a:pPr>
              <a:r>
                <a:rPr b="1" i="0" lang="en-US" sz="9600" u="none" cap="none" strike="noStrike">
                  <a:solidFill>
                    <a:srgbClr val="FFFFFF"/>
                  </a:solidFill>
                  <a:latin typeface="Poppins"/>
                  <a:ea typeface="Poppins"/>
                  <a:cs typeface="Poppins"/>
                  <a:sym typeface="Poppins"/>
                </a:rPr>
                <a:t>W</a:t>
              </a:r>
              <a:endParaRPr b="0" i="0" sz="9600" u="none" cap="none" strike="noStrike">
                <a:solidFill>
                  <a:schemeClr val="dk1"/>
                </a:solidFill>
                <a:latin typeface="Calibri"/>
                <a:ea typeface="Calibri"/>
                <a:cs typeface="Calibri"/>
                <a:sym typeface="Calibri"/>
              </a:endParaRPr>
            </a:p>
          </p:txBody>
        </p:sp>
        <p:sp>
          <p:nvSpPr>
            <p:cNvPr id="238" name="Google Shape;238;h5804d2c8bc32654d_0_195"/>
            <p:cNvSpPr/>
            <p:nvPr/>
          </p:nvSpPr>
          <p:spPr>
            <a:xfrm>
              <a:off x="7391400" y="5638800"/>
              <a:ext cx="13887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Poppins"/>
                <a:buNone/>
              </a:pPr>
              <a:r>
                <a:rPr b="1" i="0" lang="en-US" sz="9600" u="none" cap="none" strike="noStrike">
                  <a:solidFill>
                    <a:srgbClr val="FFFFFF"/>
                  </a:solidFill>
                  <a:latin typeface="Poppins"/>
                  <a:ea typeface="Poppins"/>
                  <a:cs typeface="Poppins"/>
                  <a:sym typeface="Poppins"/>
                </a:rPr>
                <a:t>O</a:t>
              </a:r>
              <a:endParaRPr b="0" i="0" sz="9600" u="none" cap="none" strike="noStrike">
                <a:solidFill>
                  <a:schemeClr val="dk1"/>
                </a:solidFill>
                <a:latin typeface="Calibri"/>
                <a:ea typeface="Calibri"/>
                <a:cs typeface="Calibri"/>
                <a:sym typeface="Calibri"/>
              </a:endParaRPr>
            </a:p>
          </p:txBody>
        </p:sp>
        <p:sp>
          <p:nvSpPr>
            <p:cNvPr id="239" name="Google Shape;239;h5804d2c8bc32654d_0_195"/>
            <p:cNvSpPr/>
            <p:nvPr/>
          </p:nvSpPr>
          <p:spPr>
            <a:xfrm>
              <a:off x="9686925" y="5638800"/>
              <a:ext cx="11505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Poppins"/>
                <a:buNone/>
              </a:pPr>
              <a:r>
                <a:rPr b="1" i="0" lang="en-US" sz="9600" u="none" cap="none" strike="noStrike">
                  <a:solidFill>
                    <a:srgbClr val="0E0E0E"/>
                  </a:solidFill>
                  <a:latin typeface="Poppins"/>
                  <a:ea typeface="Poppins"/>
                  <a:cs typeface="Poppins"/>
                  <a:sym typeface="Poppins"/>
                </a:rPr>
                <a:t>T</a:t>
              </a:r>
              <a:endParaRPr b="0" i="0" sz="9600" u="none" cap="none" strike="noStrike">
                <a:solidFill>
                  <a:schemeClr val="dk1"/>
                </a:solidFill>
                <a:latin typeface="Calibri"/>
                <a:ea typeface="Calibri"/>
                <a:cs typeface="Calibri"/>
                <a:sym typeface="Calibri"/>
              </a:endParaRPr>
            </a:p>
          </p:txBody>
        </p:sp>
        <p:sp>
          <p:nvSpPr>
            <p:cNvPr id="240" name="Google Shape;240;h5804d2c8bc32654d_0_195"/>
            <p:cNvSpPr/>
            <p:nvPr/>
          </p:nvSpPr>
          <p:spPr>
            <a:xfrm>
              <a:off x="2495550" y="2609850"/>
              <a:ext cx="3497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Strengths</a:t>
              </a:r>
              <a:endParaRPr b="0" i="0" sz="2700" u="none" cap="none" strike="noStrike">
                <a:solidFill>
                  <a:schemeClr val="dk1"/>
                </a:solidFill>
                <a:latin typeface="Calibri"/>
                <a:ea typeface="Calibri"/>
                <a:cs typeface="Calibri"/>
                <a:sym typeface="Calibri"/>
              </a:endParaRPr>
            </a:p>
          </p:txBody>
        </p:sp>
        <p:sp>
          <p:nvSpPr>
            <p:cNvPr id="241" name="Google Shape;241;h5804d2c8bc32654d_0_195"/>
            <p:cNvSpPr/>
            <p:nvPr/>
          </p:nvSpPr>
          <p:spPr>
            <a:xfrm>
              <a:off x="2495550" y="32766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42" name="Google Shape;242;h5804d2c8bc32654d_0_195"/>
            <p:cNvSpPr/>
            <p:nvPr/>
          </p:nvSpPr>
          <p:spPr>
            <a:xfrm>
              <a:off x="2495550" y="7896225"/>
              <a:ext cx="3497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Opportunities</a:t>
              </a:r>
              <a:endParaRPr b="0" i="0" sz="2700" u="none" cap="none" strike="noStrike">
                <a:solidFill>
                  <a:schemeClr val="dk1"/>
                </a:solidFill>
                <a:latin typeface="Calibri"/>
                <a:ea typeface="Calibri"/>
                <a:cs typeface="Calibri"/>
                <a:sym typeface="Calibri"/>
              </a:endParaRPr>
            </a:p>
          </p:txBody>
        </p:sp>
        <p:sp>
          <p:nvSpPr>
            <p:cNvPr id="243" name="Google Shape;243;h5804d2c8bc32654d_0_195"/>
            <p:cNvSpPr/>
            <p:nvPr/>
          </p:nvSpPr>
          <p:spPr>
            <a:xfrm>
              <a:off x="2495550" y="85629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44" name="Google Shape;244;h5804d2c8bc32654d_0_195"/>
            <p:cNvSpPr/>
            <p:nvPr/>
          </p:nvSpPr>
          <p:spPr>
            <a:xfrm>
              <a:off x="12353925" y="2609850"/>
              <a:ext cx="3497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Weaknesses</a:t>
              </a:r>
              <a:endParaRPr b="0" i="0" sz="2700" u="none" cap="none" strike="noStrike">
                <a:solidFill>
                  <a:schemeClr val="dk1"/>
                </a:solidFill>
                <a:latin typeface="Calibri"/>
                <a:ea typeface="Calibri"/>
                <a:cs typeface="Calibri"/>
                <a:sym typeface="Calibri"/>
              </a:endParaRPr>
            </a:p>
          </p:txBody>
        </p:sp>
        <p:sp>
          <p:nvSpPr>
            <p:cNvPr id="245" name="Google Shape;245;h5804d2c8bc32654d_0_195"/>
            <p:cNvSpPr/>
            <p:nvPr/>
          </p:nvSpPr>
          <p:spPr>
            <a:xfrm>
              <a:off x="12353925" y="32766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46" name="Google Shape;246;h5804d2c8bc32654d_0_195"/>
            <p:cNvSpPr/>
            <p:nvPr/>
          </p:nvSpPr>
          <p:spPr>
            <a:xfrm>
              <a:off x="12353925" y="7896225"/>
              <a:ext cx="3497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Threats</a:t>
              </a:r>
              <a:endParaRPr b="0" i="0" sz="2700" u="none" cap="none" strike="noStrike">
                <a:solidFill>
                  <a:schemeClr val="dk1"/>
                </a:solidFill>
                <a:latin typeface="Calibri"/>
                <a:ea typeface="Calibri"/>
                <a:cs typeface="Calibri"/>
                <a:sym typeface="Calibri"/>
              </a:endParaRPr>
            </a:p>
          </p:txBody>
        </p:sp>
        <p:sp>
          <p:nvSpPr>
            <p:cNvPr id="247" name="Google Shape;247;h5804d2c8bc32654d_0_195"/>
            <p:cNvSpPr/>
            <p:nvPr/>
          </p:nvSpPr>
          <p:spPr>
            <a:xfrm>
              <a:off x="12353925" y="85629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252" name="Shape 252"/>
        <p:cNvGrpSpPr/>
        <p:nvPr/>
      </p:nvGrpSpPr>
      <p:grpSpPr>
        <a:xfrm>
          <a:off x="0" y="0"/>
          <a:ext cx="0" cy="0"/>
          <a:chOff x="0" y="0"/>
          <a:chExt cx="0" cy="0"/>
        </a:xfrm>
      </p:grpSpPr>
      <p:pic>
        <p:nvPicPr>
          <p:cNvPr descr="preencoded.png" id="253" name="Google Shape;253;h5804d2c8bc32654d_0_226"/>
          <p:cNvPicPr preferRelativeResize="0"/>
          <p:nvPr/>
        </p:nvPicPr>
        <p:blipFill rotWithShape="1">
          <a:blip r:embed="rId3">
            <a:alphaModFix/>
          </a:blip>
          <a:srcRect b="0" l="0" r="0" t="0"/>
          <a:stretch/>
        </p:blipFill>
        <p:spPr>
          <a:xfrm>
            <a:off x="-3952875" y="-3849782"/>
            <a:ext cx="7905613" cy="7697882"/>
          </a:xfrm>
          <a:prstGeom prst="rect">
            <a:avLst/>
          </a:prstGeom>
          <a:noFill/>
          <a:ln>
            <a:noFill/>
          </a:ln>
        </p:spPr>
      </p:pic>
      <p:grpSp>
        <p:nvGrpSpPr>
          <p:cNvPr id="254" name="Google Shape;254;h5804d2c8bc32654d_0_226"/>
          <p:cNvGrpSpPr/>
          <p:nvPr/>
        </p:nvGrpSpPr>
        <p:grpSpPr>
          <a:xfrm>
            <a:off x="17640300" y="7994925"/>
            <a:ext cx="596549" cy="2063476"/>
            <a:chOff x="17640300" y="7994925"/>
            <a:chExt cx="596549" cy="2063476"/>
          </a:xfrm>
        </p:grpSpPr>
        <p:pic>
          <p:nvPicPr>
            <p:cNvPr descr="preencoded.png" id="255" name="Google Shape;255;h5804d2c8bc32654d_0_22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56" name="Google Shape;256;h5804d2c8bc32654d_0_22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57" name="Google Shape;257;h5804d2c8bc32654d_0_226"/>
          <p:cNvPicPr preferRelativeResize="0"/>
          <p:nvPr/>
        </p:nvPicPr>
        <p:blipFill rotWithShape="1">
          <a:blip r:embed="rId5">
            <a:alphaModFix/>
          </a:blip>
          <a:srcRect b="0" l="0" r="0" t="0"/>
          <a:stretch/>
        </p:blipFill>
        <p:spPr>
          <a:xfrm>
            <a:off x="8105775" y="1276350"/>
            <a:ext cx="8677275" cy="8248650"/>
          </a:xfrm>
          <a:prstGeom prst="rect">
            <a:avLst/>
          </a:prstGeom>
          <a:noFill/>
          <a:ln>
            <a:noFill/>
          </a:ln>
        </p:spPr>
      </p:pic>
      <p:sp>
        <p:nvSpPr>
          <p:cNvPr id="258" name="Google Shape;258;h5804d2c8bc32654d_0_226"/>
          <p:cNvSpPr/>
          <p:nvPr/>
        </p:nvSpPr>
        <p:spPr>
          <a:xfrm>
            <a:off x="1047750" y="857250"/>
            <a:ext cx="79152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Poppins"/>
              <a:buNone/>
            </a:pPr>
            <a:r>
              <a:rPr b="1" i="0" lang="en-US" sz="6000" u="none" cap="none" strike="noStrike">
                <a:solidFill>
                  <a:srgbClr val="0E0E0E"/>
                </a:solidFill>
                <a:latin typeface="Poppins"/>
                <a:ea typeface="Poppins"/>
                <a:cs typeface="Poppins"/>
                <a:sym typeface="Poppins"/>
              </a:rPr>
              <a:t>Some Data</a:t>
            </a:r>
            <a:endParaRPr b="0" i="0" sz="6000" u="none" cap="none" strike="noStrike">
              <a:solidFill>
                <a:schemeClr val="dk1"/>
              </a:solidFill>
              <a:latin typeface="Calibri"/>
              <a:ea typeface="Calibri"/>
              <a:cs typeface="Calibri"/>
              <a:sym typeface="Calibri"/>
            </a:endParaRPr>
          </a:p>
        </p:txBody>
      </p:sp>
      <p:sp>
        <p:nvSpPr>
          <p:cNvPr id="259" name="Google Shape;259;h5804d2c8bc32654d_0_226"/>
          <p:cNvSpPr/>
          <p:nvPr/>
        </p:nvSpPr>
        <p:spPr>
          <a:xfrm>
            <a:off x="933450" y="3952875"/>
            <a:ext cx="18384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75%</a:t>
            </a:r>
            <a:endParaRPr b="0" i="0" sz="6000" u="none" cap="none" strike="noStrike">
              <a:solidFill>
                <a:schemeClr val="dk1"/>
              </a:solidFill>
              <a:latin typeface="Calibri"/>
              <a:ea typeface="Calibri"/>
              <a:cs typeface="Calibri"/>
              <a:sym typeface="Calibri"/>
            </a:endParaRPr>
          </a:p>
        </p:txBody>
      </p:sp>
      <p:grpSp>
        <p:nvGrpSpPr>
          <p:cNvPr id="260" name="Google Shape;260;h5804d2c8bc32654d_0_226"/>
          <p:cNvGrpSpPr/>
          <p:nvPr/>
        </p:nvGrpSpPr>
        <p:grpSpPr>
          <a:xfrm>
            <a:off x="2657475" y="3771900"/>
            <a:ext cx="4773900" cy="1611750"/>
            <a:chOff x="2657475" y="3771900"/>
            <a:chExt cx="4773900" cy="1611750"/>
          </a:xfrm>
        </p:grpSpPr>
        <p:sp>
          <p:nvSpPr>
            <p:cNvPr id="261" name="Google Shape;261;h5804d2c8bc32654d_0_226"/>
            <p:cNvSpPr/>
            <p:nvPr/>
          </p:nvSpPr>
          <p:spPr>
            <a:xfrm>
              <a:off x="2657475" y="3771900"/>
              <a:ext cx="47739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Enchanted Creatures</a:t>
              </a:r>
              <a:endParaRPr b="0" i="0" sz="2700" u="none" cap="none" strike="noStrike">
                <a:solidFill>
                  <a:schemeClr val="dk1"/>
                </a:solidFill>
                <a:latin typeface="Calibri"/>
                <a:ea typeface="Calibri"/>
                <a:cs typeface="Calibri"/>
                <a:sym typeface="Calibri"/>
              </a:endParaRPr>
            </a:p>
          </p:txBody>
        </p:sp>
        <p:sp>
          <p:nvSpPr>
            <p:cNvPr id="262" name="Google Shape;262;h5804d2c8bc32654d_0_226"/>
            <p:cNvSpPr/>
            <p:nvPr/>
          </p:nvSpPr>
          <p:spPr>
            <a:xfrm>
              <a:off x="2657475" y="4362450"/>
              <a:ext cx="4766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63" name="Google Shape;263;h5804d2c8bc32654d_0_226"/>
          <p:cNvSpPr/>
          <p:nvPr/>
        </p:nvSpPr>
        <p:spPr>
          <a:xfrm>
            <a:off x="933450" y="5943600"/>
            <a:ext cx="19146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60%</a:t>
            </a:r>
            <a:endParaRPr b="0" i="0" sz="6000" u="none" cap="none" strike="noStrike">
              <a:solidFill>
                <a:schemeClr val="dk1"/>
              </a:solidFill>
              <a:latin typeface="Calibri"/>
              <a:ea typeface="Calibri"/>
              <a:cs typeface="Calibri"/>
              <a:sym typeface="Calibri"/>
            </a:endParaRPr>
          </a:p>
        </p:txBody>
      </p:sp>
      <p:grpSp>
        <p:nvGrpSpPr>
          <p:cNvPr id="264" name="Google Shape;264;h5804d2c8bc32654d_0_226"/>
          <p:cNvGrpSpPr/>
          <p:nvPr/>
        </p:nvGrpSpPr>
        <p:grpSpPr>
          <a:xfrm>
            <a:off x="2733675" y="5734050"/>
            <a:ext cx="4697700" cy="1668900"/>
            <a:chOff x="2733675" y="5734050"/>
            <a:chExt cx="4697700" cy="1668900"/>
          </a:xfrm>
        </p:grpSpPr>
        <p:sp>
          <p:nvSpPr>
            <p:cNvPr id="265" name="Google Shape;265;h5804d2c8bc32654d_0_226"/>
            <p:cNvSpPr/>
            <p:nvPr/>
          </p:nvSpPr>
          <p:spPr>
            <a:xfrm>
              <a:off x="2733675" y="5734050"/>
              <a:ext cx="4697700" cy="11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Magic-Wielding Individuals</a:t>
              </a:r>
              <a:endParaRPr b="0" i="0" sz="2700" u="none" cap="none" strike="noStrike">
                <a:solidFill>
                  <a:schemeClr val="dk1"/>
                </a:solidFill>
                <a:latin typeface="Calibri"/>
                <a:ea typeface="Calibri"/>
                <a:cs typeface="Calibri"/>
                <a:sym typeface="Calibri"/>
              </a:endParaRPr>
            </a:p>
          </p:txBody>
        </p:sp>
        <p:sp>
          <p:nvSpPr>
            <p:cNvPr id="266" name="Google Shape;266;h5804d2c8bc32654d_0_226"/>
            <p:cNvSpPr/>
            <p:nvPr/>
          </p:nvSpPr>
          <p:spPr>
            <a:xfrm>
              <a:off x="2733675" y="6838950"/>
              <a:ext cx="4690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67" name="Google Shape;267;h5804d2c8bc32654d_0_226"/>
          <p:cNvSpPr/>
          <p:nvPr/>
        </p:nvSpPr>
        <p:spPr>
          <a:xfrm>
            <a:off x="933450" y="7934325"/>
            <a:ext cx="19050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90%</a:t>
            </a:r>
            <a:endParaRPr b="0" i="0" sz="6000" u="none" cap="none" strike="noStrike">
              <a:solidFill>
                <a:schemeClr val="dk1"/>
              </a:solidFill>
              <a:latin typeface="Calibri"/>
              <a:ea typeface="Calibri"/>
              <a:cs typeface="Calibri"/>
              <a:sym typeface="Calibri"/>
            </a:endParaRPr>
          </a:p>
        </p:txBody>
      </p:sp>
      <p:grpSp>
        <p:nvGrpSpPr>
          <p:cNvPr id="268" name="Google Shape;268;h5804d2c8bc32654d_0_226"/>
          <p:cNvGrpSpPr/>
          <p:nvPr/>
        </p:nvGrpSpPr>
        <p:grpSpPr>
          <a:xfrm>
            <a:off x="2724150" y="7753350"/>
            <a:ext cx="4707300" cy="1611750"/>
            <a:chOff x="2724150" y="7753350"/>
            <a:chExt cx="4707300" cy="1611750"/>
          </a:xfrm>
        </p:grpSpPr>
        <p:sp>
          <p:nvSpPr>
            <p:cNvPr id="269" name="Google Shape;269;h5804d2c8bc32654d_0_226"/>
            <p:cNvSpPr/>
            <p:nvPr/>
          </p:nvSpPr>
          <p:spPr>
            <a:xfrm>
              <a:off x="2724150" y="7753350"/>
              <a:ext cx="47073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Spells Cast</a:t>
              </a:r>
              <a:endParaRPr b="0" i="0" sz="2700" u="none" cap="none" strike="noStrike">
                <a:solidFill>
                  <a:schemeClr val="dk1"/>
                </a:solidFill>
                <a:latin typeface="Calibri"/>
                <a:ea typeface="Calibri"/>
                <a:cs typeface="Calibri"/>
                <a:sym typeface="Calibri"/>
              </a:endParaRPr>
            </a:p>
          </p:txBody>
        </p:sp>
        <p:sp>
          <p:nvSpPr>
            <p:cNvPr id="270" name="Google Shape;270;h5804d2c8bc32654d_0_226"/>
            <p:cNvSpPr/>
            <p:nvPr/>
          </p:nvSpPr>
          <p:spPr>
            <a:xfrm>
              <a:off x="2724150" y="8343900"/>
              <a:ext cx="46995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275" name="Shape 275"/>
        <p:cNvGrpSpPr/>
        <p:nvPr/>
      </p:nvGrpSpPr>
      <p:grpSpPr>
        <a:xfrm>
          <a:off x="0" y="0"/>
          <a:ext cx="0" cy="0"/>
          <a:chOff x="0" y="0"/>
          <a:chExt cx="0" cy="0"/>
        </a:xfrm>
      </p:grpSpPr>
      <p:pic>
        <p:nvPicPr>
          <p:cNvPr descr="preencoded.png" id="276" name="Google Shape;276;h5804d2c8bc32654d_0_248"/>
          <p:cNvPicPr preferRelativeResize="0"/>
          <p:nvPr/>
        </p:nvPicPr>
        <p:blipFill rotWithShape="1">
          <a:blip r:embed="rId3">
            <a:alphaModFix/>
          </a:blip>
          <a:srcRect b="0" l="0" r="0" t="0"/>
          <a:stretch/>
        </p:blipFill>
        <p:spPr>
          <a:xfrm>
            <a:off x="-3952875" y="2333625"/>
            <a:ext cx="7905613" cy="7697882"/>
          </a:xfrm>
          <a:prstGeom prst="rect">
            <a:avLst/>
          </a:prstGeom>
          <a:noFill/>
          <a:ln>
            <a:noFill/>
          </a:ln>
        </p:spPr>
      </p:pic>
      <p:pic>
        <p:nvPicPr>
          <p:cNvPr descr="preencoded.png" id="277" name="Google Shape;277;h5804d2c8bc32654d_0_248"/>
          <p:cNvPicPr preferRelativeResize="0"/>
          <p:nvPr/>
        </p:nvPicPr>
        <p:blipFill rotWithShape="1">
          <a:blip r:embed="rId4">
            <a:alphaModFix/>
          </a:blip>
          <a:srcRect b="0" l="0" r="0" t="0"/>
          <a:stretch/>
        </p:blipFill>
        <p:spPr>
          <a:xfrm rot="-5400000">
            <a:off x="16631559" y="-515262"/>
            <a:ext cx="7905613" cy="7697882"/>
          </a:xfrm>
          <a:prstGeom prst="rect">
            <a:avLst/>
          </a:prstGeom>
          <a:noFill/>
          <a:ln>
            <a:noFill/>
          </a:ln>
        </p:spPr>
      </p:pic>
      <p:grpSp>
        <p:nvGrpSpPr>
          <p:cNvPr id="278" name="Google Shape;278;h5804d2c8bc32654d_0_248"/>
          <p:cNvGrpSpPr/>
          <p:nvPr/>
        </p:nvGrpSpPr>
        <p:grpSpPr>
          <a:xfrm>
            <a:off x="17640300" y="7994925"/>
            <a:ext cx="596549" cy="2063476"/>
            <a:chOff x="17640300" y="7994925"/>
            <a:chExt cx="596549" cy="2063476"/>
          </a:xfrm>
        </p:grpSpPr>
        <p:pic>
          <p:nvPicPr>
            <p:cNvPr descr="preencoded.png" id="279" name="Google Shape;279;h5804d2c8bc32654d_0_24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80" name="Google Shape;280;h5804d2c8bc32654d_0_24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81" name="Google Shape;281;h5804d2c8bc32654d_0_248"/>
          <p:cNvGrpSpPr/>
          <p:nvPr/>
        </p:nvGrpSpPr>
        <p:grpSpPr>
          <a:xfrm>
            <a:off x="3168015" y="2552700"/>
            <a:ext cx="11942400" cy="5821800"/>
            <a:chOff x="3168015" y="2552700"/>
            <a:chExt cx="11942400" cy="5821800"/>
          </a:xfrm>
        </p:grpSpPr>
        <p:grpSp>
          <p:nvGrpSpPr>
            <p:cNvPr id="282" name="Google Shape;282;h5804d2c8bc32654d_0_248"/>
            <p:cNvGrpSpPr/>
            <p:nvPr/>
          </p:nvGrpSpPr>
          <p:grpSpPr>
            <a:xfrm>
              <a:off x="3168015" y="2552700"/>
              <a:ext cx="11942400" cy="4709100"/>
              <a:chOff x="3168015" y="2552700"/>
              <a:chExt cx="11942400" cy="4709100"/>
            </a:xfrm>
          </p:grpSpPr>
          <p:sp>
            <p:nvSpPr>
              <p:cNvPr id="283" name="Google Shape;283;h5804d2c8bc32654d_0_248"/>
              <p:cNvSpPr/>
              <p:nvPr/>
            </p:nvSpPr>
            <p:spPr>
              <a:xfrm>
                <a:off x="4205288" y="2552700"/>
                <a:ext cx="9867900" cy="4229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29D9"/>
                  </a:buClr>
                  <a:buSzPts val="18000"/>
                  <a:buFont typeface="Poppins"/>
                  <a:buNone/>
                </a:pPr>
                <a:r>
                  <a:rPr b="1" i="0" lang="en-US" sz="18000" u="none" cap="none" strike="noStrike">
                    <a:solidFill>
                      <a:srgbClr val="0129D9"/>
                    </a:solidFill>
                    <a:latin typeface="Poppins"/>
                    <a:ea typeface="Poppins"/>
                    <a:cs typeface="Poppins"/>
                    <a:sym typeface="Poppins"/>
                  </a:rPr>
                  <a:t>234,567</a:t>
                </a:r>
                <a:endParaRPr b="0" i="0" sz="18000" u="none" cap="none" strike="noStrike">
                  <a:solidFill>
                    <a:schemeClr val="dk1"/>
                  </a:solidFill>
                  <a:latin typeface="Calibri"/>
                  <a:ea typeface="Calibri"/>
                  <a:cs typeface="Calibri"/>
                  <a:sym typeface="Calibri"/>
                </a:endParaRPr>
              </a:p>
            </p:txBody>
          </p:sp>
          <p:sp>
            <p:nvSpPr>
              <p:cNvPr id="284" name="Google Shape;284;h5804d2c8bc32654d_0_248"/>
              <p:cNvSpPr/>
              <p:nvPr/>
            </p:nvSpPr>
            <p:spPr>
              <a:xfrm>
                <a:off x="3168015" y="6134100"/>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285" name="Google Shape;285;h5804d2c8bc32654d_0_248"/>
            <p:cNvSpPr/>
            <p:nvPr/>
          </p:nvSpPr>
          <p:spPr>
            <a:xfrm>
              <a:off x="5632133" y="7353300"/>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290" name="Shape 290"/>
        <p:cNvGrpSpPr/>
        <p:nvPr/>
      </p:nvGrpSpPr>
      <p:grpSpPr>
        <a:xfrm>
          <a:off x="0" y="0"/>
          <a:ext cx="0" cy="0"/>
          <a:chOff x="0" y="0"/>
          <a:chExt cx="0" cy="0"/>
        </a:xfrm>
      </p:grpSpPr>
      <p:pic>
        <p:nvPicPr>
          <p:cNvPr descr="preencoded.png" id="291" name="Google Shape;291;h5804d2c8bc32654d_0_262"/>
          <p:cNvPicPr preferRelativeResize="0"/>
          <p:nvPr/>
        </p:nvPicPr>
        <p:blipFill rotWithShape="1">
          <a:blip r:embed="rId3">
            <a:alphaModFix/>
          </a:blip>
          <a:srcRect b="0" l="0" r="0" t="0"/>
          <a:stretch/>
        </p:blipFill>
        <p:spPr>
          <a:xfrm>
            <a:off x="2809875" y="8105775"/>
            <a:ext cx="7905613" cy="7697882"/>
          </a:xfrm>
          <a:prstGeom prst="rect">
            <a:avLst/>
          </a:prstGeom>
          <a:noFill/>
          <a:ln>
            <a:noFill/>
          </a:ln>
        </p:spPr>
      </p:pic>
      <p:grpSp>
        <p:nvGrpSpPr>
          <p:cNvPr id="292" name="Google Shape;292;h5804d2c8bc32654d_0_262"/>
          <p:cNvGrpSpPr/>
          <p:nvPr/>
        </p:nvGrpSpPr>
        <p:grpSpPr>
          <a:xfrm>
            <a:off x="17640300" y="7994925"/>
            <a:ext cx="596549" cy="2063476"/>
            <a:chOff x="17640300" y="7994925"/>
            <a:chExt cx="596549" cy="2063476"/>
          </a:xfrm>
        </p:grpSpPr>
        <p:pic>
          <p:nvPicPr>
            <p:cNvPr descr="preencoded.png" id="293" name="Google Shape;293;h5804d2c8bc32654d_0_26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94" name="Google Shape;294;h5804d2c8bc32654d_0_26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95" name="Google Shape;295;h5804d2c8bc32654d_0_262"/>
          <p:cNvSpPr/>
          <p:nvPr/>
        </p:nvSpPr>
        <p:spPr>
          <a:xfrm>
            <a:off x="2495550" y="2447925"/>
            <a:ext cx="64275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9600"/>
              <a:buFont typeface="Poppins"/>
              <a:buNone/>
            </a:pPr>
            <a:r>
              <a:rPr b="1" i="0" lang="en-US" sz="9600" u="none" cap="none" strike="noStrike">
                <a:solidFill>
                  <a:srgbClr val="0129D9"/>
                </a:solidFill>
                <a:latin typeface="Poppins"/>
                <a:ea typeface="Poppins"/>
                <a:cs typeface="Poppins"/>
                <a:sym typeface="Poppins"/>
              </a:rPr>
              <a:t>233 Coins</a:t>
            </a:r>
            <a:endParaRPr b="0" i="0" sz="9600" u="none" cap="none" strike="noStrike">
              <a:solidFill>
                <a:schemeClr val="dk1"/>
              </a:solidFill>
              <a:latin typeface="Calibri"/>
              <a:ea typeface="Calibri"/>
              <a:cs typeface="Calibri"/>
              <a:sym typeface="Calibri"/>
            </a:endParaRPr>
          </a:p>
        </p:txBody>
      </p:sp>
      <p:sp>
        <p:nvSpPr>
          <p:cNvPr id="296" name="Google Shape;296;h5804d2c8bc32654d_0_262"/>
          <p:cNvSpPr/>
          <p:nvPr/>
        </p:nvSpPr>
        <p:spPr>
          <a:xfrm>
            <a:off x="2512695" y="42767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297" name="Google Shape;297;h5804d2c8bc32654d_0_262"/>
          <p:cNvSpPr/>
          <p:nvPr/>
        </p:nvSpPr>
        <p:spPr>
          <a:xfrm>
            <a:off x="2324100" y="5238750"/>
            <a:ext cx="67704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9600"/>
              <a:buFont typeface="Poppins"/>
              <a:buNone/>
            </a:pPr>
            <a:r>
              <a:rPr b="1" i="0" lang="en-US" sz="9600" u="none" cap="none" strike="noStrike">
                <a:solidFill>
                  <a:srgbClr val="0129D9"/>
                </a:solidFill>
                <a:latin typeface="Poppins"/>
                <a:ea typeface="Poppins"/>
                <a:cs typeface="Poppins"/>
                <a:sym typeface="Poppins"/>
              </a:rPr>
              <a:t>456 Hours</a:t>
            </a:r>
            <a:endParaRPr b="0" i="0" sz="9600" u="none" cap="none" strike="noStrike">
              <a:solidFill>
                <a:schemeClr val="dk1"/>
              </a:solidFill>
              <a:latin typeface="Calibri"/>
              <a:ea typeface="Calibri"/>
              <a:cs typeface="Calibri"/>
              <a:sym typeface="Calibri"/>
            </a:endParaRPr>
          </a:p>
        </p:txBody>
      </p:sp>
      <p:sp>
        <p:nvSpPr>
          <p:cNvPr id="298" name="Google Shape;298;h5804d2c8bc32654d_0_262"/>
          <p:cNvSpPr/>
          <p:nvPr/>
        </p:nvSpPr>
        <p:spPr>
          <a:xfrm>
            <a:off x="2512695" y="70675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299" name="Google Shape;299;h5804d2c8bc32654d_0_262"/>
          <p:cNvSpPr/>
          <p:nvPr/>
        </p:nvSpPr>
        <p:spPr>
          <a:xfrm>
            <a:off x="11791950" y="2447925"/>
            <a:ext cx="30747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9600"/>
              <a:buFont typeface="Poppins"/>
              <a:buNone/>
            </a:pPr>
            <a:r>
              <a:rPr b="1" i="0" lang="en-US" sz="9600" u="none" cap="none" strike="noStrike">
                <a:solidFill>
                  <a:srgbClr val="0129D9"/>
                </a:solidFill>
                <a:latin typeface="Poppins"/>
                <a:ea typeface="Poppins"/>
                <a:cs typeface="Poppins"/>
                <a:sym typeface="Poppins"/>
              </a:rPr>
              <a:t>85%</a:t>
            </a:r>
            <a:endParaRPr b="0" i="0" sz="9600" u="none" cap="none" strike="noStrike">
              <a:solidFill>
                <a:schemeClr val="dk1"/>
              </a:solidFill>
              <a:latin typeface="Calibri"/>
              <a:ea typeface="Calibri"/>
              <a:cs typeface="Calibri"/>
              <a:sym typeface="Calibri"/>
            </a:endParaRPr>
          </a:p>
        </p:txBody>
      </p:sp>
      <p:sp>
        <p:nvSpPr>
          <p:cNvPr id="300" name="Google Shape;300;h5804d2c8bc32654d_0_262"/>
          <p:cNvSpPr/>
          <p:nvPr/>
        </p:nvSpPr>
        <p:spPr>
          <a:xfrm>
            <a:off x="10132695" y="42767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01" name="Google Shape;301;h5804d2c8bc32654d_0_262"/>
          <p:cNvSpPr/>
          <p:nvPr/>
        </p:nvSpPr>
        <p:spPr>
          <a:xfrm>
            <a:off x="10801350" y="5238750"/>
            <a:ext cx="50559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9600"/>
              <a:buFont typeface="Poppins"/>
              <a:buNone/>
            </a:pPr>
            <a:r>
              <a:rPr b="1" i="0" lang="en-US" sz="9600" u="none" cap="none" strike="noStrike">
                <a:solidFill>
                  <a:srgbClr val="0129D9"/>
                </a:solidFill>
                <a:latin typeface="Poppins"/>
                <a:ea typeface="Poppins"/>
                <a:cs typeface="Poppins"/>
                <a:sym typeface="Poppins"/>
              </a:rPr>
              <a:t>765 Km</a:t>
            </a:r>
            <a:endParaRPr b="0" i="0" sz="9600" u="none" cap="none" strike="noStrike">
              <a:solidFill>
                <a:schemeClr val="dk1"/>
              </a:solidFill>
              <a:latin typeface="Calibri"/>
              <a:ea typeface="Calibri"/>
              <a:cs typeface="Calibri"/>
              <a:sym typeface="Calibri"/>
            </a:endParaRPr>
          </a:p>
        </p:txBody>
      </p:sp>
      <p:sp>
        <p:nvSpPr>
          <p:cNvPr id="302" name="Google Shape;302;h5804d2c8bc32654d_0_262"/>
          <p:cNvSpPr/>
          <p:nvPr/>
        </p:nvSpPr>
        <p:spPr>
          <a:xfrm>
            <a:off x="10132695" y="70675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307" name="Shape 307"/>
        <p:cNvGrpSpPr/>
        <p:nvPr/>
      </p:nvGrpSpPr>
      <p:grpSpPr>
        <a:xfrm>
          <a:off x="0" y="0"/>
          <a:ext cx="0" cy="0"/>
          <a:chOff x="0" y="0"/>
          <a:chExt cx="0" cy="0"/>
        </a:xfrm>
      </p:grpSpPr>
      <p:pic>
        <p:nvPicPr>
          <p:cNvPr descr="preencoded.png" id="308" name="Google Shape;308;h5804d2c8bc32654d_0_278"/>
          <p:cNvPicPr preferRelativeResize="0"/>
          <p:nvPr/>
        </p:nvPicPr>
        <p:blipFill rotWithShape="1">
          <a:blip r:embed="rId3">
            <a:alphaModFix/>
          </a:blip>
          <a:srcRect b="0" l="0" r="0" t="0"/>
          <a:stretch/>
        </p:blipFill>
        <p:spPr>
          <a:xfrm>
            <a:off x="16049625" y="1085850"/>
            <a:ext cx="7905613" cy="7697882"/>
          </a:xfrm>
          <a:prstGeom prst="rect">
            <a:avLst/>
          </a:prstGeom>
          <a:noFill/>
          <a:ln>
            <a:noFill/>
          </a:ln>
        </p:spPr>
      </p:pic>
      <p:grpSp>
        <p:nvGrpSpPr>
          <p:cNvPr id="309" name="Google Shape;309;h5804d2c8bc32654d_0_278"/>
          <p:cNvGrpSpPr/>
          <p:nvPr/>
        </p:nvGrpSpPr>
        <p:grpSpPr>
          <a:xfrm>
            <a:off x="17640300" y="7994925"/>
            <a:ext cx="596549" cy="2063476"/>
            <a:chOff x="17640300" y="7994925"/>
            <a:chExt cx="596549" cy="2063476"/>
          </a:xfrm>
        </p:grpSpPr>
        <p:pic>
          <p:nvPicPr>
            <p:cNvPr descr="preencoded.png" id="310" name="Google Shape;310;h5804d2c8bc32654d_0_27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11" name="Google Shape;311;h5804d2c8bc32654d_0_27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12" name="Google Shape;312;h5804d2c8bc32654d_0_278"/>
          <p:cNvSpPr/>
          <p:nvPr/>
        </p:nvSpPr>
        <p:spPr>
          <a:xfrm>
            <a:off x="5181600" y="857250"/>
            <a:ext cx="7915200" cy="1409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Some Graph</a:t>
            </a:r>
            <a:endParaRPr b="0" i="0" sz="6000" u="none" cap="none" strike="noStrike">
              <a:solidFill>
                <a:schemeClr val="dk1"/>
              </a:solidFill>
              <a:latin typeface="Calibri"/>
              <a:ea typeface="Calibri"/>
              <a:cs typeface="Calibri"/>
              <a:sym typeface="Calibri"/>
            </a:endParaRPr>
          </a:p>
        </p:txBody>
      </p:sp>
      <p:grpSp>
        <p:nvGrpSpPr>
          <p:cNvPr id="313" name="Google Shape;313;h5804d2c8bc32654d_0_278"/>
          <p:cNvGrpSpPr/>
          <p:nvPr/>
        </p:nvGrpSpPr>
        <p:grpSpPr>
          <a:xfrm>
            <a:off x="2038350" y="2824588"/>
            <a:ext cx="6709939" cy="4712767"/>
            <a:chOff x="2038350" y="2824588"/>
            <a:chExt cx="6709939" cy="4712767"/>
          </a:xfrm>
        </p:grpSpPr>
        <p:pic>
          <p:nvPicPr>
            <p:cNvPr descr="preencoded.png" id="314" name="Google Shape;314;h5804d2c8bc32654d_0_278"/>
            <p:cNvPicPr preferRelativeResize="0"/>
            <p:nvPr/>
          </p:nvPicPr>
          <p:blipFill rotWithShape="1">
            <a:blip r:embed="rId5">
              <a:alphaModFix/>
            </a:blip>
            <a:srcRect b="0" l="0" r="0" t="0"/>
            <a:stretch/>
          </p:blipFill>
          <p:spPr>
            <a:xfrm>
              <a:off x="2530372" y="2824588"/>
              <a:ext cx="6217917" cy="4133250"/>
            </a:xfrm>
            <a:prstGeom prst="rect">
              <a:avLst/>
            </a:prstGeom>
            <a:noFill/>
            <a:ln>
              <a:noFill/>
            </a:ln>
          </p:spPr>
        </p:pic>
        <p:pic>
          <p:nvPicPr>
            <p:cNvPr descr="preencoded.png" id="315" name="Google Shape;315;h5804d2c8bc32654d_0_278"/>
            <p:cNvPicPr preferRelativeResize="0"/>
            <p:nvPr/>
          </p:nvPicPr>
          <p:blipFill rotWithShape="1">
            <a:blip r:embed="rId6">
              <a:alphaModFix/>
            </a:blip>
            <a:srcRect b="0" l="0" r="0" t="0"/>
            <a:stretch/>
          </p:blipFill>
          <p:spPr>
            <a:xfrm>
              <a:off x="3384152" y="3139083"/>
              <a:ext cx="8673" cy="3943830"/>
            </a:xfrm>
            <a:prstGeom prst="rect">
              <a:avLst/>
            </a:prstGeom>
            <a:noFill/>
            <a:ln>
              <a:noFill/>
            </a:ln>
          </p:spPr>
        </p:pic>
        <p:pic>
          <p:nvPicPr>
            <p:cNvPr descr="preencoded.png" id="316" name="Google Shape;316;h5804d2c8bc32654d_0_278"/>
            <p:cNvPicPr preferRelativeResize="0"/>
            <p:nvPr/>
          </p:nvPicPr>
          <p:blipFill rotWithShape="1">
            <a:blip r:embed="rId6">
              <a:alphaModFix/>
            </a:blip>
            <a:srcRect b="0" l="0" r="0" t="0"/>
            <a:stretch/>
          </p:blipFill>
          <p:spPr>
            <a:xfrm>
              <a:off x="4237930" y="3139083"/>
              <a:ext cx="8673" cy="3943830"/>
            </a:xfrm>
            <a:prstGeom prst="rect">
              <a:avLst/>
            </a:prstGeom>
            <a:noFill/>
            <a:ln>
              <a:noFill/>
            </a:ln>
          </p:spPr>
        </p:pic>
        <p:pic>
          <p:nvPicPr>
            <p:cNvPr descr="preencoded.png" id="317" name="Google Shape;317;h5804d2c8bc32654d_0_278"/>
            <p:cNvPicPr preferRelativeResize="0"/>
            <p:nvPr/>
          </p:nvPicPr>
          <p:blipFill rotWithShape="1">
            <a:blip r:embed="rId6">
              <a:alphaModFix/>
            </a:blip>
            <a:srcRect b="0" l="0" r="0" t="0"/>
            <a:stretch/>
          </p:blipFill>
          <p:spPr>
            <a:xfrm>
              <a:off x="5091711" y="3139083"/>
              <a:ext cx="8673" cy="3943830"/>
            </a:xfrm>
            <a:prstGeom prst="rect">
              <a:avLst/>
            </a:prstGeom>
            <a:noFill/>
            <a:ln>
              <a:noFill/>
            </a:ln>
          </p:spPr>
        </p:pic>
        <p:pic>
          <p:nvPicPr>
            <p:cNvPr descr="preencoded.png" id="318" name="Google Shape;318;h5804d2c8bc32654d_0_278"/>
            <p:cNvPicPr preferRelativeResize="0"/>
            <p:nvPr/>
          </p:nvPicPr>
          <p:blipFill rotWithShape="1">
            <a:blip r:embed="rId6">
              <a:alphaModFix/>
            </a:blip>
            <a:srcRect b="0" l="0" r="0" t="0"/>
            <a:stretch/>
          </p:blipFill>
          <p:spPr>
            <a:xfrm>
              <a:off x="5945489" y="3139083"/>
              <a:ext cx="8673" cy="3943830"/>
            </a:xfrm>
            <a:prstGeom prst="rect">
              <a:avLst/>
            </a:prstGeom>
            <a:noFill/>
            <a:ln>
              <a:noFill/>
            </a:ln>
          </p:spPr>
        </p:pic>
        <p:pic>
          <p:nvPicPr>
            <p:cNvPr descr="preencoded.png" id="319" name="Google Shape;319;h5804d2c8bc32654d_0_278"/>
            <p:cNvPicPr preferRelativeResize="0"/>
            <p:nvPr/>
          </p:nvPicPr>
          <p:blipFill rotWithShape="1">
            <a:blip r:embed="rId6">
              <a:alphaModFix/>
            </a:blip>
            <a:srcRect b="0" l="0" r="0" t="0"/>
            <a:stretch/>
          </p:blipFill>
          <p:spPr>
            <a:xfrm>
              <a:off x="6799271" y="3139083"/>
              <a:ext cx="8673" cy="3943830"/>
            </a:xfrm>
            <a:prstGeom prst="rect">
              <a:avLst/>
            </a:prstGeom>
            <a:noFill/>
            <a:ln>
              <a:noFill/>
            </a:ln>
          </p:spPr>
        </p:pic>
        <p:pic>
          <p:nvPicPr>
            <p:cNvPr descr="preencoded.png" id="320" name="Google Shape;320;h5804d2c8bc32654d_0_278"/>
            <p:cNvPicPr preferRelativeResize="0"/>
            <p:nvPr/>
          </p:nvPicPr>
          <p:blipFill rotWithShape="1">
            <a:blip r:embed="rId6">
              <a:alphaModFix/>
            </a:blip>
            <a:srcRect b="0" l="0" r="0" t="0"/>
            <a:stretch/>
          </p:blipFill>
          <p:spPr>
            <a:xfrm>
              <a:off x="7653049" y="3139083"/>
              <a:ext cx="8673" cy="3943830"/>
            </a:xfrm>
            <a:prstGeom prst="rect">
              <a:avLst/>
            </a:prstGeom>
            <a:noFill/>
            <a:ln>
              <a:noFill/>
            </a:ln>
          </p:spPr>
        </p:pic>
        <p:pic>
          <p:nvPicPr>
            <p:cNvPr descr="preencoded.png" id="321" name="Google Shape;321;h5804d2c8bc32654d_0_278"/>
            <p:cNvPicPr preferRelativeResize="0"/>
            <p:nvPr/>
          </p:nvPicPr>
          <p:blipFill rotWithShape="1">
            <a:blip r:embed="rId6">
              <a:alphaModFix/>
            </a:blip>
            <a:srcRect b="0" l="0" r="0" t="0"/>
            <a:stretch/>
          </p:blipFill>
          <p:spPr>
            <a:xfrm>
              <a:off x="8506828" y="3139083"/>
              <a:ext cx="8673" cy="3943830"/>
            </a:xfrm>
            <a:prstGeom prst="rect">
              <a:avLst/>
            </a:prstGeom>
            <a:noFill/>
            <a:ln>
              <a:noFill/>
            </a:ln>
          </p:spPr>
        </p:pic>
        <p:pic>
          <p:nvPicPr>
            <p:cNvPr descr="preencoded.png" id="322" name="Google Shape;322;h5804d2c8bc32654d_0_278"/>
            <p:cNvPicPr preferRelativeResize="0"/>
            <p:nvPr/>
          </p:nvPicPr>
          <p:blipFill rotWithShape="1">
            <a:blip r:embed="rId7">
              <a:alphaModFix/>
            </a:blip>
            <a:srcRect b="0" l="0" r="0" t="0"/>
            <a:stretch/>
          </p:blipFill>
          <p:spPr>
            <a:xfrm>
              <a:off x="2516122" y="4106724"/>
              <a:ext cx="6036870" cy="1780186"/>
            </a:xfrm>
            <a:prstGeom prst="rect">
              <a:avLst/>
            </a:prstGeom>
            <a:noFill/>
            <a:ln>
              <a:noFill/>
            </a:ln>
          </p:spPr>
        </p:pic>
        <p:pic>
          <p:nvPicPr>
            <p:cNvPr descr="preencoded.png" id="323" name="Google Shape;323;h5804d2c8bc32654d_0_278"/>
            <p:cNvPicPr preferRelativeResize="0"/>
            <p:nvPr/>
          </p:nvPicPr>
          <p:blipFill rotWithShape="1">
            <a:blip r:embed="rId8">
              <a:alphaModFix/>
            </a:blip>
            <a:srcRect b="0" l="0" r="0" t="0"/>
            <a:stretch/>
          </p:blipFill>
          <p:spPr>
            <a:xfrm>
              <a:off x="2526404" y="4773581"/>
              <a:ext cx="6032267" cy="1701393"/>
            </a:xfrm>
            <a:prstGeom prst="rect">
              <a:avLst/>
            </a:prstGeom>
            <a:noFill/>
            <a:ln>
              <a:noFill/>
            </a:ln>
          </p:spPr>
        </p:pic>
        <p:pic>
          <p:nvPicPr>
            <p:cNvPr descr="preencoded.png" id="324" name="Google Shape;324;h5804d2c8bc32654d_0_278"/>
            <p:cNvPicPr preferRelativeResize="0"/>
            <p:nvPr/>
          </p:nvPicPr>
          <p:blipFill rotWithShape="1">
            <a:blip r:embed="rId9">
              <a:alphaModFix/>
            </a:blip>
            <a:srcRect b="0" l="0" r="0" t="0"/>
            <a:stretch/>
          </p:blipFill>
          <p:spPr>
            <a:xfrm>
              <a:off x="3330897" y="4541732"/>
              <a:ext cx="115179" cy="115178"/>
            </a:xfrm>
            <a:prstGeom prst="rect">
              <a:avLst/>
            </a:prstGeom>
            <a:noFill/>
            <a:ln>
              <a:noFill/>
            </a:ln>
          </p:spPr>
        </p:pic>
        <p:pic>
          <p:nvPicPr>
            <p:cNvPr descr="preencoded.png" id="325" name="Google Shape;325;h5804d2c8bc32654d_0_278"/>
            <p:cNvPicPr preferRelativeResize="0"/>
            <p:nvPr/>
          </p:nvPicPr>
          <p:blipFill rotWithShape="1">
            <a:blip r:embed="rId10">
              <a:alphaModFix/>
            </a:blip>
            <a:srcRect b="0" l="0" r="0" t="0"/>
            <a:stretch/>
          </p:blipFill>
          <p:spPr>
            <a:xfrm>
              <a:off x="3330897" y="5235848"/>
              <a:ext cx="115179" cy="115179"/>
            </a:xfrm>
            <a:prstGeom prst="rect">
              <a:avLst/>
            </a:prstGeom>
            <a:noFill/>
            <a:ln>
              <a:noFill/>
            </a:ln>
          </p:spPr>
        </p:pic>
        <p:pic>
          <p:nvPicPr>
            <p:cNvPr descr="preencoded.png" id="326" name="Google Shape;326;h5804d2c8bc32654d_0_278"/>
            <p:cNvPicPr preferRelativeResize="0"/>
            <p:nvPr/>
          </p:nvPicPr>
          <p:blipFill rotWithShape="1">
            <a:blip r:embed="rId9">
              <a:alphaModFix/>
            </a:blip>
            <a:srcRect b="0" l="0" r="0" t="0"/>
            <a:stretch/>
          </p:blipFill>
          <p:spPr>
            <a:xfrm>
              <a:off x="4184677" y="4238458"/>
              <a:ext cx="115179" cy="115179"/>
            </a:xfrm>
            <a:prstGeom prst="rect">
              <a:avLst/>
            </a:prstGeom>
            <a:noFill/>
            <a:ln>
              <a:noFill/>
            </a:ln>
          </p:spPr>
        </p:pic>
        <p:pic>
          <p:nvPicPr>
            <p:cNvPr descr="preencoded.png" id="327" name="Google Shape;327;h5804d2c8bc32654d_0_278"/>
            <p:cNvPicPr preferRelativeResize="0"/>
            <p:nvPr/>
          </p:nvPicPr>
          <p:blipFill rotWithShape="1">
            <a:blip r:embed="rId11">
              <a:alphaModFix/>
            </a:blip>
            <a:srcRect b="0" l="0" r="0" t="0"/>
            <a:stretch/>
          </p:blipFill>
          <p:spPr>
            <a:xfrm>
              <a:off x="4184677" y="5561633"/>
              <a:ext cx="115179" cy="115179"/>
            </a:xfrm>
            <a:prstGeom prst="rect">
              <a:avLst/>
            </a:prstGeom>
            <a:noFill/>
            <a:ln>
              <a:noFill/>
            </a:ln>
          </p:spPr>
        </p:pic>
        <p:pic>
          <p:nvPicPr>
            <p:cNvPr descr="preencoded.png" id="328" name="Google Shape;328;h5804d2c8bc32654d_0_278"/>
            <p:cNvPicPr preferRelativeResize="0"/>
            <p:nvPr/>
          </p:nvPicPr>
          <p:blipFill rotWithShape="1">
            <a:blip r:embed="rId12">
              <a:alphaModFix/>
            </a:blip>
            <a:srcRect b="0" l="0" r="0" t="0"/>
            <a:stretch/>
          </p:blipFill>
          <p:spPr>
            <a:xfrm>
              <a:off x="5038458" y="5799609"/>
              <a:ext cx="115179" cy="115179"/>
            </a:xfrm>
            <a:prstGeom prst="rect">
              <a:avLst/>
            </a:prstGeom>
            <a:noFill/>
            <a:ln>
              <a:noFill/>
            </a:ln>
          </p:spPr>
        </p:pic>
        <p:pic>
          <p:nvPicPr>
            <p:cNvPr descr="preencoded.png" id="329" name="Google Shape;329;h5804d2c8bc32654d_0_278"/>
            <p:cNvPicPr preferRelativeResize="0"/>
            <p:nvPr/>
          </p:nvPicPr>
          <p:blipFill rotWithShape="1">
            <a:blip r:embed="rId12">
              <a:alphaModFix/>
            </a:blip>
            <a:srcRect b="0" l="0" r="0" t="0"/>
            <a:stretch/>
          </p:blipFill>
          <p:spPr>
            <a:xfrm>
              <a:off x="5038458" y="4733869"/>
              <a:ext cx="115179" cy="115179"/>
            </a:xfrm>
            <a:prstGeom prst="rect">
              <a:avLst/>
            </a:prstGeom>
            <a:noFill/>
            <a:ln>
              <a:noFill/>
            </a:ln>
          </p:spPr>
        </p:pic>
        <p:pic>
          <p:nvPicPr>
            <p:cNvPr descr="preencoded.png" id="330" name="Google Shape;330;h5804d2c8bc32654d_0_278"/>
            <p:cNvPicPr preferRelativeResize="0"/>
            <p:nvPr/>
          </p:nvPicPr>
          <p:blipFill rotWithShape="1">
            <a:blip r:embed="rId9">
              <a:alphaModFix/>
            </a:blip>
            <a:srcRect b="0" l="0" r="0" t="0"/>
            <a:stretch/>
          </p:blipFill>
          <p:spPr>
            <a:xfrm>
              <a:off x="5895705" y="5049924"/>
              <a:ext cx="115179" cy="115179"/>
            </a:xfrm>
            <a:prstGeom prst="rect">
              <a:avLst/>
            </a:prstGeom>
            <a:noFill/>
            <a:ln>
              <a:noFill/>
            </a:ln>
          </p:spPr>
        </p:pic>
        <p:pic>
          <p:nvPicPr>
            <p:cNvPr descr="preencoded.png" id="331" name="Google Shape;331;h5804d2c8bc32654d_0_278"/>
            <p:cNvPicPr preferRelativeResize="0"/>
            <p:nvPr/>
          </p:nvPicPr>
          <p:blipFill rotWithShape="1">
            <a:blip r:embed="rId9">
              <a:alphaModFix/>
            </a:blip>
            <a:srcRect b="0" l="0" r="0" t="0"/>
            <a:stretch/>
          </p:blipFill>
          <p:spPr>
            <a:xfrm>
              <a:off x="5895705" y="4815483"/>
              <a:ext cx="115179" cy="115179"/>
            </a:xfrm>
            <a:prstGeom prst="rect">
              <a:avLst/>
            </a:prstGeom>
            <a:noFill/>
            <a:ln>
              <a:noFill/>
            </a:ln>
          </p:spPr>
        </p:pic>
        <p:pic>
          <p:nvPicPr>
            <p:cNvPr descr="preencoded.png" id="332" name="Google Shape;332;h5804d2c8bc32654d_0_278"/>
            <p:cNvPicPr preferRelativeResize="0"/>
            <p:nvPr/>
          </p:nvPicPr>
          <p:blipFill rotWithShape="1">
            <a:blip r:embed="rId9">
              <a:alphaModFix/>
            </a:blip>
            <a:srcRect b="0" l="0" r="0" t="0"/>
            <a:stretch/>
          </p:blipFill>
          <p:spPr>
            <a:xfrm>
              <a:off x="6746016" y="5750682"/>
              <a:ext cx="115179" cy="115178"/>
            </a:xfrm>
            <a:prstGeom prst="rect">
              <a:avLst/>
            </a:prstGeom>
            <a:noFill/>
            <a:ln>
              <a:noFill/>
            </a:ln>
          </p:spPr>
        </p:pic>
        <p:pic>
          <p:nvPicPr>
            <p:cNvPr descr="preencoded.png" id="333" name="Google Shape;333;h5804d2c8bc32654d_0_278"/>
            <p:cNvPicPr preferRelativeResize="0"/>
            <p:nvPr/>
          </p:nvPicPr>
          <p:blipFill rotWithShape="1">
            <a:blip r:embed="rId10">
              <a:alphaModFix/>
            </a:blip>
            <a:srcRect b="0" l="0" r="0" t="0"/>
            <a:stretch/>
          </p:blipFill>
          <p:spPr>
            <a:xfrm>
              <a:off x="6746016" y="5307657"/>
              <a:ext cx="115179" cy="115178"/>
            </a:xfrm>
            <a:prstGeom prst="rect">
              <a:avLst/>
            </a:prstGeom>
            <a:noFill/>
            <a:ln>
              <a:noFill/>
            </a:ln>
          </p:spPr>
        </p:pic>
        <p:pic>
          <p:nvPicPr>
            <p:cNvPr descr="preencoded.png" id="334" name="Google Shape;334;h5804d2c8bc32654d_0_278"/>
            <p:cNvPicPr preferRelativeResize="0"/>
            <p:nvPr/>
          </p:nvPicPr>
          <p:blipFill rotWithShape="1">
            <a:blip r:embed="rId9">
              <a:alphaModFix/>
            </a:blip>
            <a:srcRect b="0" l="0" r="0" t="0"/>
            <a:stretch/>
          </p:blipFill>
          <p:spPr>
            <a:xfrm>
              <a:off x="7603266" y="5229337"/>
              <a:ext cx="115179" cy="115179"/>
            </a:xfrm>
            <a:prstGeom prst="rect">
              <a:avLst/>
            </a:prstGeom>
            <a:noFill/>
            <a:ln>
              <a:noFill/>
            </a:ln>
          </p:spPr>
        </p:pic>
        <p:pic>
          <p:nvPicPr>
            <p:cNvPr descr="preencoded.png" id="335" name="Google Shape;335;h5804d2c8bc32654d_0_278"/>
            <p:cNvPicPr preferRelativeResize="0"/>
            <p:nvPr/>
          </p:nvPicPr>
          <p:blipFill rotWithShape="1">
            <a:blip r:embed="rId10">
              <a:alphaModFix/>
            </a:blip>
            <a:srcRect b="0" l="0" r="0" t="0"/>
            <a:stretch/>
          </p:blipFill>
          <p:spPr>
            <a:xfrm>
              <a:off x="7603266" y="4929578"/>
              <a:ext cx="115179" cy="115179"/>
            </a:xfrm>
            <a:prstGeom prst="rect">
              <a:avLst/>
            </a:prstGeom>
            <a:noFill/>
            <a:ln>
              <a:noFill/>
            </a:ln>
          </p:spPr>
        </p:pic>
        <p:sp>
          <p:nvSpPr>
            <p:cNvPr id="336" name="Google Shape;336;h5804d2c8bc32654d_0_278"/>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366"/>
                <a:buFont typeface="Lato"/>
                <a:buNone/>
              </a:pPr>
              <a:r>
                <a:rPr b="0" i="0" lang="en-US" sz="1366" u="none" cap="none" strike="noStrike">
                  <a:solidFill>
                    <a:srgbClr val="0129D9"/>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37" name="Google Shape;337;h5804d2c8bc32654d_0_278"/>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639"/>
                <a:buFont typeface="Lato"/>
                <a:buNone/>
              </a:pPr>
              <a:r>
                <a:rPr b="0" i="0" lang="en-US" sz="1639" u="none" cap="none" strike="noStrike">
                  <a:solidFill>
                    <a:srgbClr val="0129D9"/>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38" name="Google Shape;338;h5804d2c8bc32654d_0_278"/>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639"/>
                <a:buFont typeface="Lato"/>
                <a:buNone/>
              </a:pPr>
              <a:r>
                <a:rPr b="0" i="0" lang="en-US" sz="1639" u="none" cap="none" strike="noStrike">
                  <a:solidFill>
                    <a:srgbClr val="0129D9"/>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39" name="Google Shape;339;h5804d2c8bc32654d_0_278"/>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639"/>
                <a:buFont typeface="Lato"/>
                <a:buNone/>
              </a:pPr>
              <a:r>
                <a:rPr b="0" i="0" lang="en-US" sz="1639" u="none" cap="none" strike="noStrike">
                  <a:solidFill>
                    <a:srgbClr val="0129D9"/>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40" name="Google Shape;340;h5804d2c8bc32654d_0_278"/>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639"/>
                <a:buFont typeface="Lato"/>
                <a:buNone/>
              </a:pPr>
              <a:r>
                <a:rPr b="0" i="0" lang="en-US" sz="1639" u="none" cap="none" strike="noStrike">
                  <a:solidFill>
                    <a:srgbClr val="0129D9"/>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41" name="Google Shape;341;h5804d2c8bc32654d_0_278"/>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639"/>
                <a:buFont typeface="Lato"/>
                <a:buNone/>
              </a:pPr>
              <a:r>
                <a:rPr b="0" i="0" lang="en-US" sz="1639" u="none" cap="none" strike="noStrike">
                  <a:solidFill>
                    <a:srgbClr val="0129D9"/>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42" name="Google Shape;342;h5804d2c8bc32654d_0_278"/>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639"/>
                <a:buFont typeface="Lato"/>
                <a:buNone/>
              </a:pPr>
              <a:r>
                <a:rPr b="0" i="0" lang="en-US" sz="1639" u="none" cap="none" strike="noStrike">
                  <a:solidFill>
                    <a:srgbClr val="0129D9"/>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43" name="Google Shape;343;h5804d2c8bc32654d_0_278"/>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639"/>
                <a:buFont typeface="Lato"/>
                <a:buNone/>
              </a:pPr>
              <a:r>
                <a:rPr b="0" i="0" lang="en-US" sz="1639" u="none" cap="none" strike="noStrike">
                  <a:solidFill>
                    <a:srgbClr val="0129D9"/>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44" name="Google Shape;344;h5804d2c8bc32654d_0_278"/>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639"/>
                <a:buFont typeface="Lato"/>
                <a:buNone/>
              </a:pPr>
              <a:r>
                <a:rPr b="0" i="0" lang="en-US" sz="1639" u="none" cap="none" strike="noStrike">
                  <a:solidFill>
                    <a:srgbClr val="0129D9"/>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45" name="Google Shape;345;h5804d2c8bc32654d_0_278"/>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366"/>
                <a:buFont typeface="Lato"/>
                <a:buNone/>
              </a:pPr>
              <a:r>
                <a:rPr b="0" i="0" lang="en-US" sz="1366" u="none" cap="none" strike="noStrike">
                  <a:solidFill>
                    <a:srgbClr val="0129D9"/>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46" name="Google Shape;346;h5804d2c8bc32654d_0_278"/>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366"/>
                <a:buFont typeface="Lato"/>
                <a:buNone/>
              </a:pPr>
              <a:r>
                <a:rPr b="0" i="0" lang="en-US" sz="1366" u="none" cap="none" strike="noStrike">
                  <a:solidFill>
                    <a:srgbClr val="0129D9"/>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47" name="Google Shape;347;h5804d2c8bc32654d_0_278"/>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366"/>
                <a:buFont typeface="Lato"/>
                <a:buNone/>
              </a:pPr>
              <a:r>
                <a:rPr b="0" i="0" lang="en-US" sz="1366" u="none" cap="none" strike="noStrike">
                  <a:solidFill>
                    <a:srgbClr val="0129D9"/>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48" name="Google Shape;348;h5804d2c8bc32654d_0_278"/>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366"/>
                <a:buFont typeface="Lato"/>
                <a:buNone/>
              </a:pPr>
              <a:r>
                <a:rPr b="0" i="0" lang="en-US" sz="1366" u="none" cap="none" strike="noStrike">
                  <a:solidFill>
                    <a:srgbClr val="0129D9"/>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49" name="Google Shape;349;h5804d2c8bc32654d_0_278"/>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366"/>
                <a:buFont typeface="Lato"/>
                <a:buNone/>
              </a:pPr>
              <a:r>
                <a:rPr b="0" i="0" lang="en-US" sz="1366" u="none" cap="none" strike="noStrike">
                  <a:solidFill>
                    <a:srgbClr val="0129D9"/>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50" name="Google Shape;350;h5804d2c8bc32654d_0_278"/>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366"/>
                <a:buFont typeface="Lato"/>
                <a:buNone/>
              </a:pPr>
              <a:r>
                <a:rPr b="0" i="0" lang="en-US" sz="1366" u="none" cap="none" strike="noStrike">
                  <a:solidFill>
                    <a:srgbClr val="0129D9"/>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51" name="Google Shape;351;h5804d2c8bc32654d_0_278"/>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366"/>
                <a:buFont typeface="Lato"/>
                <a:buNone/>
              </a:pPr>
              <a:r>
                <a:rPr b="0" i="0" lang="en-US" sz="1366" u="none" cap="none" strike="noStrike">
                  <a:solidFill>
                    <a:srgbClr val="0129D9"/>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52" name="Google Shape;352;h5804d2c8bc32654d_0_278"/>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366"/>
                <a:buFont typeface="Lato"/>
                <a:buNone/>
              </a:pPr>
              <a:r>
                <a:rPr b="0" i="0" lang="en-US" sz="1366" u="none" cap="none" strike="noStrike">
                  <a:solidFill>
                    <a:srgbClr val="0129D9"/>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53" name="Google Shape;353;h5804d2c8bc32654d_0_278"/>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366"/>
                <a:buFont typeface="Lato"/>
                <a:buNone/>
              </a:pPr>
              <a:r>
                <a:rPr b="0" i="0" lang="en-US" sz="1366" u="none" cap="none" strike="noStrike">
                  <a:solidFill>
                    <a:srgbClr val="0129D9"/>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54" name="Google Shape;354;h5804d2c8bc32654d_0_278"/>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1366"/>
                <a:buFont typeface="Lato"/>
                <a:buNone/>
              </a:pPr>
              <a:r>
                <a:rPr b="0" i="0" lang="en-US" sz="1366" u="none" cap="none" strike="noStrike">
                  <a:solidFill>
                    <a:srgbClr val="0129D9"/>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55" name="Google Shape;355;h5804d2c8bc32654d_0_278"/>
          <p:cNvGrpSpPr/>
          <p:nvPr/>
        </p:nvGrpSpPr>
        <p:grpSpPr>
          <a:xfrm>
            <a:off x="10801350" y="3143250"/>
            <a:ext cx="4181476" cy="4181456"/>
            <a:chOff x="10801350" y="3143250"/>
            <a:chExt cx="4181476" cy="4181456"/>
          </a:xfrm>
        </p:grpSpPr>
        <p:pic>
          <p:nvPicPr>
            <p:cNvPr descr="preencoded.png" id="356" name="Google Shape;356;h5804d2c8bc32654d_0_278"/>
            <p:cNvPicPr preferRelativeResize="0"/>
            <p:nvPr/>
          </p:nvPicPr>
          <p:blipFill rotWithShape="1">
            <a:blip r:embed="rId13">
              <a:alphaModFix/>
            </a:blip>
            <a:srcRect b="0" l="0" r="0" t="0"/>
            <a:stretch/>
          </p:blipFill>
          <p:spPr>
            <a:xfrm>
              <a:off x="12892088" y="3143250"/>
              <a:ext cx="2090738" cy="3569103"/>
            </a:xfrm>
            <a:prstGeom prst="rect">
              <a:avLst/>
            </a:prstGeom>
            <a:noFill/>
            <a:ln>
              <a:noFill/>
            </a:ln>
          </p:spPr>
        </p:pic>
        <p:pic>
          <p:nvPicPr>
            <p:cNvPr descr="preencoded.png" id="357" name="Google Shape;357;h5804d2c8bc32654d_0_278"/>
            <p:cNvPicPr preferRelativeResize="0"/>
            <p:nvPr/>
          </p:nvPicPr>
          <p:blipFill rotWithShape="1">
            <a:blip r:embed="rId14">
              <a:alphaModFix/>
            </a:blip>
            <a:srcRect b="0" l="0" r="0" t="0"/>
            <a:stretch/>
          </p:blipFill>
          <p:spPr>
            <a:xfrm>
              <a:off x="11413713" y="6268845"/>
              <a:ext cx="2956750" cy="1055861"/>
            </a:xfrm>
            <a:prstGeom prst="rect">
              <a:avLst/>
            </a:prstGeom>
            <a:noFill/>
            <a:ln>
              <a:noFill/>
            </a:ln>
          </p:spPr>
        </p:pic>
        <p:pic>
          <p:nvPicPr>
            <p:cNvPr descr="preencoded.png" id="358" name="Google Shape;358;h5804d2c8bc32654d_0_278"/>
            <p:cNvPicPr preferRelativeResize="0"/>
            <p:nvPr/>
          </p:nvPicPr>
          <p:blipFill rotWithShape="1">
            <a:blip r:embed="rId15">
              <a:alphaModFix/>
            </a:blip>
            <a:srcRect b="0" l="0" r="0" t="0"/>
            <a:stretch/>
          </p:blipFill>
          <p:spPr>
            <a:xfrm>
              <a:off x="10801350" y="3143250"/>
              <a:ext cx="2090738" cy="3569103"/>
            </a:xfrm>
            <a:prstGeom prst="rect">
              <a:avLst/>
            </a:prstGeom>
            <a:noFill/>
            <a:ln>
              <a:noFill/>
            </a:ln>
          </p:spPr>
        </p:pic>
        <p:sp>
          <p:nvSpPr>
            <p:cNvPr id="359" name="Google Shape;359;h5804d2c8bc32654d_0_278"/>
            <p:cNvSpPr/>
            <p:nvPr/>
          </p:nvSpPr>
          <p:spPr>
            <a:xfrm>
              <a:off x="12111038" y="4662488"/>
              <a:ext cx="17316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34.574</a:t>
              </a:r>
              <a:endParaRPr b="0" i="0" sz="3600" u="none" cap="none" strike="noStrike">
                <a:solidFill>
                  <a:schemeClr val="dk1"/>
                </a:solidFill>
                <a:latin typeface="Calibri"/>
                <a:ea typeface="Calibri"/>
                <a:cs typeface="Calibri"/>
                <a:sym typeface="Calibri"/>
              </a:endParaRPr>
            </a:p>
          </p:txBody>
        </p:sp>
        <p:sp>
          <p:nvSpPr>
            <p:cNvPr id="360" name="Google Shape;360;h5804d2c8bc32654d_0_278"/>
            <p:cNvSpPr/>
            <p:nvPr/>
          </p:nvSpPr>
          <p:spPr>
            <a:xfrm>
              <a:off x="12520613" y="5348288"/>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61" name="Google Shape;361;h5804d2c8bc32654d_0_278"/>
          <p:cNvGrpSpPr/>
          <p:nvPr/>
        </p:nvGrpSpPr>
        <p:grpSpPr>
          <a:xfrm>
            <a:off x="9898380" y="7886700"/>
            <a:ext cx="5997000" cy="1783200"/>
            <a:chOff x="9898380" y="7886700"/>
            <a:chExt cx="5997000" cy="1783200"/>
          </a:xfrm>
        </p:grpSpPr>
        <p:sp>
          <p:nvSpPr>
            <p:cNvPr id="362" name="Google Shape;362;h5804d2c8bc32654d_0_278"/>
            <p:cNvSpPr/>
            <p:nvPr/>
          </p:nvSpPr>
          <p:spPr>
            <a:xfrm>
              <a:off x="9898380" y="7886700"/>
              <a:ext cx="59970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Treasure Found</a:t>
              </a:r>
              <a:endParaRPr b="0" i="0" sz="3600" u="none" cap="none" strike="noStrike">
                <a:solidFill>
                  <a:schemeClr val="dk1"/>
                </a:solidFill>
                <a:latin typeface="Calibri"/>
                <a:ea typeface="Calibri"/>
                <a:cs typeface="Calibri"/>
                <a:sym typeface="Calibri"/>
              </a:endParaRPr>
            </a:p>
          </p:txBody>
        </p:sp>
        <p:sp>
          <p:nvSpPr>
            <p:cNvPr id="363" name="Google Shape;363;h5804d2c8bc32654d_0_278"/>
            <p:cNvSpPr/>
            <p:nvPr/>
          </p:nvSpPr>
          <p:spPr>
            <a:xfrm>
              <a:off x="9913620" y="86487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64" name="Google Shape;364;h5804d2c8bc32654d_0_278"/>
          <p:cNvGrpSpPr/>
          <p:nvPr/>
        </p:nvGrpSpPr>
        <p:grpSpPr>
          <a:xfrm>
            <a:off x="2392680" y="7886700"/>
            <a:ext cx="5997000" cy="1783200"/>
            <a:chOff x="2392680" y="7886700"/>
            <a:chExt cx="5997000" cy="1783200"/>
          </a:xfrm>
        </p:grpSpPr>
        <p:sp>
          <p:nvSpPr>
            <p:cNvPr id="365" name="Google Shape;365;h5804d2c8bc32654d_0_278"/>
            <p:cNvSpPr/>
            <p:nvPr/>
          </p:nvSpPr>
          <p:spPr>
            <a:xfrm>
              <a:off x="2392680" y="7886700"/>
              <a:ext cx="59970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Spellcasting Progress</a:t>
              </a:r>
              <a:endParaRPr b="0" i="0" sz="3600" u="none" cap="none" strike="noStrike">
                <a:solidFill>
                  <a:schemeClr val="dk1"/>
                </a:solidFill>
                <a:latin typeface="Calibri"/>
                <a:ea typeface="Calibri"/>
                <a:cs typeface="Calibri"/>
                <a:sym typeface="Calibri"/>
              </a:endParaRPr>
            </a:p>
          </p:txBody>
        </p:sp>
        <p:sp>
          <p:nvSpPr>
            <p:cNvPr id="366" name="Google Shape;366;h5804d2c8bc32654d_0_278"/>
            <p:cNvSpPr/>
            <p:nvPr/>
          </p:nvSpPr>
          <p:spPr>
            <a:xfrm>
              <a:off x="2407920" y="86487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371" name="Shape 371"/>
        <p:cNvGrpSpPr/>
        <p:nvPr/>
      </p:nvGrpSpPr>
      <p:grpSpPr>
        <a:xfrm>
          <a:off x="0" y="0"/>
          <a:ext cx="0" cy="0"/>
          <a:chOff x="0" y="0"/>
          <a:chExt cx="0" cy="0"/>
        </a:xfrm>
      </p:grpSpPr>
      <p:pic>
        <p:nvPicPr>
          <p:cNvPr descr="preencoded.png" id="372" name="Google Shape;372;h5804d2c8bc32654d_0_341"/>
          <p:cNvPicPr preferRelativeResize="0"/>
          <p:nvPr/>
        </p:nvPicPr>
        <p:blipFill rotWithShape="1">
          <a:blip r:embed="rId3">
            <a:alphaModFix/>
          </a:blip>
          <a:srcRect b="0" l="0" r="0" t="0"/>
          <a:stretch/>
        </p:blipFill>
        <p:spPr>
          <a:xfrm>
            <a:off x="-3952875" y="6438900"/>
            <a:ext cx="7905613" cy="7697882"/>
          </a:xfrm>
          <a:prstGeom prst="rect">
            <a:avLst/>
          </a:prstGeom>
          <a:noFill/>
          <a:ln>
            <a:noFill/>
          </a:ln>
        </p:spPr>
      </p:pic>
      <p:grpSp>
        <p:nvGrpSpPr>
          <p:cNvPr id="373" name="Google Shape;373;h5804d2c8bc32654d_0_341"/>
          <p:cNvGrpSpPr/>
          <p:nvPr/>
        </p:nvGrpSpPr>
        <p:grpSpPr>
          <a:xfrm>
            <a:off x="17640300" y="7994925"/>
            <a:ext cx="596549" cy="2063476"/>
            <a:chOff x="17640300" y="7994925"/>
            <a:chExt cx="596549" cy="2063476"/>
          </a:xfrm>
        </p:grpSpPr>
        <p:pic>
          <p:nvPicPr>
            <p:cNvPr descr="preencoded.png" id="374" name="Google Shape;374;h5804d2c8bc32654d_0_34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75" name="Google Shape;375;h5804d2c8bc32654d_0_34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76" name="Google Shape;376;h5804d2c8bc32654d_0_341"/>
          <p:cNvGrpSpPr/>
          <p:nvPr/>
        </p:nvGrpSpPr>
        <p:grpSpPr>
          <a:xfrm>
            <a:off x="10086975" y="4314825"/>
            <a:ext cx="6644700" cy="1859400"/>
            <a:chOff x="10086975" y="4314825"/>
            <a:chExt cx="6644700" cy="1859400"/>
          </a:xfrm>
        </p:grpSpPr>
        <p:sp>
          <p:nvSpPr>
            <p:cNvPr id="377" name="Google Shape;377;h5804d2c8bc32654d_0_341"/>
            <p:cNvSpPr/>
            <p:nvPr/>
          </p:nvSpPr>
          <p:spPr>
            <a:xfrm>
              <a:off x="10086975" y="4314825"/>
              <a:ext cx="66447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A web application</a:t>
              </a:r>
              <a:endParaRPr b="0" i="0" sz="3600" u="none" cap="none" strike="noStrike">
                <a:solidFill>
                  <a:schemeClr val="dk1"/>
                </a:solidFill>
                <a:latin typeface="Calibri"/>
                <a:ea typeface="Calibri"/>
                <a:cs typeface="Calibri"/>
                <a:sym typeface="Calibri"/>
              </a:endParaRPr>
            </a:p>
          </p:txBody>
        </p:sp>
        <p:sp>
          <p:nvSpPr>
            <p:cNvPr id="378" name="Google Shape;378;h5804d2c8bc32654d_0_341"/>
            <p:cNvSpPr/>
            <p:nvPr/>
          </p:nvSpPr>
          <p:spPr>
            <a:xfrm>
              <a:off x="10086975" y="5153025"/>
              <a:ext cx="66141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79" name="Google Shape;379;h5804d2c8bc32654d_0_341"/>
          <p:cNvPicPr preferRelativeResize="0"/>
          <p:nvPr/>
        </p:nvPicPr>
        <p:blipFill rotWithShape="1">
          <a:blip r:embed="rId5">
            <a:alphaModFix/>
          </a:blip>
          <a:srcRect b="0" l="0" r="0" t="0"/>
          <a:stretch/>
        </p:blipFill>
        <p:spPr>
          <a:xfrm>
            <a:off x="190500" y="2438400"/>
            <a:ext cx="10325100" cy="6124575"/>
          </a:xfrm>
          <a:prstGeom prst="rect">
            <a:avLst/>
          </a:prstGeom>
          <a:noFill/>
          <a:ln>
            <a:noFill/>
          </a:ln>
        </p:spPr>
      </p:pic>
      <p:pic>
        <p:nvPicPr>
          <p:cNvPr descr="preencoded.png" id="380" name="Google Shape;380;h5804d2c8bc32654d_0_341"/>
          <p:cNvPicPr preferRelativeResize="0"/>
          <p:nvPr/>
        </p:nvPicPr>
        <p:blipFill rotWithShape="1">
          <a:blip r:embed="rId6">
            <a:alphaModFix/>
          </a:blip>
          <a:srcRect b="0" l="0" r="0" t="0"/>
          <a:stretch/>
        </p:blipFill>
        <p:spPr>
          <a:xfrm>
            <a:off x="1638300" y="2695575"/>
            <a:ext cx="7419975" cy="4867275"/>
          </a:xfrm>
          <a:prstGeom prst="rect">
            <a:avLst/>
          </a:prstGeom>
          <a:noFill/>
          <a:ln>
            <a:noFill/>
          </a:ln>
        </p:spPr>
      </p:pic>
      <p:sp>
        <p:nvSpPr>
          <p:cNvPr id="381" name="Google Shape;381;h5804d2c8bc32654d_0_341"/>
          <p:cNvSpPr/>
          <p:nvPr/>
        </p:nvSpPr>
        <p:spPr>
          <a:xfrm>
            <a:off x="5257800" y="914400"/>
            <a:ext cx="79152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386" name="Shape 386"/>
        <p:cNvGrpSpPr/>
        <p:nvPr/>
      </p:nvGrpSpPr>
      <p:grpSpPr>
        <a:xfrm>
          <a:off x="0" y="0"/>
          <a:ext cx="0" cy="0"/>
          <a:chOff x="0" y="0"/>
          <a:chExt cx="0" cy="0"/>
        </a:xfrm>
      </p:grpSpPr>
      <p:pic>
        <p:nvPicPr>
          <p:cNvPr descr="preencoded.png" id="387" name="Google Shape;387;h5804d2c8bc32654d_0_355"/>
          <p:cNvPicPr preferRelativeResize="0"/>
          <p:nvPr/>
        </p:nvPicPr>
        <p:blipFill rotWithShape="1">
          <a:blip r:embed="rId3">
            <a:alphaModFix/>
          </a:blip>
          <a:srcRect b="0" l="0" r="0" t="0"/>
          <a:stretch/>
        </p:blipFill>
        <p:spPr>
          <a:xfrm>
            <a:off x="2809875" y="8105775"/>
            <a:ext cx="7905613" cy="7697882"/>
          </a:xfrm>
          <a:prstGeom prst="rect">
            <a:avLst/>
          </a:prstGeom>
          <a:noFill/>
          <a:ln>
            <a:noFill/>
          </a:ln>
        </p:spPr>
      </p:pic>
      <p:grpSp>
        <p:nvGrpSpPr>
          <p:cNvPr id="388" name="Google Shape;388;h5804d2c8bc32654d_0_355"/>
          <p:cNvGrpSpPr/>
          <p:nvPr/>
        </p:nvGrpSpPr>
        <p:grpSpPr>
          <a:xfrm>
            <a:off x="17640300" y="7994925"/>
            <a:ext cx="596549" cy="2063476"/>
            <a:chOff x="17640300" y="7994925"/>
            <a:chExt cx="596549" cy="2063476"/>
          </a:xfrm>
        </p:grpSpPr>
        <p:pic>
          <p:nvPicPr>
            <p:cNvPr descr="preencoded.png" id="389" name="Google Shape;389;h5804d2c8bc32654d_0_35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90" name="Google Shape;390;h5804d2c8bc32654d_0_35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91" name="Google Shape;391;h5804d2c8bc32654d_0_355"/>
          <p:cNvGrpSpPr/>
          <p:nvPr/>
        </p:nvGrpSpPr>
        <p:grpSpPr>
          <a:xfrm>
            <a:off x="2209800" y="3114675"/>
            <a:ext cx="6644700" cy="2316600"/>
            <a:chOff x="2209800" y="3114675"/>
            <a:chExt cx="6644700" cy="2316600"/>
          </a:xfrm>
        </p:grpSpPr>
        <p:sp>
          <p:nvSpPr>
            <p:cNvPr id="392" name="Google Shape;392;h5804d2c8bc32654d_0_355"/>
            <p:cNvSpPr/>
            <p:nvPr/>
          </p:nvSpPr>
          <p:spPr>
            <a:xfrm>
              <a:off x="2209800" y="3114675"/>
              <a:ext cx="66447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An mobile app</a:t>
              </a:r>
              <a:endParaRPr b="0" i="0" sz="3600" u="none" cap="none" strike="noStrike">
                <a:solidFill>
                  <a:schemeClr val="dk1"/>
                </a:solidFill>
                <a:latin typeface="Calibri"/>
                <a:ea typeface="Calibri"/>
                <a:cs typeface="Calibri"/>
                <a:sym typeface="Calibri"/>
              </a:endParaRPr>
            </a:p>
          </p:txBody>
        </p:sp>
        <p:sp>
          <p:nvSpPr>
            <p:cNvPr id="393" name="Google Shape;393;h5804d2c8bc32654d_0_355"/>
            <p:cNvSpPr/>
            <p:nvPr/>
          </p:nvSpPr>
          <p:spPr>
            <a:xfrm>
              <a:off x="2209800" y="3952875"/>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394" name="Google Shape;394;h5804d2c8bc32654d_0_355"/>
          <p:cNvSpPr/>
          <p:nvPr/>
        </p:nvSpPr>
        <p:spPr>
          <a:xfrm>
            <a:off x="2209800" y="57435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395" name="Google Shape;395;h5804d2c8bc32654d_0_355"/>
          <p:cNvSpPr/>
          <p:nvPr/>
        </p:nvSpPr>
        <p:spPr>
          <a:xfrm>
            <a:off x="2171700" y="1390650"/>
            <a:ext cx="95727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396" name="Google Shape;396;h5804d2c8bc32654d_0_355"/>
          <p:cNvPicPr preferRelativeResize="0"/>
          <p:nvPr/>
        </p:nvPicPr>
        <p:blipFill rotWithShape="1">
          <a:blip r:embed="rId5">
            <a:alphaModFix/>
          </a:blip>
          <a:srcRect b="0" l="0" r="0" t="0"/>
          <a:stretch/>
        </p:blipFill>
        <p:spPr>
          <a:xfrm>
            <a:off x="11591925" y="771525"/>
            <a:ext cx="4105275" cy="8886825"/>
          </a:xfrm>
          <a:prstGeom prst="rect">
            <a:avLst/>
          </a:prstGeom>
          <a:noFill/>
          <a:ln>
            <a:noFill/>
          </a:ln>
        </p:spPr>
      </p:pic>
      <p:pic>
        <p:nvPicPr>
          <p:cNvPr descr="preencoded.png" id="397" name="Google Shape;397;h5804d2c8bc32654d_0_355"/>
          <p:cNvPicPr preferRelativeResize="0"/>
          <p:nvPr/>
        </p:nvPicPr>
        <p:blipFill rotWithShape="1">
          <a:blip r:embed="rId6">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402" name="Shape 402"/>
        <p:cNvGrpSpPr/>
        <p:nvPr/>
      </p:nvGrpSpPr>
      <p:grpSpPr>
        <a:xfrm>
          <a:off x="0" y="0"/>
          <a:ext cx="0" cy="0"/>
          <a:chOff x="0" y="0"/>
          <a:chExt cx="0" cy="0"/>
        </a:xfrm>
      </p:grpSpPr>
      <p:pic>
        <p:nvPicPr>
          <p:cNvPr descr="preencoded.png" id="403" name="Google Shape;403;h5804d2c8bc32654d_0_370"/>
          <p:cNvPicPr preferRelativeResize="0"/>
          <p:nvPr/>
        </p:nvPicPr>
        <p:blipFill rotWithShape="1">
          <a:blip r:embed="rId3">
            <a:alphaModFix/>
          </a:blip>
          <a:srcRect b="0" l="0" r="0" t="0"/>
          <a:stretch/>
        </p:blipFill>
        <p:spPr>
          <a:xfrm>
            <a:off x="16049625" y="1085850"/>
            <a:ext cx="7905613" cy="7697882"/>
          </a:xfrm>
          <a:prstGeom prst="rect">
            <a:avLst/>
          </a:prstGeom>
          <a:noFill/>
          <a:ln>
            <a:noFill/>
          </a:ln>
        </p:spPr>
      </p:pic>
      <p:grpSp>
        <p:nvGrpSpPr>
          <p:cNvPr id="404" name="Google Shape;404;h5804d2c8bc32654d_0_370"/>
          <p:cNvGrpSpPr/>
          <p:nvPr/>
        </p:nvGrpSpPr>
        <p:grpSpPr>
          <a:xfrm>
            <a:off x="17640300" y="7994925"/>
            <a:ext cx="596549" cy="2063476"/>
            <a:chOff x="17640300" y="7994925"/>
            <a:chExt cx="596549" cy="2063476"/>
          </a:xfrm>
        </p:grpSpPr>
        <p:pic>
          <p:nvPicPr>
            <p:cNvPr descr="preencoded.png" id="405" name="Google Shape;405;h5804d2c8bc32654d_0_37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06" name="Google Shape;406;h5804d2c8bc32654d_0_37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7" name="Google Shape;407;h5804d2c8bc32654d_0_370"/>
          <p:cNvGrpSpPr/>
          <p:nvPr/>
        </p:nvGrpSpPr>
        <p:grpSpPr>
          <a:xfrm>
            <a:off x="657225" y="6229350"/>
            <a:ext cx="4377600" cy="2316600"/>
            <a:chOff x="657225" y="6229350"/>
            <a:chExt cx="4377600" cy="2316600"/>
          </a:xfrm>
        </p:grpSpPr>
        <p:sp>
          <p:nvSpPr>
            <p:cNvPr id="408" name="Google Shape;408;h5804d2c8bc32654d_0_370"/>
            <p:cNvSpPr/>
            <p:nvPr/>
          </p:nvSpPr>
          <p:spPr>
            <a:xfrm>
              <a:off x="657225" y="6229350"/>
              <a:ext cx="43776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A web application</a:t>
              </a:r>
              <a:endParaRPr b="0" i="0" sz="3600" u="none" cap="none" strike="noStrike">
                <a:solidFill>
                  <a:schemeClr val="dk1"/>
                </a:solidFill>
                <a:latin typeface="Calibri"/>
                <a:ea typeface="Calibri"/>
                <a:cs typeface="Calibri"/>
                <a:sym typeface="Calibri"/>
              </a:endParaRPr>
            </a:p>
          </p:txBody>
        </p:sp>
        <p:sp>
          <p:nvSpPr>
            <p:cNvPr id="409" name="Google Shape;409;h5804d2c8bc32654d_0_370"/>
            <p:cNvSpPr/>
            <p:nvPr/>
          </p:nvSpPr>
          <p:spPr>
            <a:xfrm>
              <a:off x="657225" y="7067550"/>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10" name="Google Shape;410;h5804d2c8bc32654d_0_370"/>
          <p:cNvSpPr/>
          <p:nvPr/>
        </p:nvSpPr>
        <p:spPr>
          <a:xfrm>
            <a:off x="619125" y="923925"/>
            <a:ext cx="5153100" cy="483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11" name="Google Shape;411;h5804d2c8bc32654d_0_370"/>
          <p:cNvSpPr/>
          <p:nvPr/>
        </p:nvSpPr>
        <p:spPr>
          <a:xfrm>
            <a:off x="12573000" y="33147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12" name="Google Shape;412;h5804d2c8bc32654d_0_370"/>
          <p:cNvGrpSpPr/>
          <p:nvPr/>
        </p:nvGrpSpPr>
        <p:grpSpPr>
          <a:xfrm>
            <a:off x="5924550" y="561975"/>
            <a:ext cx="6429375" cy="9248775"/>
            <a:chOff x="5924550" y="561975"/>
            <a:chExt cx="6429375" cy="9248775"/>
          </a:xfrm>
        </p:grpSpPr>
        <p:pic>
          <p:nvPicPr>
            <p:cNvPr descr="preencoded.png" id="413" name="Google Shape;413;h5804d2c8bc32654d_0_370"/>
            <p:cNvPicPr preferRelativeResize="0"/>
            <p:nvPr/>
          </p:nvPicPr>
          <p:blipFill rotWithShape="1">
            <a:blip r:embed="rId5">
              <a:alphaModFix/>
            </a:blip>
            <a:srcRect b="0" l="0" r="0" t="0"/>
            <a:stretch/>
          </p:blipFill>
          <p:spPr>
            <a:xfrm>
              <a:off x="5924550" y="561975"/>
              <a:ext cx="6429375" cy="9248775"/>
            </a:xfrm>
            <a:prstGeom prst="rect">
              <a:avLst/>
            </a:prstGeom>
            <a:noFill/>
            <a:ln>
              <a:noFill/>
            </a:ln>
          </p:spPr>
        </p:pic>
        <p:pic>
          <p:nvPicPr>
            <p:cNvPr descr="preencoded.png" id="414" name="Google Shape;414;h5804d2c8bc32654d_0_370"/>
            <p:cNvPicPr preferRelativeResize="0"/>
            <p:nvPr/>
          </p:nvPicPr>
          <p:blipFill rotWithShape="1">
            <a:blip r:embed="rId6">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419" name="Shape 419"/>
        <p:cNvGrpSpPr/>
        <p:nvPr/>
      </p:nvGrpSpPr>
      <p:grpSpPr>
        <a:xfrm>
          <a:off x="0" y="0"/>
          <a:ext cx="0" cy="0"/>
          <a:chOff x="0" y="0"/>
          <a:chExt cx="0" cy="0"/>
        </a:xfrm>
      </p:grpSpPr>
      <p:pic>
        <p:nvPicPr>
          <p:cNvPr descr="preencoded.png" id="420" name="Google Shape;420;h5804d2c8bc32654d_0_386"/>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21" name="Google Shape;421;h5804d2c8bc32654d_0_386"/>
          <p:cNvGrpSpPr/>
          <p:nvPr/>
        </p:nvGrpSpPr>
        <p:grpSpPr>
          <a:xfrm>
            <a:off x="17640300" y="7994925"/>
            <a:ext cx="596549" cy="2063476"/>
            <a:chOff x="17640300" y="7994925"/>
            <a:chExt cx="596549" cy="2063476"/>
          </a:xfrm>
        </p:grpSpPr>
        <p:pic>
          <p:nvPicPr>
            <p:cNvPr descr="preencoded.png" id="422" name="Google Shape;422;h5804d2c8bc32654d_0_38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23" name="Google Shape;423;h5804d2c8bc32654d_0_38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24" name="Google Shape;424;h5804d2c8bc32654d_0_386"/>
          <p:cNvSpPr/>
          <p:nvPr/>
        </p:nvSpPr>
        <p:spPr>
          <a:xfrm>
            <a:off x="2667000" y="428625"/>
            <a:ext cx="5496000" cy="25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429" name="Shape 429"/>
        <p:cNvGrpSpPr/>
        <p:nvPr/>
      </p:nvGrpSpPr>
      <p:grpSpPr>
        <a:xfrm>
          <a:off x="0" y="0"/>
          <a:ext cx="0" cy="0"/>
          <a:chOff x="0" y="0"/>
          <a:chExt cx="0" cy="0"/>
        </a:xfrm>
      </p:grpSpPr>
      <p:pic>
        <p:nvPicPr>
          <p:cNvPr descr="preencoded.png" id="430" name="Google Shape;430;h5804d2c8bc32654d_0_395"/>
          <p:cNvPicPr preferRelativeResize="0"/>
          <p:nvPr/>
        </p:nvPicPr>
        <p:blipFill rotWithShape="1">
          <a:blip r:embed="rId3">
            <a:alphaModFix/>
          </a:blip>
          <a:srcRect b="0" l="0" r="0" t="0"/>
          <a:stretch/>
        </p:blipFill>
        <p:spPr>
          <a:xfrm>
            <a:off x="-3952875" y="6438900"/>
            <a:ext cx="7905613" cy="7697882"/>
          </a:xfrm>
          <a:prstGeom prst="rect">
            <a:avLst/>
          </a:prstGeom>
          <a:noFill/>
          <a:ln>
            <a:noFill/>
          </a:ln>
        </p:spPr>
      </p:pic>
      <p:grpSp>
        <p:nvGrpSpPr>
          <p:cNvPr id="431" name="Google Shape;431;h5804d2c8bc32654d_0_395"/>
          <p:cNvGrpSpPr/>
          <p:nvPr/>
        </p:nvGrpSpPr>
        <p:grpSpPr>
          <a:xfrm>
            <a:off x="17640300" y="7994925"/>
            <a:ext cx="596549" cy="2063476"/>
            <a:chOff x="17640300" y="7994925"/>
            <a:chExt cx="596549" cy="2063476"/>
          </a:xfrm>
        </p:grpSpPr>
        <p:pic>
          <p:nvPicPr>
            <p:cNvPr descr="preencoded.png" id="432" name="Google Shape;432;h5804d2c8bc32654d_0_39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3" name="Google Shape;433;h5804d2c8bc32654d_0_39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34" name="Google Shape;434;h5804d2c8bc32654d_0_395"/>
          <p:cNvPicPr preferRelativeResize="0"/>
          <p:nvPr/>
        </p:nvPicPr>
        <p:blipFill rotWithShape="1">
          <a:blip r:embed="rId5">
            <a:alphaModFix/>
          </a:blip>
          <a:srcRect b="0" l="0" r="0" t="0"/>
          <a:stretch/>
        </p:blipFill>
        <p:spPr>
          <a:xfrm>
            <a:off x="0" y="0"/>
            <a:ext cx="5734050" cy="10287000"/>
          </a:xfrm>
          <a:prstGeom prst="rect">
            <a:avLst/>
          </a:prstGeom>
          <a:noFill/>
          <a:ln>
            <a:noFill/>
          </a:ln>
        </p:spPr>
      </p:pic>
      <p:sp>
        <p:nvSpPr>
          <p:cNvPr id="435" name="Google Shape;435;h5804d2c8bc32654d_0_395"/>
          <p:cNvSpPr/>
          <p:nvPr/>
        </p:nvSpPr>
        <p:spPr>
          <a:xfrm>
            <a:off x="6505575" y="2428875"/>
            <a:ext cx="8934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9600"/>
              <a:buFont typeface="Poppins"/>
              <a:buNone/>
            </a:pPr>
            <a:r>
              <a:rPr b="1" i="0" lang="en-US" sz="9600" u="none" cap="none" strike="noStrike">
                <a:solidFill>
                  <a:srgbClr val="0129D9"/>
                </a:solidFill>
                <a:latin typeface="Poppins"/>
                <a:ea typeface="Poppins"/>
                <a:cs typeface="Poppins"/>
                <a:sym typeface="Poppins"/>
              </a:rPr>
              <a:t>1</a:t>
            </a:r>
            <a:endParaRPr b="0" i="0" sz="9600" u="none" cap="none" strike="noStrike">
              <a:solidFill>
                <a:schemeClr val="dk1"/>
              </a:solidFill>
              <a:latin typeface="Calibri"/>
              <a:ea typeface="Calibri"/>
              <a:cs typeface="Calibri"/>
              <a:sym typeface="Calibri"/>
            </a:endParaRPr>
          </a:p>
        </p:txBody>
      </p:sp>
      <p:grpSp>
        <p:nvGrpSpPr>
          <p:cNvPr id="436" name="Google Shape;436;h5804d2c8bc32654d_0_395"/>
          <p:cNvGrpSpPr/>
          <p:nvPr/>
        </p:nvGrpSpPr>
        <p:grpSpPr>
          <a:xfrm>
            <a:off x="7124700" y="1933575"/>
            <a:ext cx="4425300" cy="2926200"/>
            <a:chOff x="7124700" y="1933575"/>
            <a:chExt cx="4425300" cy="2926200"/>
          </a:xfrm>
        </p:grpSpPr>
        <p:sp>
          <p:nvSpPr>
            <p:cNvPr id="437" name="Google Shape;437;h5804d2c8bc32654d_0_395"/>
            <p:cNvSpPr/>
            <p:nvPr/>
          </p:nvSpPr>
          <p:spPr>
            <a:xfrm>
              <a:off x="7124700" y="1933575"/>
              <a:ext cx="4425300" cy="153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Discover the secrets</a:t>
              </a:r>
              <a:endParaRPr b="0" i="0" sz="3600" u="none" cap="none" strike="noStrike">
                <a:solidFill>
                  <a:schemeClr val="dk1"/>
                </a:solidFill>
                <a:latin typeface="Calibri"/>
                <a:ea typeface="Calibri"/>
                <a:cs typeface="Calibri"/>
                <a:sym typeface="Calibri"/>
              </a:endParaRPr>
            </a:p>
          </p:txBody>
        </p:sp>
        <p:sp>
          <p:nvSpPr>
            <p:cNvPr id="438" name="Google Shape;438;h5804d2c8bc32654d_0_395"/>
            <p:cNvSpPr/>
            <p:nvPr/>
          </p:nvSpPr>
          <p:spPr>
            <a:xfrm>
              <a:off x="7124700" y="3381375"/>
              <a:ext cx="43947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39" name="Google Shape;439;h5804d2c8bc32654d_0_395"/>
          <p:cNvSpPr/>
          <p:nvPr/>
        </p:nvSpPr>
        <p:spPr>
          <a:xfrm>
            <a:off x="6505575" y="5972175"/>
            <a:ext cx="11697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9600"/>
              <a:buFont typeface="Poppins"/>
              <a:buNone/>
            </a:pPr>
            <a:r>
              <a:rPr b="1" i="0" lang="en-US" sz="9600" u="none" cap="none" strike="noStrike">
                <a:solidFill>
                  <a:srgbClr val="0129D9"/>
                </a:solidFill>
                <a:latin typeface="Poppins"/>
                <a:ea typeface="Poppins"/>
                <a:cs typeface="Poppins"/>
                <a:sym typeface="Poppins"/>
              </a:rPr>
              <a:t>3</a:t>
            </a:r>
            <a:endParaRPr b="0" i="0" sz="9600" u="none" cap="none" strike="noStrike">
              <a:solidFill>
                <a:schemeClr val="dk1"/>
              </a:solidFill>
              <a:latin typeface="Calibri"/>
              <a:ea typeface="Calibri"/>
              <a:cs typeface="Calibri"/>
              <a:sym typeface="Calibri"/>
            </a:endParaRPr>
          </a:p>
        </p:txBody>
      </p:sp>
      <p:grpSp>
        <p:nvGrpSpPr>
          <p:cNvPr id="440" name="Google Shape;440;h5804d2c8bc32654d_0_395"/>
          <p:cNvGrpSpPr/>
          <p:nvPr/>
        </p:nvGrpSpPr>
        <p:grpSpPr>
          <a:xfrm>
            <a:off x="7400925" y="5248275"/>
            <a:ext cx="4149000" cy="3383400"/>
            <a:chOff x="7400925" y="5248275"/>
            <a:chExt cx="4149000" cy="3383400"/>
          </a:xfrm>
        </p:grpSpPr>
        <p:sp>
          <p:nvSpPr>
            <p:cNvPr id="441" name="Google Shape;441;h5804d2c8bc32654d_0_395"/>
            <p:cNvSpPr/>
            <p:nvPr/>
          </p:nvSpPr>
          <p:spPr>
            <a:xfrm>
              <a:off x="7400925" y="5248275"/>
              <a:ext cx="4149000" cy="153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Meet the creatures</a:t>
              </a:r>
              <a:endParaRPr b="0" i="0" sz="3600" u="none" cap="none" strike="noStrike">
                <a:solidFill>
                  <a:schemeClr val="dk1"/>
                </a:solidFill>
                <a:latin typeface="Calibri"/>
                <a:ea typeface="Calibri"/>
                <a:cs typeface="Calibri"/>
                <a:sym typeface="Calibri"/>
              </a:endParaRPr>
            </a:p>
          </p:txBody>
        </p:sp>
        <p:sp>
          <p:nvSpPr>
            <p:cNvPr id="442" name="Google Shape;442;h5804d2c8bc32654d_0_395"/>
            <p:cNvSpPr/>
            <p:nvPr/>
          </p:nvSpPr>
          <p:spPr>
            <a:xfrm>
              <a:off x="7400925" y="6696075"/>
              <a:ext cx="41187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43" name="Google Shape;443;h5804d2c8bc32654d_0_395"/>
          <p:cNvSpPr/>
          <p:nvPr/>
        </p:nvSpPr>
        <p:spPr>
          <a:xfrm>
            <a:off x="12134850" y="5972175"/>
            <a:ext cx="12555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9600"/>
              <a:buFont typeface="Poppins"/>
              <a:buNone/>
            </a:pPr>
            <a:r>
              <a:rPr b="1" i="0" lang="en-US" sz="9600" u="none" cap="none" strike="noStrike">
                <a:solidFill>
                  <a:srgbClr val="0129D9"/>
                </a:solidFill>
                <a:latin typeface="Poppins"/>
                <a:ea typeface="Poppins"/>
                <a:cs typeface="Poppins"/>
                <a:sym typeface="Poppins"/>
              </a:rPr>
              <a:t>4</a:t>
            </a:r>
            <a:endParaRPr b="0" i="0" sz="9600" u="none" cap="none" strike="noStrike">
              <a:solidFill>
                <a:schemeClr val="dk1"/>
              </a:solidFill>
              <a:latin typeface="Calibri"/>
              <a:ea typeface="Calibri"/>
              <a:cs typeface="Calibri"/>
              <a:sym typeface="Calibri"/>
            </a:endParaRPr>
          </a:p>
        </p:txBody>
      </p:sp>
      <p:grpSp>
        <p:nvGrpSpPr>
          <p:cNvPr id="444" name="Google Shape;444;h5804d2c8bc32654d_0_395"/>
          <p:cNvGrpSpPr/>
          <p:nvPr/>
        </p:nvGrpSpPr>
        <p:grpSpPr>
          <a:xfrm>
            <a:off x="13115925" y="5248275"/>
            <a:ext cx="4063500" cy="3383400"/>
            <a:chOff x="13115925" y="5248275"/>
            <a:chExt cx="4063500" cy="3383400"/>
          </a:xfrm>
        </p:grpSpPr>
        <p:sp>
          <p:nvSpPr>
            <p:cNvPr id="445" name="Google Shape;445;h5804d2c8bc32654d_0_395"/>
            <p:cNvSpPr/>
            <p:nvPr/>
          </p:nvSpPr>
          <p:spPr>
            <a:xfrm>
              <a:off x="13115925" y="5248275"/>
              <a:ext cx="4063500" cy="153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Uncover the magic</a:t>
              </a:r>
              <a:endParaRPr b="0" i="0" sz="3600" u="none" cap="none" strike="noStrike">
                <a:solidFill>
                  <a:schemeClr val="dk1"/>
                </a:solidFill>
                <a:latin typeface="Calibri"/>
                <a:ea typeface="Calibri"/>
                <a:cs typeface="Calibri"/>
                <a:sym typeface="Calibri"/>
              </a:endParaRPr>
            </a:p>
          </p:txBody>
        </p:sp>
        <p:sp>
          <p:nvSpPr>
            <p:cNvPr id="446" name="Google Shape;446;h5804d2c8bc32654d_0_395"/>
            <p:cNvSpPr/>
            <p:nvPr/>
          </p:nvSpPr>
          <p:spPr>
            <a:xfrm>
              <a:off x="13115925" y="6696075"/>
              <a:ext cx="40329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47" name="Google Shape;447;h5804d2c8bc32654d_0_395"/>
          <p:cNvSpPr/>
          <p:nvPr/>
        </p:nvSpPr>
        <p:spPr>
          <a:xfrm>
            <a:off x="12134850" y="2428875"/>
            <a:ext cx="1131600" cy="225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9600"/>
              <a:buFont typeface="Poppins"/>
              <a:buNone/>
            </a:pPr>
            <a:r>
              <a:rPr b="1" i="0" lang="en-US" sz="9600" u="none" cap="none" strike="noStrike">
                <a:solidFill>
                  <a:srgbClr val="0129D9"/>
                </a:solidFill>
                <a:latin typeface="Poppins"/>
                <a:ea typeface="Poppins"/>
                <a:cs typeface="Poppins"/>
                <a:sym typeface="Poppins"/>
              </a:rPr>
              <a:t>2</a:t>
            </a:r>
            <a:endParaRPr b="0" i="0" sz="9600" u="none" cap="none" strike="noStrike">
              <a:solidFill>
                <a:schemeClr val="dk1"/>
              </a:solidFill>
              <a:latin typeface="Calibri"/>
              <a:ea typeface="Calibri"/>
              <a:cs typeface="Calibri"/>
              <a:sym typeface="Calibri"/>
            </a:endParaRPr>
          </a:p>
        </p:txBody>
      </p:sp>
      <p:grpSp>
        <p:nvGrpSpPr>
          <p:cNvPr id="448" name="Google Shape;448;h5804d2c8bc32654d_0_395"/>
          <p:cNvGrpSpPr/>
          <p:nvPr/>
        </p:nvGrpSpPr>
        <p:grpSpPr>
          <a:xfrm>
            <a:off x="12992100" y="1933575"/>
            <a:ext cx="4187100" cy="2926200"/>
            <a:chOff x="12992100" y="1933575"/>
            <a:chExt cx="4187100" cy="2926200"/>
          </a:xfrm>
        </p:grpSpPr>
        <p:sp>
          <p:nvSpPr>
            <p:cNvPr id="449" name="Google Shape;449;h5804d2c8bc32654d_0_395"/>
            <p:cNvSpPr/>
            <p:nvPr/>
          </p:nvSpPr>
          <p:spPr>
            <a:xfrm>
              <a:off x="12992100" y="1933575"/>
              <a:ext cx="4187100" cy="153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Find your own path</a:t>
              </a:r>
              <a:endParaRPr b="0" i="0" sz="3600" u="none" cap="none" strike="noStrike">
                <a:solidFill>
                  <a:schemeClr val="dk1"/>
                </a:solidFill>
                <a:latin typeface="Calibri"/>
                <a:ea typeface="Calibri"/>
                <a:cs typeface="Calibri"/>
                <a:sym typeface="Calibri"/>
              </a:endParaRPr>
            </a:p>
          </p:txBody>
        </p:sp>
        <p:sp>
          <p:nvSpPr>
            <p:cNvPr id="450" name="Google Shape;450;h5804d2c8bc32654d_0_395"/>
            <p:cNvSpPr/>
            <p:nvPr/>
          </p:nvSpPr>
          <p:spPr>
            <a:xfrm>
              <a:off x="12992100" y="3381375"/>
              <a:ext cx="41568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455" name="Shape 455"/>
        <p:cNvGrpSpPr/>
        <p:nvPr/>
      </p:nvGrpSpPr>
      <p:grpSpPr>
        <a:xfrm>
          <a:off x="0" y="0"/>
          <a:ext cx="0" cy="0"/>
          <a:chOff x="0" y="0"/>
          <a:chExt cx="0" cy="0"/>
        </a:xfrm>
      </p:grpSpPr>
      <p:pic>
        <p:nvPicPr>
          <p:cNvPr descr="preencoded.png" id="456" name="Google Shape;456;h5804d2c8bc32654d_0_420"/>
          <p:cNvPicPr preferRelativeResize="0"/>
          <p:nvPr/>
        </p:nvPicPr>
        <p:blipFill rotWithShape="1">
          <a:blip r:embed="rId3">
            <a:alphaModFix/>
          </a:blip>
          <a:srcRect b="0" l="0" r="0" t="0"/>
          <a:stretch/>
        </p:blipFill>
        <p:spPr>
          <a:xfrm>
            <a:off x="2809875" y="8105775"/>
            <a:ext cx="7905613" cy="7697882"/>
          </a:xfrm>
          <a:prstGeom prst="rect">
            <a:avLst/>
          </a:prstGeom>
          <a:noFill/>
          <a:ln>
            <a:noFill/>
          </a:ln>
        </p:spPr>
      </p:pic>
      <p:grpSp>
        <p:nvGrpSpPr>
          <p:cNvPr id="457" name="Google Shape;457;h5804d2c8bc32654d_0_420"/>
          <p:cNvGrpSpPr/>
          <p:nvPr/>
        </p:nvGrpSpPr>
        <p:grpSpPr>
          <a:xfrm>
            <a:off x="17640300" y="7994925"/>
            <a:ext cx="596549" cy="2063476"/>
            <a:chOff x="17640300" y="7994925"/>
            <a:chExt cx="596549" cy="2063476"/>
          </a:xfrm>
        </p:grpSpPr>
        <p:pic>
          <p:nvPicPr>
            <p:cNvPr descr="preencoded.png" id="458" name="Google Shape;458;h5804d2c8bc32654d_0_42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59" name="Google Shape;459;h5804d2c8bc32654d_0_42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60" name="Google Shape;460;h5804d2c8bc32654d_0_420"/>
          <p:cNvPicPr preferRelativeResize="0"/>
          <p:nvPr/>
        </p:nvPicPr>
        <p:blipFill rotWithShape="1">
          <a:blip r:embed="rId5">
            <a:alphaModFix/>
          </a:blip>
          <a:srcRect b="0" l="0" r="0" t="0"/>
          <a:stretch/>
        </p:blipFill>
        <p:spPr>
          <a:xfrm>
            <a:off x="381000" y="2200275"/>
            <a:ext cx="10858500" cy="5895975"/>
          </a:xfrm>
          <a:prstGeom prst="rect">
            <a:avLst/>
          </a:prstGeom>
          <a:noFill/>
          <a:ln>
            <a:noFill/>
          </a:ln>
        </p:spPr>
      </p:pic>
      <p:sp>
        <p:nvSpPr>
          <p:cNvPr id="461" name="Google Shape;461;h5804d2c8bc32654d_0_420"/>
          <p:cNvSpPr/>
          <p:nvPr/>
        </p:nvSpPr>
        <p:spPr>
          <a:xfrm>
            <a:off x="3810000" y="8772525"/>
            <a:ext cx="10658400" cy="1409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Fantasy Realm at a Glance</a:t>
            </a:r>
            <a:endParaRPr b="0" i="0" sz="6000" u="none" cap="none" strike="noStrike">
              <a:solidFill>
                <a:schemeClr val="dk1"/>
              </a:solidFill>
              <a:latin typeface="Calibri"/>
              <a:ea typeface="Calibri"/>
              <a:cs typeface="Calibri"/>
              <a:sym typeface="Calibri"/>
            </a:endParaRPr>
          </a:p>
        </p:txBody>
      </p:sp>
      <p:grpSp>
        <p:nvGrpSpPr>
          <p:cNvPr id="462" name="Google Shape;462;h5804d2c8bc32654d_0_420"/>
          <p:cNvGrpSpPr/>
          <p:nvPr/>
        </p:nvGrpSpPr>
        <p:grpSpPr>
          <a:xfrm>
            <a:off x="11791950" y="1400175"/>
            <a:ext cx="5292000" cy="1783200"/>
            <a:chOff x="11791950" y="1400175"/>
            <a:chExt cx="5292000" cy="1783200"/>
          </a:xfrm>
        </p:grpSpPr>
        <p:sp>
          <p:nvSpPr>
            <p:cNvPr id="463" name="Google Shape;463;h5804d2c8bc32654d_0_420"/>
            <p:cNvSpPr/>
            <p:nvPr/>
          </p:nvSpPr>
          <p:spPr>
            <a:xfrm>
              <a:off x="11791950" y="1400175"/>
              <a:ext cx="52920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The Forest</a:t>
              </a:r>
              <a:endParaRPr b="0" i="0" sz="3600" u="none" cap="none" strike="noStrike">
                <a:solidFill>
                  <a:schemeClr val="dk1"/>
                </a:solidFill>
                <a:latin typeface="Calibri"/>
                <a:ea typeface="Calibri"/>
                <a:cs typeface="Calibri"/>
                <a:sym typeface="Calibri"/>
              </a:endParaRPr>
            </a:p>
          </p:txBody>
        </p:sp>
        <p:sp>
          <p:nvSpPr>
            <p:cNvPr id="464" name="Google Shape;464;h5804d2c8bc32654d_0_420"/>
            <p:cNvSpPr/>
            <p:nvPr/>
          </p:nvSpPr>
          <p:spPr>
            <a:xfrm>
              <a:off x="11791950" y="2162175"/>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creatures.</a:t>
              </a:r>
              <a:endParaRPr b="0" i="0" sz="2400" u="none" cap="none" strike="noStrike">
                <a:solidFill>
                  <a:schemeClr val="dk1"/>
                </a:solidFill>
                <a:latin typeface="Calibri"/>
                <a:ea typeface="Calibri"/>
                <a:cs typeface="Calibri"/>
                <a:sym typeface="Calibri"/>
              </a:endParaRPr>
            </a:p>
          </p:txBody>
        </p:sp>
      </p:grpSp>
      <p:grpSp>
        <p:nvGrpSpPr>
          <p:cNvPr id="465" name="Google Shape;465;h5804d2c8bc32654d_0_420"/>
          <p:cNvGrpSpPr/>
          <p:nvPr/>
        </p:nvGrpSpPr>
        <p:grpSpPr>
          <a:xfrm>
            <a:off x="11791950" y="3876675"/>
            <a:ext cx="5292000" cy="1783200"/>
            <a:chOff x="11791950" y="3876675"/>
            <a:chExt cx="5292000" cy="1783200"/>
          </a:xfrm>
        </p:grpSpPr>
        <p:sp>
          <p:nvSpPr>
            <p:cNvPr id="466" name="Google Shape;466;h5804d2c8bc32654d_0_420"/>
            <p:cNvSpPr/>
            <p:nvPr/>
          </p:nvSpPr>
          <p:spPr>
            <a:xfrm>
              <a:off x="11791950" y="3876675"/>
              <a:ext cx="52920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The Caves</a:t>
              </a:r>
              <a:endParaRPr b="0" i="0" sz="3600" u="none" cap="none" strike="noStrike">
                <a:solidFill>
                  <a:schemeClr val="dk1"/>
                </a:solidFill>
                <a:latin typeface="Calibri"/>
                <a:ea typeface="Calibri"/>
                <a:cs typeface="Calibri"/>
                <a:sym typeface="Calibri"/>
              </a:endParaRPr>
            </a:p>
          </p:txBody>
        </p:sp>
        <p:sp>
          <p:nvSpPr>
            <p:cNvPr id="467" name="Google Shape;467;h5804d2c8bc32654d_0_420"/>
            <p:cNvSpPr/>
            <p:nvPr/>
          </p:nvSpPr>
          <p:spPr>
            <a:xfrm>
              <a:off x="11791950" y="4638675"/>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gems.</a:t>
              </a:r>
              <a:endParaRPr b="0" i="0" sz="2400" u="none" cap="none" strike="noStrike">
                <a:solidFill>
                  <a:schemeClr val="dk1"/>
                </a:solidFill>
                <a:latin typeface="Calibri"/>
                <a:ea typeface="Calibri"/>
                <a:cs typeface="Calibri"/>
                <a:sym typeface="Calibri"/>
              </a:endParaRPr>
            </a:p>
          </p:txBody>
        </p:sp>
      </p:grpSp>
      <p:grpSp>
        <p:nvGrpSpPr>
          <p:cNvPr id="468" name="Google Shape;468;h5804d2c8bc32654d_0_420"/>
          <p:cNvGrpSpPr/>
          <p:nvPr/>
        </p:nvGrpSpPr>
        <p:grpSpPr>
          <a:xfrm>
            <a:off x="11791950" y="6143625"/>
            <a:ext cx="5292000" cy="1783200"/>
            <a:chOff x="11791950" y="6143625"/>
            <a:chExt cx="5292000" cy="1783200"/>
          </a:xfrm>
        </p:grpSpPr>
        <p:sp>
          <p:nvSpPr>
            <p:cNvPr id="469" name="Google Shape;469;h5804d2c8bc32654d_0_420"/>
            <p:cNvSpPr/>
            <p:nvPr/>
          </p:nvSpPr>
          <p:spPr>
            <a:xfrm>
              <a:off x="11791950" y="6143625"/>
              <a:ext cx="5292000" cy="84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The Lair</a:t>
              </a:r>
              <a:endParaRPr b="0" i="0" sz="3600" u="none" cap="none" strike="noStrike">
                <a:solidFill>
                  <a:schemeClr val="dk1"/>
                </a:solidFill>
                <a:latin typeface="Calibri"/>
                <a:ea typeface="Calibri"/>
                <a:cs typeface="Calibri"/>
                <a:sym typeface="Calibri"/>
              </a:endParaRPr>
            </a:p>
          </p:txBody>
        </p:sp>
        <p:sp>
          <p:nvSpPr>
            <p:cNvPr id="470" name="Google Shape;470;h5804d2c8bc32654d_0_420"/>
            <p:cNvSpPr/>
            <p:nvPr/>
          </p:nvSpPr>
          <p:spPr>
            <a:xfrm>
              <a:off x="11791950" y="6905625"/>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475" name="Shape 475"/>
        <p:cNvGrpSpPr/>
        <p:nvPr/>
      </p:nvGrpSpPr>
      <p:grpSpPr>
        <a:xfrm>
          <a:off x="0" y="0"/>
          <a:ext cx="0" cy="0"/>
          <a:chOff x="0" y="0"/>
          <a:chExt cx="0" cy="0"/>
        </a:xfrm>
      </p:grpSpPr>
      <p:pic>
        <p:nvPicPr>
          <p:cNvPr descr="preencoded.png" id="476" name="Google Shape;476;h5804d2c8bc32654d_0_439"/>
          <p:cNvPicPr preferRelativeResize="0"/>
          <p:nvPr/>
        </p:nvPicPr>
        <p:blipFill rotWithShape="1">
          <a:blip r:embed="rId3">
            <a:alphaModFix/>
          </a:blip>
          <a:srcRect b="0" l="0" r="0" t="0"/>
          <a:stretch/>
        </p:blipFill>
        <p:spPr>
          <a:xfrm>
            <a:off x="16049625" y="1085850"/>
            <a:ext cx="7905613" cy="7697882"/>
          </a:xfrm>
          <a:prstGeom prst="rect">
            <a:avLst/>
          </a:prstGeom>
          <a:noFill/>
          <a:ln>
            <a:noFill/>
          </a:ln>
        </p:spPr>
      </p:pic>
      <p:grpSp>
        <p:nvGrpSpPr>
          <p:cNvPr id="477" name="Google Shape;477;h5804d2c8bc32654d_0_439"/>
          <p:cNvGrpSpPr/>
          <p:nvPr/>
        </p:nvGrpSpPr>
        <p:grpSpPr>
          <a:xfrm>
            <a:off x="17640300" y="7994925"/>
            <a:ext cx="596549" cy="2063476"/>
            <a:chOff x="17640300" y="7994925"/>
            <a:chExt cx="596549" cy="2063476"/>
          </a:xfrm>
        </p:grpSpPr>
        <p:pic>
          <p:nvPicPr>
            <p:cNvPr descr="preencoded.png" id="478" name="Google Shape;478;h5804d2c8bc32654d_0_43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79" name="Google Shape;479;h5804d2c8bc32654d_0_43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80" name="Google Shape;480;h5804d2c8bc32654d_0_439"/>
          <p:cNvSpPr/>
          <p:nvPr/>
        </p:nvSpPr>
        <p:spPr>
          <a:xfrm>
            <a:off x="4591050" y="723900"/>
            <a:ext cx="9105900" cy="1409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The Timeline</a:t>
            </a:r>
            <a:endParaRPr b="0" i="0" sz="6000" u="none" cap="none" strike="noStrike">
              <a:solidFill>
                <a:schemeClr val="dk1"/>
              </a:solidFill>
              <a:latin typeface="Calibri"/>
              <a:ea typeface="Calibri"/>
              <a:cs typeface="Calibri"/>
              <a:sym typeface="Calibri"/>
            </a:endParaRPr>
          </a:p>
        </p:txBody>
      </p:sp>
      <p:grpSp>
        <p:nvGrpSpPr>
          <p:cNvPr id="481" name="Google Shape;481;h5804d2c8bc32654d_0_439"/>
          <p:cNvGrpSpPr/>
          <p:nvPr/>
        </p:nvGrpSpPr>
        <p:grpSpPr>
          <a:xfrm>
            <a:off x="2263140" y="5400675"/>
            <a:ext cx="1245900" cy="1219200"/>
            <a:chOff x="2263140" y="5400675"/>
            <a:chExt cx="1245900" cy="1219200"/>
          </a:xfrm>
        </p:grpSpPr>
        <p:sp>
          <p:nvSpPr>
            <p:cNvPr id="482" name="Google Shape;482;h5804d2c8bc32654d_0_439"/>
            <p:cNvSpPr/>
            <p:nvPr/>
          </p:nvSpPr>
          <p:spPr>
            <a:xfrm>
              <a:off x="2276475" y="5400675"/>
              <a:ext cx="1219200" cy="1219200"/>
            </a:xfrm>
            <a:prstGeom prst="ellipse">
              <a:avLst/>
            </a:prstGeom>
            <a:noFill/>
            <a:ln cap="flat" cmpd="sng" w="9525">
              <a:solidFill>
                <a:srgbClr val="012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h5804d2c8bc32654d_0_439"/>
            <p:cNvSpPr/>
            <p:nvPr/>
          </p:nvSpPr>
          <p:spPr>
            <a:xfrm>
              <a:off x="2263140" y="5587365"/>
              <a:ext cx="12459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29D9"/>
                </a:buClr>
                <a:buSzPts val="3600"/>
                <a:buFont typeface="Poppins"/>
                <a:buNone/>
              </a:pPr>
              <a:r>
                <a:rPr b="1" i="0" lang="en-US" sz="3600" u="none" cap="none" strike="noStrike">
                  <a:solidFill>
                    <a:srgbClr val="0129D9"/>
                  </a:solidFill>
                  <a:latin typeface="Poppins"/>
                  <a:ea typeface="Poppins"/>
                  <a:cs typeface="Poppins"/>
                  <a:sym typeface="Poppins"/>
                </a:rPr>
                <a:t>2022</a:t>
              </a:r>
              <a:endParaRPr b="0" i="0" sz="3600" u="none" cap="none" strike="noStrike">
                <a:solidFill>
                  <a:schemeClr val="dk1"/>
                </a:solidFill>
                <a:latin typeface="Calibri"/>
                <a:ea typeface="Calibri"/>
                <a:cs typeface="Calibri"/>
                <a:sym typeface="Calibri"/>
              </a:endParaRPr>
            </a:p>
          </p:txBody>
        </p:sp>
      </p:grpSp>
      <p:cxnSp>
        <p:nvCxnSpPr>
          <p:cNvPr id="484" name="Google Shape;484;h5804d2c8bc32654d_0_439"/>
          <p:cNvCxnSpPr/>
          <p:nvPr/>
        </p:nvCxnSpPr>
        <p:spPr>
          <a:xfrm>
            <a:off x="3495605" y="5995988"/>
            <a:ext cx="2895600" cy="0"/>
          </a:xfrm>
          <a:prstGeom prst="straightConnector1">
            <a:avLst/>
          </a:prstGeom>
          <a:noFill/>
          <a:ln cap="flat" cmpd="sng" w="28575">
            <a:solidFill>
              <a:srgbClr val="0129D9"/>
            </a:solidFill>
            <a:prstDash val="solid"/>
            <a:round/>
            <a:headEnd len="sm" w="sm" type="none"/>
            <a:tailEnd len="sm" w="sm" type="none"/>
          </a:ln>
        </p:spPr>
      </p:cxnSp>
      <p:grpSp>
        <p:nvGrpSpPr>
          <p:cNvPr id="485" name="Google Shape;485;h5804d2c8bc32654d_0_439"/>
          <p:cNvGrpSpPr/>
          <p:nvPr/>
        </p:nvGrpSpPr>
        <p:grpSpPr>
          <a:xfrm>
            <a:off x="6368415" y="5400675"/>
            <a:ext cx="1264800" cy="1219200"/>
            <a:chOff x="6368415" y="5400675"/>
            <a:chExt cx="1264800" cy="1219200"/>
          </a:xfrm>
        </p:grpSpPr>
        <p:sp>
          <p:nvSpPr>
            <p:cNvPr id="486" name="Google Shape;486;h5804d2c8bc32654d_0_439"/>
            <p:cNvSpPr/>
            <p:nvPr/>
          </p:nvSpPr>
          <p:spPr>
            <a:xfrm>
              <a:off x="6391275" y="5400675"/>
              <a:ext cx="1219200" cy="1219200"/>
            </a:xfrm>
            <a:prstGeom prst="ellipse">
              <a:avLst/>
            </a:prstGeom>
            <a:noFill/>
            <a:ln cap="flat" cmpd="sng" w="9525">
              <a:solidFill>
                <a:srgbClr val="012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h5804d2c8bc32654d_0_439"/>
            <p:cNvSpPr/>
            <p:nvPr/>
          </p:nvSpPr>
          <p:spPr>
            <a:xfrm>
              <a:off x="6368415" y="5587365"/>
              <a:ext cx="12648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29D9"/>
                </a:buClr>
                <a:buSzPts val="3600"/>
                <a:buFont typeface="Poppins"/>
                <a:buNone/>
              </a:pPr>
              <a:r>
                <a:rPr b="1" i="0" lang="en-US" sz="3600" u="none" cap="none" strike="noStrike">
                  <a:solidFill>
                    <a:srgbClr val="0129D9"/>
                  </a:solidFill>
                  <a:latin typeface="Poppins"/>
                  <a:ea typeface="Poppins"/>
                  <a:cs typeface="Poppins"/>
                  <a:sym typeface="Poppins"/>
                </a:rPr>
                <a:t>2023</a:t>
              </a:r>
              <a:endParaRPr b="0" i="0" sz="3600" u="none" cap="none" strike="noStrike">
                <a:solidFill>
                  <a:schemeClr val="dk1"/>
                </a:solidFill>
                <a:latin typeface="Calibri"/>
                <a:ea typeface="Calibri"/>
                <a:cs typeface="Calibri"/>
                <a:sym typeface="Calibri"/>
              </a:endParaRPr>
            </a:p>
          </p:txBody>
        </p:sp>
      </p:grpSp>
      <p:cxnSp>
        <p:nvCxnSpPr>
          <p:cNvPr id="488" name="Google Shape;488;h5804d2c8bc32654d_0_439"/>
          <p:cNvCxnSpPr/>
          <p:nvPr/>
        </p:nvCxnSpPr>
        <p:spPr>
          <a:xfrm>
            <a:off x="7610405" y="5995988"/>
            <a:ext cx="2895600" cy="0"/>
          </a:xfrm>
          <a:prstGeom prst="straightConnector1">
            <a:avLst/>
          </a:prstGeom>
          <a:noFill/>
          <a:ln cap="flat" cmpd="sng" w="28575">
            <a:solidFill>
              <a:srgbClr val="0129D9"/>
            </a:solidFill>
            <a:prstDash val="solid"/>
            <a:round/>
            <a:headEnd len="sm" w="sm" type="none"/>
            <a:tailEnd len="sm" w="sm" type="none"/>
          </a:ln>
        </p:spPr>
      </p:cxnSp>
      <p:grpSp>
        <p:nvGrpSpPr>
          <p:cNvPr id="489" name="Google Shape;489;h5804d2c8bc32654d_0_439"/>
          <p:cNvGrpSpPr/>
          <p:nvPr/>
        </p:nvGrpSpPr>
        <p:grpSpPr>
          <a:xfrm>
            <a:off x="10468928" y="5400675"/>
            <a:ext cx="1293600" cy="1219200"/>
            <a:chOff x="10468928" y="5400675"/>
            <a:chExt cx="1293600" cy="1219200"/>
          </a:xfrm>
        </p:grpSpPr>
        <p:sp>
          <p:nvSpPr>
            <p:cNvPr id="490" name="Google Shape;490;h5804d2c8bc32654d_0_439"/>
            <p:cNvSpPr/>
            <p:nvPr/>
          </p:nvSpPr>
          <p:spPr>
            <a:xfrm>
              <a:off x="10506075" y="5400675"/>
              <a:ext cx="1219200" cy="1219200"/>
            </a:xfrm>
            <a:prstGeom prst="ellipse">
              <a:avLst/>
            </a:prstGeom>
            <a:noFill/>
            <a:ln cap="flat" cmpd="sng" w="9525">
              <a:solidFill>
                <a:srgbClr val="012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h5804d2c8bc32654d_0_439"/>
            <p:cNvSpPr/>
            <p:nvPr/>
          </p:nvSpPr>
          <p:spPr>
            <a:xfrm>
              <a:off x="10468928" y="5587365"/>
              <a:ext cx="12936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29D9"/>
                </a:buClr>
                <a:buSzPts val="3600"/>
                <a:buFont typeface="Poppins"/>
                <a:buNone/>
              </a:pPr>
              <a:r>
                <a:rPr b="1" i="0" lang="en-US" sz="3600" u="none" cap="none" strike="noStrike">
                  <a:solidFill>
                    <a:srgbClr val="0129D9"/>
                  </a:solidFill>
                  <a:latin typeface="Poppins"/>
                  <a:ea typeface="Poppins"/>
                  <a:cs typeface="Poppins"/>
                  <a:sym typeface="Poppins"/>
                </a:rPr>
                <a:t>2024</a:t>
              </a:r>
              <a:endParaRPr b="0" i="0" sz="3600" u="none" cap="none" strike="noStrike">
                <a:solidFill>
                  <a:schemeClr val="dk1"/>
                </a:solidFill>
                <a:latin typeface="Calibri"/>
                <a:ea typeface="Calibri"/>
                <a:cs typeface="Calibri"/>
                <a:sym typeface="Calibri"/>
              </a:endParaRPr>
            </a:p>
          </p:txBody>
        </p:sp>
      </p:grpSp>
      <p:cxnSp>
        <p:nvCxnSpPr>
          <p:cNvPr id="492" name="Google Shape;492;h5804d2c8bc32654d_0_439"/>
          <p:cNvCxnSpPr/>
          <p:nvPr/>
        </p:nvCxnSpPr>
        <p:spPr>
          <a:xfrm>
            <a:off x="11725205" y="5995988"/>
            <a:ext cx="2895600" cy="0"/>
          </a:xfrm>
          <a:prstGeom prst="straightConnector1">
            <a:avLst/>
          </a:prstGeom>
          <a:noFill/>
          <a:ln cap="flat" cmpd="sng" w="28575">
            <a:solidFill>
              <a:srgbClr val="0129D9"/>
            </a:solidFill>
            <a:prstDash val="solid"/>
            <a:round/>
            <a:headEnd len="sm" w="sm" type="none"/>
            <a:tailEnd len="sm" w="sm" type="none"/>
          </a:ln>
        </p:spPr>
      </p:cxnSp>
      <p:grpSp>
        <p:nvGrpSpPr>
          <p:cNvPr id="493" name="Google Shape;493;h5804d2c8bc32654d_0_439"/>
          <p:cNvGrpSpPr/>
          <p:nvPr/>
        </p:nvGrpSpPr>
        <p:grpSpPr>
          <a:xfrm>
            <a:off x="14588490" y="5400675"/>
            <a:ext cx="1284000" cy="1219200"/>
            <a:chOff x="14588490" y="5400675"/>
            <a:chExt cx="1284000" cy="1219200"/>
          </a:xfrm>
        </p:grpSpPr>
        <p:sp>
          <p:nvSpPr>
            <p:cNvPr id="494" name="Google Shape;494;h5804d2c8bc32654d_0_439"/>
            <p:cNvSpPr/>
            <p:nvPr/>
          </p:nvSpPr>
          <p:spPr>
            <a:xfrm>
              <a:off x="14620875" y="5400675"/>
              <a:ext cx="1219200" cy="1219200"/>
            </a:xfrm>
            <a:prstGeom prst="ellipse">
              <a:avLst/>
            </a:prstGeom>
            <a:noFill/>
            <a:ln cap="flat" cmpd="sng" w="9525">
              <a:solidFill>
                <a:srgbClr val="012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h5804d2c8bc32654d_0_439"/>
            <p:cNvSpPr/>
            <p:nvPr/>
          </p:nvSpPr>
          <p:spPr>
            <a:xfrm>
              <a:off x="14588490" y="5587365"/>
              <a:ext cx="1284000" cy="84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29D9"/>
                </a:buClr>
                <a:buSzPts val="3600"/>
                <a:buFont typeface="Poppins"/>
                <a:buNone/>
              </a:pPr>
              <a:r>
                <a:rPr b="1" i="0" lang="en-US" sz="3600" u="none" cap="none" strike="noStrike">
                  <a:solidFill>
                    <a:srgbClr val="0129D9"/>
                  </a:solidFill>
                  <a:latin typeface="Poppins"/>
                  <a:ea typeface="Poppins"/>
                  <a:cs typeface="Poppins"/>
                  <a:sym typeface="Poppins"/>
                </a:rPr>
                <a:t>2025</a:t>
              </a:r>
              <a:endParaRPr b="0" i="0" sz="3600" u="none" cap="none" strike="noStrike">
                <a:solidFill>
                  <a:schemeClr val="dk1"/>
                </a:solidFill>
                <a:latin typeface="Calibri"/>
                <a:ea typeface="Calibri"/>
                <a:cs typeface="Calibri"/>
                <a:sym typeface="Calibri"/>
              </a:endParaRPr>
            </a:p>
          </p:txBody>
        </p:sp>
      </p:grpSp>
      <p:grpSp>
        <p:nvGrpSpPr>
          <p:cNvPr id="496" name="Google Shape;496;h5804d2c8bc32654d_0_439"/>
          <p:cNvGrpSpPr/>
          <p:nvPr/>
        </p:nvGrpSpPr>
        <p:grpSpPr>
          <a:xfrm>
            <a:off x="649605" y="3352800"/>
            <a:ext cx="4663500" cy="1783200"/>
            <a:chOff x="649605" y="3352800"/>
            <a:chExt cx="4663500" cy="1783200"/>
          </a:xfrm>
        </p:grpSpPr>
        <p:sp>
          <p:nvSpPr>
            <p:cNvPr id="497" name="Google Shape;497;h5804d2c8bc32654d_0_439"/>
            <p:cNvSpPr/>
            <p:nvPr/>
          </p:nvSpPr>
          <p:spPr>
            <a:xfrm>
              <a:off x="649605" y="3352800"/>
              <a:ext cx="46635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Dragon Taming</a:t>
              </a:r>
              <a:endParaRPr b="0" i="0" sz="3600" u="none" cap="none" strike="noStrike">
                <a:solidFill>
                  <a:schemeClr val="dk1"/>
                </a:solidFill>
                <a:latin typeface="Calibri"/>
                <a:ea typeface="Calibri"/>
                <a:cs typeface="Calibri"/>
                <a:sym typeface="Calibri"/>
              </a:endParaRPr>
            </a:p>
          </p:txBody>
        </p:sp>
        <p:sp>
          <p:nvSpPr>
            <p:cNvPr id="498" name="Google Shape;498;h5804d2c8bc32654d_0_439"/>
            <p:cNvSpPr/>
            <p:nvPr/>
          </p:nvSpPr>
          <p:spPr>
            <a:xfrm>
              <a:off x="664845" y="4114800"/>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499" name="Google Shape;499;h5804d2c8bc32654d_0_439"/>
          <p:cNvGrpSpPr/>
          <p:nvPr/>
        </p:nvGrpSpPr>
        <p:grpSpPr>
          <a:xfrm>
            <a:off x="8898255" y="3352800"/>
            <a:ext cx="4663500" cy="1783200"/>
            <a:chOff x="8898255" y="3352800"/>
            <a:chExt cx="4663500" cy="1783200"/>
          </a:xfrm>
        </p:grpSpPr>
        <p:sp>
          <p:nvSpPr>
            <p:cNvPr id="500" name="Google Shape;500;h5804d2c8bc32654d_0_439"/>
            <p:cNvSpPr/>
            <p:nvPr/>
          </p:nvSpPr>
          <p:spPr>
            <a:xfrm>
              <a:off x="8898255" y="3352800"/>
              <a:ext cx="46635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Unicorn Migration</a:t>
              </a:r>
              <a:endParaRPr b="0" i="0" sz="3600" u="none" cap="none" strike="noStrike">
                <a:solidFill>
                  <a:schemeClr val="dk1"/>
                </a:solidFill>
                <a:latin typeface="Calibri"/>
                <a:ea typeface="Calibri"/>
                <a:cs typeface="Calibri"/>
                <a:sym typeface="Calibri"/>
              </a:endParaRPr>
            </a:p>
          </p:txBody>
        </p:sp>
        <p:sp>
          <p:nvSpPr>
            <p:cNvPr id="501" name="Google Shape;501;h5804d2c8bc32654d_0_439"/>
            <p:cNvSpPr/>
            <p:nvPr/>
          </p:nvSpPr>
          <p:spPr>
            <a:xfrm>
              <a:off x="8913495" y="4114800"/>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502" name="Google Shape;502;h5804d2c8bc32654d_0_439"/>
          <p:cNvGrpSpPr/>
          <p:nvPr/>
        </p:nvGrpSpPr>
        <p:grpSpPr>
          <a:xfrm>
            <a:off x="12974955" y="7115175"/>
            <a:ext cx="4663500" cy="1783200"/>
            <a:chOff x="12974955" y="7115175"/>
            <a:chExt cx="4663500" cy="1783200"/>
          </a:xfrm>
        </p:grpSpPr>
        <p:sp>
          <p:nvSpPr>
            <p:cNvPr id="503" name="Google Shape;503;h5804d2c8bc32654d_0_439"/>
            <p:cNvSpPr/>
            <p:nvPr/>
          </p:nvSpPr>
          <p:spPr>
            <a:xfrm>
              <a:off x="12974955" y="7115175"/>
              <a:ext cx="46635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Rainbow Sightings</a:t>
              </a:r>
              <a:endParaRPr b="0" i="0" sz="3600" u="none" cap="none" strike="noStrike">
                <a:solidFill>
                  <a:schemeClr val="dk1"/>
                </a:solidFill>
                <a:latin typeface="Calibri"/>
                <a:ea typeface="Calibri"/>
                <a:cs typeface="Calibri"/>
                <a:sym typeface="Calibri"/>
              </a:endParaRPr>
            </a:p>
          </p:txBody>
        </p:sp>
        <p:sp>
          <p:nvSpPr>
            <p:cNvPr id="504" name="Google Shape;504;h5804d2c8bc32654d_0_439"/>
            <p:cNvSpPr/>
            <p:nvPr/>
          </p:nvSpPr>
          <p:spPr>
            <a:xfrm>
              <a:off x="12990195" y="7877175"/>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505" name="Google Shape;505;h5804d2c8bc32654d_0_439"/>
          <p:cNvGrpSpPr/>
          <p:nvPr/>
        </p:nvGrpSpPr>
        <p:grpSpPr>
          <a:xfrm>
            <a:off x="4821555" y="7115175"/>
            <a:ext cx="4663500" cy="1783200"/>
            <a:chOff x="4821555" y="7115175"/>
            <a:chExt cx="4663500" cy="1783200"/>
          </a:xfrm>
        </p:grpSpPr>
        <p:sp>
          <p:nvSpPr>
            <p:cNvPr id="506" name="Google Shape;506;h5804d2c8bc32654d_0_439"/>
            <p:cNvSpPr/>
            <p:nvPr/>
          </p:nvSpPr>
          <p:spPr>
            <a:xfrm>
              <a:off x="4821555" y="7115175"/>
              <a:ext cx="46635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Enchanted Pool</a:t>
              </a:r>
              <a:endParaRPr b="0" i="0" sz="3600" u="none" cap="none" strike="noStrike">
                <a:solidFill>
                  <a:schemeClr val="dk1"/>
                </a:solidFill>
                <a:latin typeface="Calibri"/>
                <a:ea typeface="Calibri"/>
                <a:cs typeface="Calibri"/>
                <a:sym typeface="Calibri"/>
              </a:endParaRPr>
            </a:p>
          </p:txBody>
        </p:sp>
        <p:sp>
          <p:nvSpPr>
            <p:cNvPr id="507" name="Google Shape;507;h5804d2c8bc32654d_0_439"/>
            <p:cNvSpPr/>
            <p:nvPr/>
          </p:nvSpPr>
          <p:spPr>
            <a:xfrm>
              <a:off x="4836795" y="7877175"/>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512" name="Shape 512"/>
        <p:cNvGrpSpPr/>
        <p:nvPr/>
      </p:nvGrpSpPr>
      <p:grpSpPr>
        <a:xfrm>
          <a:off x="0" y="0"/>
          <a:ext cx="0" cy="0"/>
          <a:chOff x="0" y="0"/>
          <a:chExt cx="0" cy="0"/>
        </a:xfrm>
      </p:grpSpPr>
      <p:pic>
        <p:nvPicPr>
          <p:cNvPr descr="preencoded.png" id="513" name="Google Shape;513;h5804d2c8bc32654d_0_475"/>
          <p:cNvPicPr preferRelativeResize="0"/>
          <p:nvPr/>
        </p:nvPicPr>
        <p:blipFill rotWithShape="1">
          <a:blip r:embed="rId3">
            <a:alphaModFix/>
          </a:blip>
          <a:srcRect b="0" l="0" r="0" t="0"/>
          <a:stretch/>
        </p:blipFill>
        <p:spPr>
          <a:xfrm>
            <a:off x="-3952875" y="6438900"/>
            <a:ext cx="7905613" cy="7697882"/>
          </a:xfrm>
          <a:prstGeom prst="rect">
            <a:avLst/>
          </a:prstGeom>
          <a:noFill/>
          <a:ln>
            <a:noFill/>
          </a:ln>
        </p:spPr>
      </p:pic>
      <p:grpSp>
        <p:nvGrpSpPr>
          <p:cNvPr id="514" name="Google Shape;514;h5804d2c8bc32654d_0_475"/>
          <p:cNvGrpSpPr/>
          <p:nvPr/>
        </p:nvGrpSpPr>
        <p:grpSpPr>
          <a:xfrm>
            <a:off x="17640300" y="7994925"/>
            <a:ext cx="596549" cy="2063476"/>
            <a:chOff x="17640300" y="7994925"/>
            <a:chExt cx="596549" cy="2063476"/>
          </a:xfrm>
        </p:grpSpPr>
        <p:pic>
          <p:nvPicPr>
            <p:cNvPr descr="preencoded.png" id="515" name="Google Shape;515;h5804d2c8bc32654d_0_47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16" name="Google Shape;516;h5804d2c8bc32654d_0_47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17" name="Google Shape;517;h5804d2c8bc32654d_0_475"/>
          <p:cNvSpPr/>
          <p:nvPr/>
        </p:nvSpPr>
        <p:spPr>
          <a:xfrm>
            <a:off x="2686050" y="533400"/>
            <a:ext cx="42864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Our Team</a:t>
            </a:r>
            <a:endParaRPr b="0" i="0" sz="6000" u="none" cap="none" strike="noStrike">
              <a:solidFill>
                <a:schemeClr val="dk1"/>
              </a:solidFill>
              <a:latin typeface="Calibri"/>
              <a:ea typeface="Calibri"/>
              <a:cs typeface="Calibri"/>
              <a:sym typeface="Calibri"/>
            </a:endParaRPr>
          </a:p>
        </p:txBody>
      </p:sp>
      <p:grpSp>
        <p:nvGrpSpPr>
          <p:cNvPr id="518" name="Google Shape;518;h5804d2c8bc32654d_0_475"/>
          <p:cNvGrpSpPr/>
          <p:nvPr/>
        </p:nvGrpSpPr>
        <p:grpSpPr>
          <a:xfrm>
            <a:off x="2621280" y="2066925"/>
            <a:ext cx="3682500" cy="7688700"/>
            <a:chOff x="2621280" y="2066925"/>
            <a:chExt cx="3682500" cy="7688700"/>
          </a:xfrm>
        </p:grpSpPr>
        <p:pic>
          <p:nvPicPr>
            <p:cNvPr descr="preencoded.png" id="519" name="Google Shape;519;h5804d2c8bc32654d_0_475"/>
            <p:cNvPicPr preferRelativeResize="0"/>
            <p:nvPr/>
          </p:nvPicPr>
          <p:blipFill rotWithShape="1">
            <a:blip r:embed="rId5">
              <a:alphaModFix/>
            </a:blip>
            <a:srcRect b="0" l="0" r="0" t="0"/>
            <a:stretch/>
          </p:blipFill>
          <p:spPr>
            <a:xfrm>
              <a:off x="2667000" y="2066925"/>
              <a:ext cx="3590925" cy="6172200"/>
            </a:xfrm>
            <a:prstGeom prst="rect">
              <a:avLst/>
            </a:prstGeom>
            <a:noFill/>
            <a:ln>
              <a:noFill/>
            </a:ln>
          </p:spPr>
        </p:pic>
        <p:grpSp>
          <p:nvGrpSpPr>
            <p:cNvPr id="520" name="Google Shape;520;h5804d2c8bc32654d_0_475"/>
            <p:cNvGrpSpPr/>
            <p:nvPr/>
          </p:nvGrpSpPr>
          <p:grpSpPr>
            <a:xfrm>
              <a:off x="2621280" y="8391525"/>
              <a:ext cx="3682500" cy="1364100"/>
              <a:chOff x="2621280" y="8391525"/>
              <a:chExt cx="3682500" cy="1364100"/>
            </a:xfrm>
          </p:grpSpPr>
          <p:sp>
            <p:nvSpPr>
              <p:cNvPr id="521" name="Google Shape;521;h5804d2c8bc32654d_0_475"/>
              <p:cNvSpPr/>
              <p:nvPr/>
            </p:nvSpPr>
            <p:spPr>
              <a:xfrm>
                <a:off x="2621280" y="8391525"/>
                <a:ext cx="36825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Eldruin</a:t>
                </a:r>
                <a:endParaRPr b="0" i="0" sz="3600" u="none" cap="none" strike="noStrike">
                  <a:solidFill>
                    <a:schemeClr val="dk1"/>
                  </a:solidFill>
                  <a:latin typeface="Calibri"/>
                  <a:ea typeface="Calibri"/>
                  <a:cs typeface="Calibri"/>
                  <a:sym typeface="Calibri"/>
                </a:endParaRPr>
              </a:p>
            </p:txBody>
          </p:sp>
          <p:sp>
            <p:nvSpPr>
              <p:cNvPr id="522" name="Google Shape;522;h5804d2c8bc32654d_0_475"/>
              <p:cNvSpPr/>
              <p:nvPr/>
            </p:nvSpPr>
            <p:spPr>
              <a:xfrm>
                <a:off x="2636520" y="9191625"/>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23" name="Google Shape;523;h5804d2c8bc32654d_0_475"/>
          <p:cNvGrpSpPr/>
          <p:nvPr/>
        </p:nvGrpSpPr>
        <p:grpSpPr>
          <a:xfrm>
            <a:off x="6821805" y="2066925"/>
            <a:ext cx="3682500" cy="7688700"/>
            <a:chOff x="6821805" y="2066925"/>
            <a:chExt cx="3682500" cy="7688700"/>
          </a:xfrm>
        </p:grpSpPr>
        <p:pic>
          <p:nvPicPr>
            <p:cNvPr descr="preencoded.png" id="524" name="Google Shape;524;h5804d2c8bc32654d_0_475"/>
            <p:cNvPicPr preferRelativeResize="0"/>
            <p:nvPr/>
          </p:nvPicPr>
          <p:blipFill rotWithShape="1">
            <a:blip r:embed="rId6">
              <a:alphaModFix/>
            </a:blip>
            <a:srcRect b="0" l="0" r="0" t="0"/>
            <a:stretch/>
          </p:blipFill>
          <p:spPr>
            <a:xfrm>
              <a:off x="6867525" y="2066925"/>
              <a:ext cx="3590925" cy="6172200"/>
            </a:xfrm>
            <a:prstGeom prst="rect">
              <a:avLst/>
            </a:prstGeom>
            <a:noFill/>
            <a:ln>
              <a:noFill/>
            </a:ln>
          </p:spPr>
        </p:pic>
        <p:grpSp>
          <p:nvGrpSpPr>
            <p:cNvPr id="525" name="Google Shape;525;h5804d2c8bc32654d_0_475"/>
            <p:cNvGrpSpPr/>
            <p:nvPr/>
          </p:nvGrpSpPr>
          <p:grpSpPr>
            <a:xfrm>
              <a:off x="6821805" y="8391525"/>
              <a:ext cx="3682500" cy="1364100"/>
              <a:chOff x="6821805" y="8391525"/>
              <a:chExt cx="3682500" cy="1364100"/>
            </a:xfrm>
          </p:grpSpPr>
          <p:sp>
            <p:nvSpPr>
              <p:cNvPr id="526" name="Google Shape;526;h5804d2c8bc32654d_0_475"/>
              <p:cNvSpPr/>
              <p:nvPr/>
            </p:nvSpPr>
            <p:spPr>
              <a:xfrm>
                <a:off x="6821805" y="8391525"/>
                <a:ext cx="36825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Elementalen</a:t>
                </a:r>
                <a:endParaRPr b="0" i="0" sz="3600" u="none" cap="none" strike="noStrike">
                  <a:solidFill>
                    <a:schemeClr val="dk1"/>
                  </a:solidFill>
                  <a:latin typeface="Calibri"/>
                  <a:ea typeface="Calibri"/>
                  <a:cs typeface="Calibri"/>
                  <a:sym typeface="Calibri"/>
                </a:endParaRPr>
              </a:p>
            </p:txBody>
          </p:sp>
          <p:sp>
            <p:nvSpPr>
              <p:cNvPr id="527" name="Google Shape;527;h5804d2c8bc32654d_0_475"/>
              <p:cNvSpPr/>
              <p:nvPr/>
            </p:nvSpPr>
            <p:spPr>
              <a:xfrm>
                <a:off x="6837045" y="9191625"/>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28" name="Google Shape;528;h5804d2c8bc32654d_0_475"/>
          <p:cNvGrpSpPr/>
          <p:nvPr/>
        </p:nvGrpSpPr>
        <p:grpSpPr>
          <a:xfrm>
            <a:off x="11022330" y="2066925"/>
            <a:ext cx="3682500" cy="7688700"/>
            <a:chOff x="11022330" y="2066925"/>
            <a:chExt cx="3682500" cy="7688700"/>
          </a:xfrm>
        </p:grpSpPr>
        <p:pic>
          <p:nvPicPr>
            <p:cNvPr descr="preencoded.png" id="529" name="Google Shape;529;h5804d2c8bc32654d_0_475"/>
            <p:cNvPicPr preferRelativeResize="0"/>
            <p:nvPr/>
          </p:nvPicPr>
          <p:blipFill rotWithShape="1">
            <a:blip r:embed="rId7">
              <a:alphaModFix/>
            </a:blip>
            <a:srcRect b="0" l="0" r="0" t="0"/>
            <a:stretch/>
          </p:blipFill>
          <p:spPr>
            <a:xfrm>
              <a:off x="11068050" y="2066925"/>
              <a:ext cx="3590925" cy="6172200"/>
            </a:xfrm>
            <a:prstGeom prst="rect">
              <a:avLst/>
            </a:prstGeom>
            <a:noFill/>
            <a:ln>
              <a:noFill/>
            </a:ln>
          </p:spPr>
        </p:pic>
        <p:grpSp>
          <p:nvGrpSpPr>
            <p:cNvPr id="530" name="Google Shape;530;h5804d2c8bc32654d_0_475"/>
            <p:cNvGrpSpPr/>
            <p:nvPr/>
          </p:nvGrpSpPr>
          <p:grpSpPr>
            <a:xfrm>
              <a:off x="11022330" y="8391525"/>
              <a:ext cx="3682500" cy="1364100"/>
              <a:chOff x="11022330" y="8391525"/>
              <a:chExt cx="3682500" cy="1364100"/>
            </a:xfrm>
          </p:grpSpPr>
          <p:sp>
            <p:nvSpPr>
              <p:cNvPr id="531" name="Google Shape;531;h5804d2c8bc32654d_0_475"/>
              <p:cNvSpPr/>
              <p:nvPr/>
            </p:nvSpPr>
            <p:spPr>
              <a:xfrm>
                <a:off x="11022330" y="8391525"/>
                <a:ext cx="3682500" cy="84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Lunaria</a:t>
                </a:r>
                <a:endParaRPr b="0" i="0" sz="3600" u="none" cap="none" strike="noStrike">
                  <a:solidFill>
                    <a:schemeClr val="dk1"/>
                  </a:solidFill>
                  <a:latin typeface="Calibri"/>
                  <a:ea typeface="Calibri"/>
                  <a:cs typeface="Calibri"/>
                  <a:sym typeface="Calibri"/>
                </a:endParaRPr>
              </a:p>
            </p:txBody>
          </p:sp>
          <p:sp>
            <p:nvSpPr>
              <p:cNvPr id="532" name="Google Shape;532;h5804d2c8bc32654d_0_475"/>
              <p:cNvSpPr/>
              <p:nvPr/>
            </p:nvSpPr>
            <p:spPr>
              <a:xfrm>
                <a:off x="11037570" y="9191625"/>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537" name="Shape 537"/>
        <p:cNvGrpSpPr/>
        <p:nvPr/>
      </p:nvGrpSpPr>
      <p:grpSpPr>
        <a:xfrm>
          <a:off x="0" y="0"/>
          <a:ext cx="0" cy="0"/>
          <a:chOff x="0" y="0"/>
          <a:chExt cx="0" cy="0"/>
        </a:xfrm>
      </p:grpSpPr>
      <p:pic>
        <p:nvPicPr>
          <p:cNvPr descr="preencoded.png" id="538" name="Google Shape;538;h5804d2c8bc32654d_0_499"/>
          <p:cNvPicPr preferRelativeResize="0"/>
          <p:nvPr/>
        </p:nvPicPr>
        <p:blipFill rotWithShape="1">
          <a:blip r:embed="rId3">
            <a:alphaModFix/>
          </a:blip>
          <a:srcRect b="0" l="0" r="0" t="0"/>
          <a:stretch/>
        </p:blipFill>
        <p:spPr>
          <a:xfrm>
            <a:off x="2809875" y="8105775"/>
            <a:ext cx="7905613" cy="7697882"/>
          </a:xfrm>
          <a:prstGeom prst="rect">
            <a:avLst/>
          </a:prstGeom>
          <a:noFill/>
          <a:ln>
            <a:noFill/>
          </a:ln>
        </p:spPr>
      </p:pic>
      <p:grpSp>
        <p:nvGrpSpPr>
          <p:cNvPr id="539" name="Google Shape;539;h5804d2c8bc32654d_0_499"/>
          <p:cNvGrpSpPr/>
          <p:nvPr/>
        </p:nvGrpSpPr>
        <p:grpSpPr>
          <a:xfrm>
            <a:off x="17640300" y="7994925"/>
            <a:ext cx="596549" cy="2063476"/>
            <a:chOff x="17640300" y="7994925"/>
            <a:chExt cx="596549" cy="2063476"/>
          </a:xfrm>
        </p:grpSpPr>
        <p:pic>
          <p:nvPicPr>
            <p:cNvPr descr="preencoded.png" id="540" name="Google Shape;540;h5804d2c8bc32654d_0_49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41" name="Google Shape;541;h5804d2c8bc32654d_0_49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42" name="Google Shape;542;h5804d2c8bc32654d_0_499"/>
          <p:cNvPicPr preferRelativeResize="0"/>
          <p:nvPr/>
        </p:nvPicPr>
        <p:blipFill rotWithShape="1">
          <a:blip r:embed="rId5">
            <a:alphaModFix/>
          </a:blip>
          <a:srcRect b="0" l="0" r="0" t="0"/>
          <a:stretch/>
        </p:blipFill>
        <p:spPr>
          <a:xfrm>
            <a:off x="1400175" y="1000125"/>
            <a:ext cx="5343525" cy="8296275"/>
          </a:xfrm>
          <a:prstGeom prst="rect">
            <a:avLst/>
          </a:prstGeom>
          <a:noFill/>
          <a:ln>
            <a:noFill/>
          </a:ln>
        </p:spPr>
      </p:pic>
      <p:pic>
        <p:nvPicPr>
          <p:cNvPr descr="preencoded.png" id="543" name="Google Shape;543;h5804d2c8bc32654d_0_499"/>
          <p:cNvPicPr preferRelativeResize="0"/>
          <p:nvPr/>
        </p:nvPicPr>
        <p:blipFill rotWithShape="1">
          <a:blip r:embed="rId6">
            <a:alphaModFix/>
          </a:blip>
          <a:srcRect b="0" l="0" r="0" t="0"/>
          <a:stretch/>
        </p:blipFill>
        <p:spPr>
          <a:xfrm>
            <a:off x="7296150" y="1552575"/>
            <a:ext cx="819150" cy="819150"/>
          </a:xfrm>
          <a:prstGeom prst="rect">
            <a:avLst/>
          </a:prstGeom>
          <a:noFill/>
          <a:ln>
            <a:noFill/>
          </a:ln>
        </p:spPr>
      </p:pic>
      <p:cxnSp>
        <p:nvCxnSpPr>
          <p:cNvPr id="544" name="Google Shape;544;h5804d2c8bc32654d_0_499"/>
          <p:cNvCxnSpPr/>
          <p:nvPr/>
        </p:nvCxnSpPr>
        <p:spPr>
          <a:xfrm rot="-5400000">
            <a:off x="7110263" y="3181368"/>
            <a:ext cx="1219500" cy="0"/>
          </a:xfrm>
          <a:prstGeom prst="straightConnector1">
            <a:avLst/>
          </a:prstGeom>
          <a:noFill/>
          <a:ln cap="flat" cmpd="sng" w="28575">
            <a:solidFill>
              <a:srgbClr val="0129D9"/>
            </a:solidFill>
            <a:prstDash val="solid"/>
            <a:round/>
            <a:headEnd len="sm" w="sm" type="none"/>
            <a:tailEnd len="sm" w="sm" type="none"/>
          </a:ln>
        </p:spPr>
      </p:cxnSp>
      <p:pic>
        <p:nvPicPr>
          <p:cNvPr descr="preencoded.png" id="545" name="Google Shape;545;h5804d2c8bc32654d_0_499"/>
          <p:cNvPicPr preferRelativeResize="0"/>
          <p:nvPr/>
        </p:nvPicPr>
        <p:blipFill rotWithShape="1">
          <a:blip r:embed="rId7">
            <a:alphaModFix/>
          </a:blip>
          <a:srcRect b="0" l="0" r="0" t="0"/>
          <a:stretch/>
        </p:blipFill>
        <p:spPr>
          <a:xfrm>
            <a:off x="7296150" y="3971925"/>
            <a:ext cx="819150" cy="857250"/>
          </a:xfrm>
          <a:prstGeom prst="rect">
            <a:avLst/>
          </a:prstGeom>
          <a:noFill/>
          <a:ln>
            <a:noFill/>
          </a:ln>
        </p:spPr>
      </p:pic>
      <p:cxnSp>
        <p:nvCxnSpPr>
          <p:cNvPr id="546" name="Google Shape;546;h5804d2c8bc32654d_0_499"/>
          <p:cNvCxnSpPr/>
          <p:nvPr/>
        </p:nvCxnSpPr>
        <p:spPr>
          <a:xfrm rot="-5400000">
            <a:off x="7110263" y="5619768"/>
            <a:ext cx="1219500" cy="0"/>
          </a:xfrm>
          <a:prstGeom prst="straightConnector1">
            <a:avLst/>
          </a:prstGeom>
          <a:noFill/>
          <a:ln cap="flat" cmpd="sng" w="28575">
            <a:solidFill>
              <a:srgbClr val="0129D9"/>
            </a:solidFill>
            <a:prstDash val="solid"/>
            <a:round/>
            <a:headEnd len="sm" w="sm" type="none"/>
            <a:tailEnd len="sm" w="sm" type="none"/>
          </a:ln>
        </p:spPr>
      </p:cxnSp>
      <p:pic>
        <p:nvPicPr>
          <p:cNvPr descr="preencoded.png" id="547" name="Google Shape;547;h5804d2c8bc32654d_0_499"/>
          <p:cNvPicPr preferRelativeResize="0"/>
          <p:nvPr/>
        </p:nvPicPr>
        <p:blipFill rotWithShape="1">
          <a:blip r:embed="rId8">
            <a:alphaModFix/>
          </a:blip>
          <a:srcRect b="0" l="0" r="0" t="0"/>
          <a:stretch/>
        </p:blipFill>
        <p:spPr>
          <a:xfrm>
            <a:off x="7305675" y="6438900"/>
            <a:ext cx="800100" cy="800100"/>
          </a:xfrm>
          <a:prstGeom prst="rect">
            <a:avLst/>
          </a:prstGeom>
          <a:noFill/>
          <a:ln>
            <a:noFill/>
          </a:ln>
        </p:spPr>
      </p:pic>
      <p:cxnSp>
        <p:nvCxnSpPr>
          <p:cNvPr id="548" name="Google Shape;548;h5804d2c8bc32654d_0_499"/>
          <p:cNvCxnSpPr/>
          <p:nvPr/>
        </p:nvCxnSpPr>
        <p:spPr>
          <a:xfrm rot="-5400000">
            <a:off x="7110263" y="8058168"/>
            <a:ext cx="1219500" cy="0"/>
          </a:xfrm>
          <a:prstGeom prst="straightConnector1">
            <a:avLst/>
          </a:prstGeom>
          <a:noFill/>
          <a:ln cap="flat" cmpd="sng" w="28575">
            <a:solidFill>
              <a:srgbClr val="0129D9"/>
            </a:solidFill>
            <a:prstDash val="solid"/>
            <a:round/>
            <a:headEnd len="sm" w="sm" type="none"/>
            <a:tailEnd len="sm" w="sm" type="none"/>
          </a:ln>
        </p:spPr>
      </p:cxnSp>
      <p:pic>
        <p:nvPicPr>
          <p:cNvPr descr="preencoded.png" id="549" name="Google Shape;549;h5804d2c8bc32654d_0_499"/>
          <p:cNvPicPr preferRelativeResize="0"/>
          <p:nvPr/>
        </p:nvPicPr>
        <p:blipFill rotWithShape="1">
          <a:blip r:embed="rId9">
            <a:alphaModFix/>
          </a:blip>
          <a:srcRect b="0" l="0" r="0" t="0"/>
          <a:stretch/>
        </p:blipFill>
        <p:spPr>
          <a:xfrm>
            <a:off x="7334250" y="8782050"/>
            <a:ext cx="742950" cy="990600"/>
          </a:xfrm>
          <a:prstGeom prst="rect">
            <a:avLst/>
          </a:prstGeom>
          <a:noFill/>
          <a:ln>
            <a:noFill/>
          </a:ln>
        </p:spPr>
      </p:pic>
      <p:sp>
        <p:nvSpPr>
          <p:cNvPr id="550" name="Google Shape;550;h5804d2c8bc32654d_0_499"/>
          <p:cNvSpPr/>
          <p:nvPr/>
        </p:nvSpPr>
        <p:spPr>
          <a:xfrm>
            <a:off x="8210550" y="25908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51" name="Google Shape;551;h5804d2c8bc32654d_0_499"/>
          <p:cNvSpPr/>
          <p:nvPr/>
        </p:nvSpPr>
        <p:spPr>
          <a:xfrm>
            <a:off x="8210550" y="51530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52" name="Google Shape;552;h5804d2c8bc32654d_0_499"/>
          <p:cNvSpPr/>
          <p:nvPr/>
        </p:nvSpPr>
        <p:spPr>
          <a:xfrm>
            <a:off x="8210550" y="76676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53" name="Google Shape;553;h5804d2c8bc32654d_0_499"/>
          <p:cNvSpPr/>
          <p:nvPr/>
        </p:nvSpPr>
        <p:spPr>
          <a:xfrm>
            <a:off x="10458450" y="561975"/>
            <a:ext cx="6505500" cy="1409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558" name="Shape 558"/>
        <p:cNvGrpSpPr/>
        <p:nvPr/>
      </p:nvGrpSpPr>
      <p:grpSpPr>
        <a:xfrm>
          <a:off x="0" y="0"/>
          <a:ext cx="0" cy="0"/>
          <a:chOff x="0" y="0"/>
          <a:chExt cx="0" cy="0"/>
        </a:xfrm>
      </p:grpSpPr>
      <p:pic>
        <p:nvPicPr>
          <p:cNvPr descr="preencoded.png" id="559" name="Google Shape;559;h5804d2c8bc32654d_0_519"/>
          <p:cNvPicPr preferRelativeResize="0"/>
          <p:nvPr/>
        </p:nvPicPr>
        <p:blipFill rotWithShape="1">
          <a:blip r:embed="rId3">
            <a:alphaModFix/>
          </a:blip>
          <a:srcRect b="0" l="0" r="0" t="0"/>
          <a:stretch/>
        </p:blipFill>
        <p:spPr>
          <a:xfrm>
            <a:off x="16049625" y="1085850"/>
            <a:ext cx="7905613" cy="7697882"/>
          </a:xfrm>
          <a:prstGeom prst="rect">
            <a:avLst/>
          </a:prstGeom>
          <a:noFill/>
          <a:ln>
            <a:noFill/>
          </a:ln>
        </p:spPr>
      </p:pic>
      <p:grpSp>
        <p:nvGrpSpPr>
          <p:cNvPr id="560" name="Google Shape;560;h5804d2c8bc32654d_0_519"/>
          <p:cNvGrpSpPr/>
          <p:nvPr/>
        </p:nvGrpSpPr>
        <p:grpSpPr>
          <a:xfrm>
            <a:off x="17640300" y="7994925"/>
            <a:ext cx="596549" cy="2063476"/>
            <a:chOff x="17640300" y="7994925"/>
            <a:chExt cx="596549" cy="2063476"/>
          </a:xfrm>
        </p:grpSpPr>
        <p:pic>
          <p:nvPicPr>
            <p:cNvPr descr="preencoded.png" id="561" name="Google Shape;561;h5804d2c8bc32654d_0_51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62" name="Google Shape;562;h5804d2c8bc32654d_0_51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63" name="Google Shape;563;h5804d2c8bc32654d_0_519"/>
          <p:cNvGrpSpPr/>
          <p:nvPr/>
        </p:nvGrpSpPr>
        <p:grpSpPr>
          <a:xfrm>
            <a:off x="590550" y="2343150"/>
            <a:ext cx="17373600" cy="6667650"/>
            <a:chOff x="590550" y="2343150"/>
            <a:chExt cx="17373600" cy="6667650"/>
          </a:xfrm>
        </p:grpSpPr>
        <p:sp>
          <p:nvSpPr>
            <p:cNvPr id="564" name="Google Shape;564;h5804d2c8bc32654d_0_519"/>
            <p:cNvSpPr/>
            <p:nvPr/>
          </p:nvSpPr>
          <p:spPr>
            <a:xfrm>
              <a:off x="7629525" y="2343150"/>
              <a:ext cx="4114800" cy="1352700"/>
            </a:xfrm>
            <a:prstGeom prst="roundRect">
              <a:avLst>
                <a:gd fmla="val 6760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5" name="Google Shape;565;h5804d2c8bc32654d_0_519"/>
            <p:cNvPicPr preferRelativeResize="0"/>
            <p:nvPr/>
          </p:nvPicPr>
          <p:blipFill rotWithShape="1">
            <a:blip r:embed="rId5">
              <a:alphaModFix/>
            </a:blip>
            <a:srcRect b="0" l="0" r="0" t="0"/>
            <a:stretch/>
          </p:blipFill>
          <p:spPr>
            <a:xfrm>
              <a:off x="7858125" y="2600325"/>
              <a:ext cx="838200" cy="838200"/>
            </a:xfrm>
            <a:prstGeom prst="rect">
              <a:avLst/>
            </a:prstGeom>
            <a:noFill/>
            <a:ln>
              <a:noFill/>
            </a:ln>
          </p:spPr>
        </p:pic>
        <p:sp>
          <p:nvSpPr>
            <p:cNvPr id="566" name="Google Shape;566;h5804d2c8bc32654d_0_519"/>
            <p:cNvSpPr/>
            <p:nvPr/>
          </p:nvSpPr>
          <p:spPr>
            <a:xfrm>
              <a:off x="590550" y="4114800"/>
              <a:ext cx="4114800" cy="1352700"/>
            </a:xfrm>
            <a:prstGeom prst="roundRect">
              <a:avLst>
                <a:gd fmla="val 6760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7" name="Google Shape;567;h5804d2c8bc32654d_0_519"/>
            <p:cNvPicPr preferRelativeResize="0"/>
            <p:nvPr/>
          </p:nvPicPr>
          <p:blipFill rotWithShape="1">
            <a:blip r:embed="rId6">
              <a:alphaModFix/>
            </a:blip>
            <a:srcRect b="0" l="0" r="0" t="0"/>
            <a:stretch/>
          </p:blipFill>
          <p:spPr>
            <a:xfrm>
              <a:off x="819150" y="4371975"/>
              <a:ext cx="838200" cy="838200"/>
            </a:xfrm>
            <a:prstGeom prst="rect">
              <a:avLst/>
            </a:prstGeom>
            <a:noFill/>
            <a:ln>
              <a:noFill/>
            </a:ln>
          </p:spPr>
        </p:pic>
        <p:sp>
          <p:nvSpPr>
            <p:cNvPr id="568" name="Google Shape;568;h5804d2c8bc32654d_0_519"/>
            <p:cNvSpPr/>
            <p:nvPr/>
          </p:nvSpPr>
          <p:spPr>
            <a:xfrm>
              <a:off x="2876550" y="5867400"/>
              <a:ext cx="4114800" cy="1352700"/>
            </a:xfrm>
            <a:prstGeom prst="roundRect">
              <a:avLst>
                <a:gd fmla="val 6760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9" name="Google Shape;569;h5804d2c8bc32654d_0_519"/>
            <p:cNvPicPr preferRelativeResize="0"/>
            <p:nvPr/>
          </p:nvPicPr>
          <p:blipFill rotWithShape="1">
            <a:blip r:embed="rId7">
              <a:alphaModFix/>
            </a:blip>
            <a:srcRect b="0" l="0" r="0" t="0"/>
            <a:stretch/>
          </p:blipFill>
          <p:spPr>
            <a:xfrm>
              <a:off x="3105150" y="6124575"/>
              <a:ext cx="838200" cy="838200"/>
            </a:xfrm>
            <a:prstGeom prst="rect">
              <a:avLst/>
            </a:prstGeom>
            <a:noFill/>
            <a:ln>
              <a:noFill/>
            </a:ln>
          </p:spPr>
        </p:pic>
        <p:sp>
          <p:nvSpPr>
            <p:cNvPr id="570" name="Google Shape;570;h5804d2c8bc32654d_0_519"/>
            <p:cNvSpPr/>
            <p:nvPr/>
          </p:nvSpPr>
          <p:spPr>
            <a:xfrm>
              <a:off x="2876550" y="7658100"/>
              <a:ext cx="4114800" cy="1352700"/>
            </a:xfrm>
            <a:prstGeom prst="roundRect">
              <a:avLst>
                <a:gd fmla="val 6760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1" name="Google Shape;571;h5804d2c8bc32654d_0_519"/>
            <p:cNvPicPr preferRelativeResize="0"/>
            <p:nvPr/>
          </p:nvPicPr>
          <p:blipFill rotWithShape="1">
            <a:blip r:embed="rId8">
              <a:alphaModFix/>
            </a:blip>
            <a:srcRect b="0" l="0" r="0" t="0"/>
            <a:stretch/>
          </p:blipFill>
          <p:spPr>
            <a:xfrm>
              <a:off x="3105150" y="7915275"/>
              <a:ext cx="838200" cy="838200"/>
            </a:xfrm>
            <a:prstGeom prst="rect">
              <a:avLst/>
            </a:prstGeom>
            <a:noFill/>
            <a:ln>
              <a:noFill/>
            </a:ln>
          </p:spPr>
        </p:pic>
        <p:sp>
          <p:nvSpPr>
            <p:cNvPr id="572" name="Google Shape;572;h5804d2c8bc32654d_0_519"/>
            <p:cNvSpPr/>
            <p:nvPr/>
          </p:nvSpPr>
          <p:spPr>
            <a:xfrm>
              <a:off x="11506200" y="5886450"/>
              <a:ext cx="4114800" cy="1352700"/>
            </a:xfrm>
            <a:prstGeom prst="roundRect">
              <a:avLst>
                <a:gd fmla="val 6760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3" name="Google Shape;573;h5804d2c8bc32654d_0_519"/>
            <p:cNvPicPr preferRelativeResize="0"/>
            <p:nvPr/>
          </p:nvPicPr>
          <p:blipFill rotWithShape="1">
            <a:blip r:embed="rId9">
              <a:alphaModFix/>
            </a:blip>
            <a:srcRect b="0" l="0" r="0" t="0"/>
            <a:stretch/>
          </p:blipFill>
          <p:spPr>
            <a:xfrm>
              <a:off x="11734800" y="6143625"/>
              <a:ext cx="838200" cy="838200"/>
            </a:xfrm>
            <a:prstGeom prst="rect">
              <a:avLst/>
            </a:prstGeom>
            <a:noFill/>
            <a:ln>
              <a:noFill/>
            </a:ln>
          </p:spPr>
        </p:pic>
        <p:sp>
          <p:nvSpPr>
            <p:cNvPr id="574" name="Google Shape;574;h5804d2c8bc32654d_0_519"/>
            <p:cNvSpPr/>
            <p:nvPr/>
          </p:nvSpPr>
          <p:spPr>
            <a:xfrm>
              <a:off x="11506200" y="7658100"/>
              <a:ext cx="4114800" cy="1352700"/>
            </a:xfrm>
            <a:prstGeom prst="roundRect">
              <a:avLst>
                <a:gd fmla="val 6760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5" name="Google Shape;575;h5804d2c8bc32654d_0_519"/>
            <p:cNvPicPr preferRelativeResize="0"/>
            <p:nvPr/>
          </p:nvPicPr>
          <p:blipFill rotWithShape="1">
            <a:blip r:embed="rId10">
              <a:alphaModFix/>
            </a:blip>
            <a:srcRect b="0" l="0" r="0" t="0"/>
            <a:stretch/>
          </p:blipFill>
          <p:spPr>
            <a:xfrm>
              <a:off x="11734800" y="7915275"/>
              <a:ext cx="838200" cy="838200"/>
            </a:xfrm>
            <a:prstGeom prst="rect">
              <a:avLst/>
            </a:prstGeom>
            <a:noFill/>
            <a:ln>
              <a:noFill/>
            </a:ln>
          </p:spPr>
        </p:pic>
        <p:sp>
          <p:nvSpPr>
            <p:cNvPr id="576" name="Google Shape;576;h5804d2c8bc32654d_0_519"/>
            <p:cNvSpPr/>
            <p:nvPr/>
          </p:nvSpPr>
          <p:spPr>
            <a:xfrm>
              <a:off x="5010150" y="4114800"/>
              <a:ext cx="4114800" cy="1352700"/>
            </a:xfrm>
            <a:prstGeom prst="roundRect">
              <a:avLst>
                <a:gd fmla="val 6760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7" name="Google Shape;577;h5804d2c8bc32654d_0_519"/>
            <p:cNvPicPr preferRelativeResize="0"/>
            <p:nvPr/>
          </p:nvPicPr>
          <p:blipFill rotWithShape="1">
            <a:blip r:embed="rId11">
              <a:alphaModFix/>
            </a:blip>
            <a:srcRect b="0" l="0" r="0" t="0"/>
            <a:stretch/>
          </p:blipFill>
          <p:spPr>
            <a:xfrm>
              <a:off x="5238750" y="4371975"/>
              <a:ext cx="838200" cy="838200"/>
            </a:xfrm>
            <a:prstGeom prst="rect">
              <a:avLst/>
            </a:prstGeom>
            <a:noFill/>
            <a:ln>
              <a:noFill/>
            </a:ln>
          </p:spPr>
        </p:pic>
        <p:sp>
          <p:nvSpPr>
            <p:cNvPr id="578" name="Google Shape;578;h5804d2c8bc32654d_0_519"/>
            <p:cNvSpPr/>
            <p:nvPr/>
          </p:nvSpPr>
          <p:spPr>
            <a:xfrm>
              <a:off x="13849350" y="4114800"/>
              <a:ext cx="4114800" cy="1352700"/>
            </a:xfrm>
            <a:prstGeom prst="roundRect">
              <a:avLst>
                <a:gd fmla="val 6760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9" name="Google Shape;579;h5804d2c8bc32654d_0_519"/>
            <p:cNvPicPr preferRelativeResize="0"/>
            <p:nvPr/>
          </p:nvPicPr>
          <p:blipFill rotWithShape="1">
            <a:blip r:embed="rId12">
              <a:alphaModFix/>
            </a:blip>
            <a:srcRect b="0" l="0" r="0" t="0"/>
            <a:stretch/>
          </p:blipFill>
          <p:spPr>
            <a:xfrm>
              <a:off x="14077950" y="4371975"/>
              <a:ext cx="838200" cy="838200"/>
            </a:xfrm>
            <a:prstGeom prst="rect">
              <a:avLst/>
            </a:prstGeom>
            <a:noFill/>
            <a:ln>
              <a:noFill/>
            </a:ln>
          </p:spPr>
        </p:pic>
        <p:sp>
          <p:nvSpPr>
            <p:cNvPr id="580" name="Google Shape;580;h5804d2c8bc32654d_0_519"/>
            <p:cNvSpPr/>
            <p:nvPr/>
          </p:nvSpPr>
          <p:spPr>
            <a:xfrm>
              <a:off x="9429750" y="4114800"/>
              <a:ext cx="4114800" cy="1352700"/>
            </a:xfrm>
            <a:prstGeom prst="roundRect">
              <a:avLst>
                <a:gd fmla="val 6760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1" name="Google Shape;581;h5804d2c8bc32654d_0_519"/>
            <p:cNvPicPr preferRelativeResize="0"/>
            <p:nvPr/>
          </p:nvPicPr>
          <p:blipFill rotWithShape="1">
            <a:blip r:embed="rId13">
              <a:alphaModFix/>
            </a:blip>
            <a:srcRect b="0" l="0" r="0" t="0"/>
            <a:stretch/>
          </p:blipFill>
          <p:spPr>
            <a:xfrm>
              <a:off x="9658350" y="4371975"/>
              <a:ext cx="838200" cy="838200"/>
            </a:xfrm>
            <a:prstGeom prst="rect">
              <a:avLst/>
            </a:prstGeom>
            <a:noFill/>
            <a:ln>
              <a:noFill/>
            </a:ln>
          </p:spPr>
        </p:pic>
        <p:cxnSp>
          <p:nvCxnSpPr>
            <p:cNvPr id="582" name="Google Shape;582;h5804d2c8bc32654d_0_519"/>
            <p:cNvCxnSpPr/>
            <p:nvPr/>
          </p:nvCxnSpPr>
          <p:spPr>
            <a:xfrm rot="2489">
              <a:off x="2514598" y="3805274"/>
              <a:ext cx="13258803" cy="0"/>
            </a:xfrm>
            <a:prstGeom prst="straightConnector1">
              <a:avLst/>
            </a:prstGeom>
            <a:noFill/>
            <a:ln cap="flat" cmpd="sng" w="9525">
              <a:solidFill>
                <a:srgbClr val="4D4D4D"/>
              </a:solidFill>
              <a:prstDash val="solid"/>
              <a:round/>
              <a:headEnd len="sm" w="sm" type="none"/>
              <a:tailEnd len="sm" w="sm" type="none"/>
            </a:ln>
          </p:spPr>
        </p:cxnSp>
        <p:cxnSp>
          <p:nvCxnSpPr>
            <p:cNvPr id="583" name="Google Shape;583;h5804d2c8bc32654d_0_519"/>
            <p:cNvCxnSpPr/>
            <p:nvPr/>
          </p:nvCxnSpPr>
          <p:spPr>
            <a:xfrm rot="5291760">
              <a:off x="9605924" y="3657600"/>
              <a:ext cx="304951" cy="0"/>
            </a:xfrm>
            <a:prstGeom prst="straightConnector1">
              <a:avLst/>
            </a:prstGeom>
            <a:noFill/>
            <a:ln cap="flat" cmpd="sng" w="9525">
              <a:solidFill>
                <a:srgbClr val="4D4D4D"/>
              </a:solidFill>
              <a:prstDash val="solid"/>
              <a:round/>
              <a:headEnd len="sm" w="sm" type="none"/>
              <a:tailEnd len="sm" w="sm" type="none"/>
            </a:ln>
          </p:spPr>
        </p:cxnSp>
        <p:cxnSp>
          <p:nvCxnSpPr>
            <p:cNvPr id="584" name="Google Shape;584;h5804d2c8bc32654d_0_519"/>
            <p:cNvCxnSpPr/>
            <p:nvPr/>
          </p:nvCxnSpPr>
          <p:spPr>
            <a:xfrm rot="5295063">
              <a:off x="2362127"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585" name="Google Shape;585;h5804d2c8bc32654d_0_519"/>
            <p:cNvCxnSpPr/>
            <p:nvPr/>
          </p:nvCxnSpPr>
          <p:spPr>
            <a:xfrm rot="5295063">
              <a:off x="69817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586" name="Google Shape;586;h5804d2c8bc32654d_0_519"/>
            <p:cNvCxnSpPr/>
            <p:nvPr/>
          </p:nvCxnSpPr>
          <p:spPr>
            <a:xfrm rot="5295063">
              <a:off x="114013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587" name="Google Shape;587;h5804d2c8bc32654d_0_519"/>
            <p:cNvCxnSpPr/>
            <p:nvPr/>
          </p:nvCxnSpPr>
          <p:spPr>
            <a:xfrm rot="5295063">
              <a:off x="1561140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588" name="Google Shape;588;h5804d2c8bc32654d_0_519"/>
            <p:cNvCxnSpPr/>
            <p:nvPr/>
          </p:nvCxnSpPr>
          <p:spPr>
            <a:xfrm rot="5389437">
              <a:off x="5576918" y="6734175"/>
              <a:ext cx="3124215" cy="0"/>
            </a:xfrm>
            <a:prstGeom prst="straightConnector1">
              <a:avLst/>
            </a:prstGeom>
            <a:noFill/>
            <a:ln cap="flat" cmpd="sng" w="9525">
              <a:solidFill>
                <a:srgbClr val="4D4D4D"/>
              </a:solidFill>
              <a:prstDash val="solid"/>
              <a:round/>
              <a:headEnd len="sm" w="sm" type="none"/>
              <a:tailEnd len="sm" w="sm" type="none"/>
            </a:ln>
          </p:spPr>
        </p:cxnSp>
        <p:cxnSp>
          <p:nvCxnSpPr>
            <p:cNvPr id="589" name="Google Shape;589;h5804d2c8bc32654d_0_519"/>
            <p:cNvCxnSpPr/>
            <p:nvPr/>
          </p:nvCxnSpPr>
          <p:spPr>
            <a:xfrm rot="216265">
              <a:off x="699119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590" name="Google Shape;590;h5804d2c8bc32654d_0_519"/>
            <p:cNvCxnSpPr/>
            <p:nvPr/>
          </p:nvCxnSpPr>
          <p:spPr>
            <a:xfrm rot="216265">
              <a:off x="1562084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591" name="Google Shape;591;h5804d2c8bc32654d_0_519"/>
            <p:cNvCxnSpPr/>
            <p:nvPr/>
          </p:nvCxnSpPr>
          <p:spPr>
            <a:xfrm rot="216265">
              <a:off x="699119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592" name="Google Shape;592;h5804d2c8bc32654d_0_519"/>
            <p:cNvCxnSpPr/>
            <p:nvPr/>
          </p:nvCxnSpPr>
          <p:spPr>
            <a:xfrm rot="216265">
              <a:off x="1562084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593" name="Google Shape;593;h5804d2c8bc32654d_0_519"/>
            <p:cNvCxnSpPr/>
            <p:nvPr/>
          </p:nvCxnSpPr>
          <p:spPr>
            <a:xfrm rot="5389070">
              <a:off x="14258917" y="6786601"/>
              <a:ext cx="3019515" cy="0"/>
            </a:xfrm>
            <a:prstGeom prst="straightConnector1">
              <a:avLst/>
            </a:prstGeom>
            <a:noFill/>
            <a:ln cap="flat" cmpd="sng" w="9525">
              <a:solidFill>
                <a:srgbClr val="4D4D4D"/>
              </a:solidFill>
              <a:prstDash val="solid"/>
              <a:round/>
              <a:headEnd len="sm" w="sm" type="none"/>
              <a:tailEnd len="sm" w="sm" type="none"/>
            </a:ln>
          </p:spPr>
        </p:cxnSp>
        <p:sp>
          <p:nvSpPr>
            <p:cNvPr id="594" name="Google Shape;594;h5804d2c8bc32654d_0_519"/>
            <p:cNvSpPr/>
            <p:nvPr/>
          </p:nvSpPr>
          <p:spPr>
            <a:xfrm>
              <a:off x="8848725" y="2495550"/>
              <a:ext cx="2735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Chloe Ng</a:t>
              </a:r>
              <a:endParaRPr b="0" i="0" sz="2700" u="none" cap="none" strike="noStrike">
                <a:solidFill>
                  <a:schemeClr val="dk1"/>
                </a:solidFill>
                <a:latin typeface="Calibri"/>
                <a:ea typeface="Calibri"/>
                <a:cs typeface="Calibri"/>
                <a:sym typeface="Calibri"/>
              </a:endParaRPr>
            </a:p>
          </p:txBody>
        </p:sp>
        <p:sp>
          <p:nvSpPr>
            <p:cNvPr id="595" name="Google Shape;595;h5804d2c8bc32654d_0_519"/>
            <p:cNvSpPr/>
            <p:nvPr/>
          </p:nvSpPr>
          <p:spPr>
            <a:xfrm>
              <a:off x="8848725" y="30861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596" name="Google Shape;596;h5804d2c8bc32654d_0_519"/>
            <p:cNvSpPr/>
            <p:nvPr/>
          </p:nvSpPr>
          <p:spPr>
            <a:xfrm>
              <a:off x="1809750" y="4267200"/>
              <a:ext cx="2735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Valtorin</a:t>
              </a:r>
              <a:endParaRPr b="0" i="0" sz="2700" u="none" cap="none" strike="noStrike">
                <a:solidFill>
                  <a:schemeClr val="dk1"/>
                </a:solidFill>
                <a:latin typeface="Calibri"/>
                <a:ea typeface="Calibri"/>
                <a:cs typeface="Calibri"/>
                <a:sym typeface="Calibri"/>
              </a:endParaRPr>
            </a:p>
          </p:txBody>
        </p:sp>
        <p:sp>
          <p:nvSpPr>
            <p:cNvPr id="597" name="Google Shape;597;h5804d2c8bc32654d_0_519"/>
            <p:cNvSpPr/>
            <p:nvPr/>
          </p:nvSpPr>
          <p:spPr>
            <a:xfrm>
              <a:off x="1809750" y="48577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598" name="Google Shape;598;h5804d2c8bc32654d_0_519"/>
            <p:cNvSpPr/>
            <p:nvPr/>
          </p:nvSpPr>
          <p:spPr>
            <a:xfrm>
              <a:off x="4095750" y="6019800"/>
              <a:ext cx="2735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Lucian</a:t>
              </a:r>
              <a:endParaRPr b="0" i="0" sz="2700" u="none" cap="none" strike="noStrike">
                <a:solidFill>
                  <a:schemeClr val="dk1"/>
                </a:solidFill>
                <a:latin typeface="Calibri"/>
                <a:ea typeface="Calibri"/>
                <a:cs typeface="Calibri"/>
                <a:sym typeface="Calibri"/>
              </a:endParaRPr>
            </a:p>
          </p:txBody>
        </p:sp>
        <p:sp>
          <p:nvSpPr>
            <p:cNvPr id="599" name="Google Shape;599;h5804d2c8bc32654d_0_519"/>
            <p:cNvSpPr/>
            <p:nvPr/>
          </p:nvSpPr>
          <p:spPr>
            <a:xfrm>
              <a:off x="4095750" y="66103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600" name="Google Shape;600;h5804d2c8bc32654d_0_519"/>
            <p:cNvSpPr/>
            <p:nvPr/>
          </p:nvSpPr>
          <p:spPr>
            <a:xfrm>
              <a:off x="4095750" y="7810500"/>
              <a:ext cx="2735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Cedric</a:t>
              </a:r>
              <a:endParaRPr b="0" i="0" sz="2700" u="none" cap="none" strike="noStrike">
                <a:solidFill>
                  <a:schemeClr val="dk1"/>
                </a:solidFill>
                <a:latin typeface="Calibri"/>
                <a:ea typeface="Calibri"/>
                <a:cs typeface="Calibri"/>
                <a:sym typeface="Calibri"/>
              </a:endParaRPr>
            </a:p>
          </p:txBody>
        </p:sp>
        <p:sp>
          <p:nvSpPr>
            <p:cNvPr id="601" name="Google Shape;601;h5804d2c8bc32654d_0_519"/>
            <p:cNvSpPr/>
            <p:nvPr/>
          </p:nvSpPr>
          <p:spPr>
            <a:xfrm>
              <a:off x="4095750" y="84010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602" name="Google Shape;602;h5804d2c8bc32654d_0_519"/>
            <p:cNvSpPr/>
            <p:nvPr/>
          </p:nvSpPr>
          <p:spPr>
            <a:xfrm>
              <a:off x="12725400" y="6038850"/>
              <a:ext cx="2735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Elvina</a:t>
              </a:r>
              <a:endParaRPr b="0" i="0" sz="2700" u="none" cap="none" strike="noStrike">
                <a:solidFill>
                  <a:schemeClr val="dk1"/>
                </a:solidFill>
                <a:latin typeface="Calibri"/>
                <a:ea typeface="Calibri"/>
                <a:cs typeface="Calibri"/>
                <a:sym typeface="Calibri"/>
              </a:endParaRPr>
            </a:p>
          </p:txBody>
        </p:sp>
        <p:sp>
          <p:nvSpPr>
            <p:cNvPr id="603" name="Google Shape;603;h5804d2c8bc32654d_0_519"/>
            <p:cNvSpPr/>
            <p:nvPr/>
          </p:nvSpPr>
          <p:spPr>
            <a:xfrm>
              <a:off x="12725400" y="66294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604" name="Google Shape;604;h5804d2c8bc32654d_0_519"/>
            <p:cNvSpPr/>
            <p:nvPr/>
          </p:nvSpPr>
          <p:spPr>
            <a:xfrm>
              <a:off x="12725400" y="7810500"/>
              <a:ext cx="2735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Seraphina</a:t>
              </a:r>
              <a:endParaRPr b="0" i="0" sz="2700" u="none" cap="none" strike="noStrike">
                <a:solidFill>
                  <a:schemeClr val="dk1"/>
                </a:solidFill>
                <a:latin typeface="Calibri"/>
                <a:ea typeface="Calibri"/>
                <a:cs typeface="Calibri"/>
                <a:sym typeface="Calibri"/>
              </a:endParaRPr>
            </a:p>
          </p:txBody>
        </p:sp>
        <p:sp>
          <p:nvSpPr>
            <p:cNvPr id="605" name="Google Shape;605;h5804d2c8bc32654d_0_519"/>
            <p:cNvSpPr/>
            <p:nvPr/>
          </p:nvSpPr>
          <p:spPr>
            <a:xfrm>
              <a:off x="12725400" y="84010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606" name="Google Shape;606;h5804d2c8bc32654d_0_519"/>
            <p:cNvSpPr/>
            <p:nvPr/>
          </p:nvSpPr>
          <p:spPr>
            <a:xfrm>
              <a:off x="6229350" y="4267200"/>
              <a:ext cx="2735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Aurielle</a:t>
              </a:r>
              <a:endParaRPr b="0" i="0" sz="2700" u="none" cap="none" strike="noStrike">
                <a:solidFill>
                  <a:schemeClr val="dk1"/>
                </a:solidFill>
                <a:latin typeface="Calibri"/>
                <a:ea typeface="Calibri"/>
                <a:cs typeface="Calibri"/>
                <a:sym typeface="Calibri"/>
              </a:endParaRPr>
            </a:p>
          </p:txBody>
        </p:sp>
        <p:sp>
          <p:nvSpPr>
            <p:cNvPr id="607" name="Google Shape;607;h5804d2c8bc32654d_0_519"/>
            <p:cNvSpPr/>
            <p:nvPr/>
          </p:nvSpPr>
          <p:spPr>
            <a:xfrm>
              <a:off x="6229350" y="48577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608" name="Google Shape;608;h5804d2c8bc32654d_0_519"/>
            <p:cNvSpPr/>
            <p:nvPr/>
          </p:nvSpPr>
          <p:spPr>
            <a:xfrm>
              <a:off x="15068550" y="4267200"/>
              <a:ext cx="2735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Dariana</a:t>
              </a:r>
              <a:endParaRPr b="0" i="0" sz="2700" u="none" cap="none" strike="noStrike">
                <a:solidFill>
                  <a:schemeClr val="dk1"/>
                </a:solidFill>
                <a:latin typeface="Calibri"/>
                <a:ea typeface="Calibri"/>
                <a:cs typeface="Calibri"/>
                <a:sym typeface="Calibri"/>
              </a:endParaRPr>
            </a:p>
          </p:txBody>
        </p:sp>
        <p:sp>
          <p:nvSpPr>
            <p:cNvPr id="609" name="Google Shape;609;h5804d2c8bc32654d_0_519"/>
            <p:cNvSpPr/>
            <p:nvPr/>
          </p:nvSpPr>
          <p:spPr>
            <a:xfrm>
              <a:off x="15068550" y="48577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610" name="Google Shape;610;h5804d2c8bc32654d_0_519"/>
            <p:cNvSpPr/>
            <p:nvPr/>
          </p:nvSpPr>
          <p:spPr>
            <a:xfrm>
              <a:off x="10648950" y="4267200"/>
              <a:ext cx="2735700" cy="63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Theronis</a:t>
              </a:r>
              <a:endParaRPr b="0" i="0" sz="2700" u="none" cap="none" strike="noStrike">
                <a:solidFill>
                  <a:schemeClr val="dk1"/>
                </a:solidFill>
                <a:latin typeface="Calibri"/>
                <a:ea typeface="Calibri"/>
                <a:cs typeface="Calibri"/>
                <a:sym typeface="Calibri"/>
              </a:endParaRPr>
            </a:p>
          </p:txBody>
        </p:sp>
        <p:sp>
          <p:nvSpPr>
            <p:cNvPr id="611" name="Google Shape;611;h5804d2c8bc32654d_0_519"/>
            <p:cNvSpPr/>
            <p:nvPr/>
          </p:nvSpPr>
          <p:spPr>
            <a:xfrm>
              <a:off x="10648950" y="48577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612" name="Google Shape;612;h5804d2c8bc32654d_0_519"/>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4">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13" name="Google Shape;613;h5804d2c8bc32654d_0_519"/>
          <p:cNvSpPr/>
          <p:nvPr/>
        </p:nvSpPr>
        <p:spPr>
          <a:xfrm>
            <a:off x="5238750" y="428625"/>
            <a:ext cx="79629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DF4"/>
        </a:solidFill>
      </p:bgPr>
    </p:bg>
    <p:spTree>
      <p:nvGrpSpPr>
        <p:cNvPr id="618" name="Shape 618"/>
        <p:cNvGrpSpPr/>
        <p:nvPr/>
      </p:nvGrpSpPr>
      <p:grpSpPr>
        <a:xfrm>
          <a:off x="0" y="0"/>
          <a:ext cx="0" cy="0"/>
          <a:chOff x="0" y="0"/>
          <a:chExt cx="0" cy="0"/>
        </a:xfrm>
      </p:grpSpPr>
      <p:pic>
        <p:nvPicPr>
          <p:cNvPr descr="preencoded.png" id="619" name="Google Shape;619;h5804d2c8bc32654d_0_578"/>
          <p:cNvPicPr preferRelativeResize="0"/>
          <p:nvPr/>
        </p:nvPicPr>
        <p:blipFill rotWithShape="1">
          <a:blip r:embed="rId3">
            <a:alphaModFix/>
          </a:blip>
          <a:srcRect b="0" l="0" r="0" t="0"/>
          <a:stretch/>
        </p:blipFill>
        <p:spPr>
          <a:xfrm>
            <a:off x="-3952875" y="2333625"/>
            <a:ext cx="7905613" cy="7697882"/>
          </a:xfrm>
          <a:prstGeom prst="rect">
            <a:avLst/>
          </a:prstGeom>
          <a:noFill/>
          <a:ln>
            <a:noFill/>
          </a:ln>
        </p:spPr>
      </p:pic>
      <p:pic>
        <p:nvPicPr>
          <p:cNvPr descr="preencoded.png" id="620" name="Google Shape;620;h5804d2c8bc32654d_0_578"/>
          <p:cNvPicPr preferRelativeResize="0"/>
          <p:nvPr/>
        </p:nvPicPr>
        <p:blipFill rotWithShape="1">
          <a:blip r:embed="rId4">
            <a:alphaModFix/>
          </a:blip>
          <a:srcRect b="0" l="0" r="0" t="0"/>
          <a:stretch/>
        </p:blipFill>
        <p:spPr>
          <a:xfrm rot="-5400000">
            <a:off x="16631559" y="-515271"/>
            <a:ext cx="7905613" cy="7697882"/>
          </a:xfrm>
          <a:prstGeom prst="rect">
            <a:avLst/>
          </a:prstGeom>
          <a:noFill/>
          <a:ln>
            <a:noFill/>
          </a:ln>
        </p:spPr>
      </p:pic>
      <p:grpSp>
        <p:nvGrpSpPr>
          <p:cNvPr id="621" name="Google Shape;621;h5804d2c8bc32654d_0_578"/>
          <p:cNvGrpSpPr/>
          <p:nvPr/>
        </p:nvGrpSpPr>
        <p:grpSpPr>
          <a:xfrm>
            <a:off x="17640300" y="7994925"/>
            <a:ext cx="596549" cy="2063476"/>
            <a:chOff x="17640300" y="7994925"/>
            <a:chExt cx="596549" cy="2063476"/>
          </a:xfrm>
        </p:grpSpPr>
        <p:pic>
          <p:nvPicPr>
            <p:cNvPr descr="preencoded.png" id="622" name="Google Shape;622;h5804d2c8bc32654d_0_57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23" name="Google Shape;623;h5804d2c8bc32654d_0_57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2710"/>
                <a:buFont typeface="Inter"/>
                <a:buNone/>
              </a:pPr>
              <a:r>
                <a:rPr b="1" i="0" lang="en-US" sz="2710" u="none" cap="none" strike="noStrike">
                  <a:solidFill>
                    <a:srgbClr val="0129D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24" name="Google Shape;624;h5804d2c8bc32654d_0_578"/>
          <p:cNvSpPr/>
          <p:nvPr/>
        </p:nvSpPr>
        <p:spPr>
          <a:xfrm>
            <a:off x="9677400" y="1981200"/>
            <a:ext cx="7467600" cy="25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29D9"/>
              </a:buClr>
              <a:buSzPts val="6000"/>
              <a:buFont typeface="Poppins"/>
              <a:buNone/>
            </a:pPr>
            <a:r>
              <a:rPr b="1" i="0" lang="en-US" sz="6000" u="none" cap="none" strike="noStrike">
                <a:solidFill>
                  <a:srgbClr val="0129D9"/>
                </a:solidFill>
                <a:latin typeface="Poppins"/>
                <a:ea typeface="Poppins"/>
                <a:cs typeface="Poppins"/>
                <a:sym typeface="Poppins"/>
              </a:rPr>
              <a:t>Thank you for choosing EaTemp</a:t>
            </a:r>
            <a:endParaRPr b="0" i="0" sz="6000" u="none" cap="none" strike="noStrike">
              <a:solidFill>
                <a:schemeClr val="dk1"/>
              </a:solidFill>
              <a:latin typeface="Calibri"/>
              <a:ea typeface="Calibri"/>
              <a:cs typeface="Calibri"/>
              <a:sym typeface="Calibri"/>
            </a:endParaRPr>
          </a:p>
        </p:txBody>
      </p:sp>
      <p:sp>
        <p:nvSpPr>
          <p:cNvPr id="625" name="Google Shape;625;h5804d2c8bc32654d_0_578"/>
          <p:cNvSpPr/>
          <p:nvPr/>
        </p:nvSpPr>
        <p:spPr>
          <a:xfrm>
            <a:off x="9677400" y="4724400"/>
            <a:ext cx="7376100" cy="368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626" name="Google Shape;626;h5804d2c8bc32654d_0_578"/>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6">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27" name="Google Shape;627;h5804d2c8bc32654d_0_578"/>
          <p:cNvPicPr preferRelativeResize="0"/>
          <p:nvPr/>
        </p:nvPicPr>
        <p:blipFill rotWithShape="1">
          <a:blip r:embed="rId7">
            <a:alphaModFix/>
          </a:blip>
          <a:srcRect b="0" l="0" r="0" t="0"/>
          <a:stretch/>
        </p:blipFill>
        <p:spPr>
          <a:xfrm>
            <a:off x="476250" y="1009650"/>
            <a:ext cx="8667750" cy="8077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2026-09-26T15:26:06Z</dcterms:created>
  <dc:creator>PptxGenJS</dc:creator>
</cp:coreProperties>
</file>