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852" r:id="rId2"/>
    <p:sldMasterId id="2147483880" r:id="rId3"/>
    <p:sldMasterId id="2147483904" r:id="rId4"/>
  </p:sldMasterIdLst>
  <p:notesMasterIdLst>
    <p:notesMasterId r:id="rId61"/>
  </p:notesMasterIdLst>
  <p:handoutMasterIdLst>
    <p:handoutMasterId r:id="rId62"/>
  </p:handoutMasterIdLst>
  <p:sldIdLst>
    <p:sldId id="779" r:id="rId5"/>
    <p:sldId id="972" r:id="rId6"/>
    <p:sldId id="738" r:id="rId7"/>
    <p:sldId id="780" r:id="rId8"/>
    <p:sldId id="973" r:id="rId9"/>
    <p:sldId id="974" r:id="rId10"/>
    <p:sldId id="746" r:id="rId11"/>
    <p:sldId id="912" r:id="rId12"/>
    <p:sldId id="2134806742" r:id="rId13"/>
    <p:sldId id="2134806825" r:id="rId14"/>
    <p:sldId id="2134806801" r:id="rId15"/>
    <p:sldId id="745" r:id="rId16"/>
    <p:sldId id="2134806745" r:id="rId17"/>
    <p:sldId id="768" r:id="rId18"/>
    <p:sldId id="796" r:id="rId19"/>
    <p:sldId id="2134806823" r:id="rId20"/>
    <p:sldId id="2134806830" r:id="rId21"/>
    <p:sldId id="2134806824" r:id="rId22"/>
    <p:sldId id="2134806753" r:id="rId23"/>
    <p:sldId id="2134806827" r:id="rId24"/>
    <p:sldId id="2134806828" r:id="rId25"/>
    <p:sldId id="2134806831" r:id="rId26"/>
    <p:sldId id="2134806832" r:id="rId27"/>
    <p:sldId id="2134806835" r:id="rId28"/>
    <p:sldId id="2134806803" r:id="rId29"/>
    <p:sldId id="740" r:id="rId30"/>
    <p:sldId id="2134806758" r:id="rId31"/>
    <p:sldId id="2134806762" r:id="rId32"/>
    <p:sldId id="777" r:id="rId33"/>
    <p:sldId id="2134806798" r:id="rId34"/>
    <p:sldId id="2134806760" r:id="rId35"/>
    <p:sldId id="2134806597" r:id="rId36"/>
    <p:sldId id="2134806836" r:id="rId37"/>
    <p:sldId id="2134806807" r:id="rId38"/>
    <p:sldId id="910" r:id="rId39"/>
    <p:sldId id="2134806761" r:id="rId40"/>
    <p:sldId id="2134806808" r:id="rId41"/>
    <p:sldId id="2134806812" r:id="rId42"/>
    <p:sldId id="2134806837" r:id="rId43"/>
    <p:sldId id="2134806795" r:id="rId44"/>
    <p:sldId id="2134806806" r:id="rId45"/>
    <p:sldId id="2134806814" r:id="rId46"/>
    <p:sldId id="2134806816" r:id="rId47"/>
    <p:sldId id="2134806818" r:id="rId48"/>
    <p:sldId id="2134806838" r:id="rId49"/>
    <p:sldId id="2134806815" r:id="rId50"/>
    <p:sldId id="2134806773" r:id="rId51"/>
    <p:sldId id="795" r:id="rId52"/>
    <p:sldId id="2134806774" r:id="rId53"/>
    <p:sldId id="876" r:id="rId54"/>
    <p:sldId id="2134806821" r:id="rId55"/>
    <p:sldId id="862" r:id="rId56"/>
    <p:sldId id="2134806826" r:id="rId57"/>
    <p:sldId id="789" r:id="rId58"/>
    <p:sldId id="2134806797" r:id="rId59"/>
    <p:sldId id="969" r:id="rId60"/>
  </p:sldIdLst>
  <p:sldSz cx="9144000" cy="6858000" type="screen4x3"/>
  <p:notesSz cx="6735763" cy="9866313"/>
  <p:embeddedFontLst>
    <p:embeddedFont>
      <p:font typeface="Dosis" pitchFamily="2" charset="0"/>
      <p:regular r:id="rId63"/>
      <p:bold r:id="rId6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FBFBF"/>
    <a:srgbClr val="FCC302"/>
    <a:srgbClr val="FC8D00"/>
    <a:srgbClr val="F6BB00"/>
    <a:srgbClr val="17AB98"/>
    <a:srgbClr val="FAE496"/>
    <a:srgbClr val="FFEFB9"/>
    <a:srgbClr val="EEB500"/>
    <a:srgbClr val="4B5050"/>
    <a:srgbClr val="B2B3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" autoAdjust="0"/>
    <p:restoredTop sz="96275" autoAdjust="0"/>
  </p:normalViewPr>
  <p:slideViewPr>
    <p:cSldViewPr snapToGrid="0">
      <p:cViewPr>
        <p:scale>
          <a:sx n="70" d="100"/>
          <a:sy n="70" d="100"/>
        </p:scale>
        <p:origin x="1440" y="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2.fntdata"/><Relationship Id="rId69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88FAD-B2D0-822F-6699-52B76FDB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0406F29-2941-779F-41D3-80D8C23BA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C026F1-ADEA-5B34-8543-D3EECDF56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BF667E-6175-7521-DEDF-992BF57C4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9133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E99CA-BBE5-DBE9-3A5A-6C244C85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C5AA7A-FE48-66C6-77AB-0E920054E1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A7D5D1B-79CD-6B0B-F729-F75539B56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C2B00C-B5F4-9F0F-4D7A-AB67BEE15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795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14203CE-A6F3-0DF1-19D4-001BCA2285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89" cy="68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4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8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5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7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6">
            <a:extLst>
              <a:ext uri="{FF2B5EF4-FFF2-40B4-BE49-F238E27FC236}">
                <a16:creationId xmlns:a16="http://schemas.microsoft.com/office/drawing/2014/main" id="{5F80D9FE-CBCA-1832-BFD0-BD0298C08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86" y="3774332"/>
            <a:ext cx="1880680" cy="119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ar-SA" dirty="0"/>
              <a:t>المرحلة</a:t>
            </a:r>
            <a:r>
              <a:rPr lang="fr-FR" dirty="0"/>
              <a:t> 1 </a:t>
            </a:r>
            <a:r>
              <a:rPr lang="ar-SA" dirty="0"/>
              <a:t> </a:t>
            </a:r>
            <a:endParaRPr lang="fr-FR" dirty="0"/>
          </a:p>
        </p:txBody>
      </p:sp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202A4981-C60A-DF4A-3E30-99E56A61B061}"/>
              </a:ext>
            </a:extLst>
          </p:cNvPr>
          <p:cNvSpPr txBox="1">
            <a:spLocks/>
          </p:cNvSpPr>
          <p:nvPr userDrawn="1"/>
        </p:nvSpPr>
        <p:spPr>
          <a:xfrm>
            <a:off x="3631660" y="5053937"/>
            <a:ext cx="1880680" cy="119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pPr marL="0"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>
                <a:solidFill>
                  <a:srgbClr val="17AB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الأسبوع 1</a:t>
            </a:r>
            <a:endParaRPr lang="fr-FR" dirty="0">
              <a:solidFill>
                <a:srgbClr val="17AB9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dessin humoristique, Dessin animé, clipart, Visage humain&#10;&#10;Le contenu généré par l’IA peut être incorrect.">
            <a:extLst>
              <a:ext uri="{FF2B5EF4-FFF2-40B4-BE49-F238E27FC236}">
                <a16:creationId xmlns:a16="http://schemas.microsoft.com/office/drawing/2014/main" id="{CFE8E8FC-4652-B539-90E0-46B3B0C8C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r="7361"/>
          <a:stretch>
            <a:fillRect/>
          </a:stretch>
        </p:blipFill>
        <p:spPr>
          <a:xfrm>
            <a:off x="5805182" y="2290195"/>
            <a:ext cx="2791188" cy="250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7426" y="-13063"/>
            <a:ext cx="9181426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0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E3C890D-7E69-7393-9CF8-4B694225E2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0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834" y="-25150"/>
            <a:ext cx="9180124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28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A94FCE5-80EA-C642-745F-2F32DEE14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249" y="0"/>
            <a:ext cx="9196248" cy="68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3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8EB058A-696C-3461-6B26-B309267AE8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93" y="2015"/>
            <a:ext cx="9143894" cy="6855985"/>
          </a:xfrm>
          <a:prstGeom prst="rect">
            <a:avLst/>
          </a:prstGeom>
        </p:spPr>
      </p:pic>
      <p:sp>
        <p:nvSpPr>
          <p:cNvPr id="7" name="Espace réservé du titre 6">
            <a:extLst>
              <a:ext uri="{FF2B5EF4-FFF2-40B4-BE49-F238E27FC236}">
                <a16:creationId xmlns:a16="http://schemas.microsoft.com/office/drawing/2014/main" id="{261A4975-EFCA-7B46-58B4-2A7C84239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86" y="3774332"/>
            <a:ext cx="1880680" cy="119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dirty="0"/>
              <a:t>المرحلة</a:t>
            </a:r>
            <a:r>
              <a:rPr lang="fr-FR" dirty="0"/>
              <a:t> 1 </a:t>
            </a:r>
            <a:r>
              <a:rPr lang="ar-SA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96" r:id="rId2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97" r:id="rId2"/>
    <p:sldLayoutId id="2147483900" r:id="rId3"/>
    <p:sldLayoutId id="2147483901" r:id="rId4"/>
    <p:sldLayoutId id="2147483902" r:id="rId5"/>
    <p:sldLayoutId id="214748390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BE37129-F6C1-090E-E948-3FB02CD2DA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2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em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4.mp4"/><Relationship Id="rId7" Type="http://schemas.openxmlformats.org/officeDocument/2006/relationships/image" Target="../media/image2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.emf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4.mp4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.emf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5" Type="http://schemas.openxmlformats.org/officeDocument/2006/relationships/image" Target="../media/image22.gif"/><Relationship Id="rId4" Type="http://schemas.openxmlformats.org/officeDocument/2006/relationships/image" Target="../media/image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5.png"/><Relationship Id="rId5" Type="http://schemas.openxmlformats.org/officeDocument/2006/relationships/image" Target="../media/image22.gif"/><Relationship Id="rId4" Type="http://schemas.openxmlformats.org/officeDocument/2006/relationships/image" Target="../media/image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9.png"/><Relationship Id="rId5" Type="http://schemas.openxmlformats.org/officeDocument/2006/relationships/image" Target="../media/image22.gif"/><Relationship Id="rId4" Type="http://schemas.openxmlformats.org/officeDocument/2006/relationships/image" Target="../media/image9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54.png"/><Relationship Id="rId5" Type="http://schemas.openxmlformats.org/officeDocument/2006/relationships/image" Target="../media/image22.gif"/><Relationship Id="rId4" Type="http://schemas.openxmlformats.org/officeDocument/2006/relationships/image" Target="../media/image9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media" Target="../media/media10.mp4"/><Relationship Id="rId7" Type="http://schemas.openxmlformats.org/officeDocument/2006/relationships/image" Target="../media/image56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10.mp4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4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6" name="Rectangle : coins arrondis 35">
            <a:extLst>
              <a:ext uri="{FF2B5EF4-FFF2-40B4-BE49-F238E27FC236}">
                <a16:creationId xmlns:a16="http://schemas.microsoft.com/office/drawing/2014/main" id="{7DF8320E-BF1F-4DD3-DBAC-61D22E30571F}"/>
              </a:ext>
            </a:extLst>
          </p:cNvPr>
          <p:cNvSpPr/>
          <p:nvPr/>
        </p:nvSpPr>
        <p:spPr>
          <a:xfrm>
            <a:off x="2457244" y="6025135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الدرس 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Ellipse 36">
            <a:extLst>
              <a:ext uri="{FF2B5EF4-FFF2-40B4-BE49-F238E27FC236}">
                <a16:creationId xmlns:a16="http://schemas.microsoft.com/office/drawing/2014/main" id="{10F923DD-00E5-0CE3-3C40-5D2AA4537FD6}"/>
              </a:ext>
            </a:extLst>
          </p:cNvPr>
          <p:cNvSpPr/>
          <p:nvPr/>
        </p:nvSpPr>
        <p:spPr>
          <a:xfrm>
            <a:off x="2457243" y="6043951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8" name="Groupe 37">
            <a:extLst>
              <a:ext uri="{FF2B5EF4-FFF2-40B4-BE49-F238E27FC236}">
                <a16:creationId xmlns:a16="http://schemas.microsoft.com/office/drawing/2014/main" id="{BDD32D5B-EC0C-FBAC-56A6-F458A97D8783}"/>
              </a:ext>
            </a:extLst>
          </p:cNvPr>
          <p:cNvGrpSpPr/>
          <p:nvPr/>
        </p:nvGrpSpPr>
        <p:grpSpPr>
          <a:xfrm>
            <a:off x="816191" y="6021421"/>
            <a:ext cx="1124468" cy="288630"/>
            <a:chOff x="5372100" y="5877672"/>
            <a:chExt cx="1124468" cy="288630"/>
          </a:xfrm>
        </p:grpSpPr>
        <p:sp>
          <p:nvSpPr>
            <p:cNvPr id="19" name="Rectangle : coins arrondis 38">
              <a:extLst>
                <a:ext uri="{FF2B5EF4-FFF2-40B4-BE49-F238E27FC236}">
                  <a16:creationId xmlns:a16="http://schemas.microsoft.com/office/drawing/2014/main" id="{045E6E3D-F7A3-AE31-A9DF-DFAD60511875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مراجعة</a:t>
              </a:r>
              <a:endPara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0" name="Ellipse 39">
              <a:extLst>
                <a:ext uri="{FF2B5EF4-FFF2-40B4-BE49-F238E27FC236}">
                  <a16:creationId xmlns:a16="http://schemas.microsoft.com/office/drawing/2014/main" id="{B5755DAE-FFA2-95A0-64DD-632B4C52E138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e 40">
            <a:extLst>
              <a:ext uri="{FF2B5EF4-FFF2-40B4-BE49-F238E27FC236}">
                <a16:creationId xmlns:a16="http://schemas.microsoft.com/office/drawing/2014/main" id="{1A0D9468-63FC-7E14-3B93-B5E35F0A6357}"/>
              </a:ext>
            </a:extLst>
          </p:cNvPr>
          <p:cNvGrpSpPr/>
          <p:nvPr/>
        </p:nvGrpSpPr>
        <p:grpSpPr>
          <a:xfrm>
            <a:off x="7337866" y="6021421"/>
            <a:ext cx="1124468" cy="288630"/>
            <a:chOff x="7337866" y="6021421"/>
            <a:chExt cx="1124468" cy="288630"/>
          </a:xfrm>
        </p:grpSpPr>
        <p:sp>
          <p:nvSpPr>
            <p:cNvPr id="22" name="Rectangle : coins arrondis 41">
              <a:extLst>
                <a:ext uri="{FF2B5EF4-FFF2-40B4-BE49-F238E27FC236}">
                  <a16:creationId xmlns:a16="http://schemas.microsoft.com/office/drawing/2014/main" id="{24B12A97-BDBA-110B-38D8-FE0BA3D80693}"/>
                </a:ext>
              </a:extLst>
            </p:cNvPr>
            <p:cNvSpPr/>
            <p:nvPr/>
          </p:nvSpPr>
          <p:spPr>
            <a:xfrm>
              <a:off x="7337866" y="6021421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الدرس 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3" name="Ellipse 42">
              <a:extLst>
                <a:ext uri="{FF2B5EF4-FFF2-40B4-BE49-F238E27FC236}">
                  <a16:creationId xmlns:a16="http://schemas.microsoft.com/office/drawing/2014/main" id="{6446AACD-59E7-F92D-2E0A-3D120BCF9E1A}"/>
                </a:ext>
              </a:extLst>
            </p:cNvPr>
            <p:cNvSpPr/>
            <p:nvPr/>
          </p:nvSpPr>
          <p:spPr>
            <a:xfrm>
              <a:off x="7337866" y="6042687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Groupe 43">
            <a:extLst>
              <a:ext uri="{FF2B5EF4-FFF2-40B4-BE49-F238E27FC236}">
                <a16:creationId xmlns:a16="http://schemas.microsoft.com/office/drawing/2014/main" id="{5CD5D390-59DA-07FE-7C23-3B8109D21CBB}"/>
              </a:ext>
            </a:extLst>
          </p:cNvPr>
          <p:cNvGrpSpPr/>
          <p:nvPr/>
        </p:nvGrpSpPr>
        <p:grpSpPr>
          <a:xfrm>
            <a:off x="5707448" y="6021421"/>
            <a:ext cx="1124468" cy="288630"/>
            <a:chOff x="7337866" y="6021421"/>
            <a:chExt cx="1124468" cy="288630"/>
          </a:xfrm>
        </p:grpSpPr>
        <p:sp>
          <p:nvSpPr>
            <p:cNvPr id="25" name="Rectangle : coins arrondis 44">
              <a:extLst>
                <a:ext uri="{FF2B5EF4-FFF2-40B4-BE49-F238E27FC236}">
                  <a16:creationId xmlns:a16="http://schemas.microsoft.com/office/drawing/2014/main" id="{0CD7C0D3-97AA-E1C9-2416-854AAB862C0A}"/>
                </a:ext>
              </a:extLst>
            </p:cNvPr>
            <p:cNvSpPr/>
            <p:nvPr/>
          </p:nvSpPr>
          <p:spPr>
            <a:xfrm>
              <a:off x="7337866" y="6021421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الدرس 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Ellipse 45">
              <a:extLst>
                <a:ext uri="{FF2B5EF4-FFF2-40B4-BE49-F238E27FC236}">
                  <a16:creationId xmlns:a16="http://schemas.microsoft.com/office/drawing/2014/main" id="{F8E662AE-7350-484A-14E2-8FBB9CC1542B}"/>
                </a:ext>
              </a:extLst>
            </p:cNvPr>
            <p:cNvSpPr/>
            <p:nvPr/>
          </p:nvSpPr>
          <p:spPr>
            <a:xfrm>
              <a:off x="7337866" y="6042687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Groupe 46">
            <a:extLst>
              <a:ext uri="{FF2B5EF4-FFF2-40B4-BE49-F238E27FC236}">
                <a16:creationId xmlns:a16="http://schemas.microsoft.com/office/drawing/2014/main" id="{1C6CC00C-FBF9-42F2-807A-12AF12ADFA66}"/>
              </a:ext>
            </a:extLst>
          </p:cNvPr>
          <p:cNvGrpSpPr/>
          <p:nvPr/>
        </p:nvGrpSpPr>
        <p:grpSpPr>
          <a:xfrm>
            <a:off x="4066395" y="6021421"/>
            <a:ext cx="1135102" cy="288630"/>
            <a:chOff x="5691149" y="6021421"/>
            <a:chExt cx="1135102" cy="288630"/>
          </a:xfrm>
          <a:solidFill>
            <a:srgbClr val="B2B3AE"/>
          </a:solidFill>
        </p:grpSpPr>
        <p:sp>
          <p:nvSpPr>
            <p:cNvPr id="28" name="Rectangle : coins arrondis 47">
              <a:extLst>
                <a:ext uri="{FF2B5EF4-FFF2-40B4-BE49-F238E27FC236}">
                  <a16:creationId xmlns:a16="http://schemas.microsoft.com/office/drawing/2014/main" id="{42032FBA-237D-2274-58FD-4E47DA331F23}"/>
                </a:ext>
              </a:extLst>
            </p:cNvPr>
            <p:cNvSpPr/>
            <p:nvPr/>
          </p:nvSpPr>
          <p:spPr>
            <a:xfrm>
              <a:off x="5701783" y="6021421"/>
              <a:ext cx="1124468" cy="28863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AE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الدرس 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9" name="Ellipse 48">
              <a:extLst>
                <a:ext uri="{FF2B5EF4-FFF2-40B4-BE49-F238E27FC236}">
                  <a16:creationId xmlns:a16="http://schemas.microsoft.com/office/drawing/2014/main" id="{83AA3533-1871-69D9-DF0D-A432316D0187}"/>
                </a:ext>
              </a:extLst>
            </p:cNvPr>
            <p:cNvSpPr/>
            <p:nvPr/>
          </p:nvSpPr>
          <p:spPr>
            <a:xfrm>
              <a:off x="5691149" y="6037180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27CF392-6086-C44E-E114-B4B90389E6CB}"/>
              </a:ext>
            </a:extLst>
          </p:cNvPr>
          <p:cNvSpPr txBox="1"/>
          <p:nvPr/>
        </p:nvSpPr>
        <p:spPr>
          <a:xfrm>
            <a:off x="757312" y="4123661"/>
            <a:ext cx="304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B8F3D1-30BA-8119-F0AC-9ABC3825959D}"/>
              </a:ext>
            </a:extLst>
          </p:cNvPr>
          <p:cNvSpPr txBox="1"/>
          <p:nvPr/>
        </p:nvSpPr>
        <p:spPr>
          <a:xfrm>
            <a:off x="4030760" y="5180629"/>
            <a:ext cx="304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endParaRPr kumimoji="0" lang="fr-MA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E8ADE7-0335-2877-FC80-4B6EE659842C}"/>
              </a:ext>
            </a:extLst>
          </p:cNvPr>
          <p:cNvSpPr/>
          <p:nvPr/>
        </p:nvSpPr>
        <p:spPr>
          <a:xfrm>
            <a:off x="826825" y="6021192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MA" dirty="0"/>
              <a:t>مراجعة</a:t>
            </a:r>
            <a:endParaRPr lang="fr-FR" dirty="0"/>
          </a:p>
        </p:txBody>
      </p:sp>
      <p:sp>
        <p:nvSpPr>
          <p:cNvPr id="10" name="Ellipse 36">
            <a:extLst>
              <a:ext uri="{FF2B5EF4-FFF2-40B4-BE49-F238E27FC236}">
                <a16:creationId xmlns:a16="http://schemas.microsoft.com/office/drawing/2014/main" id="{A6758428-4E66-E7A6-A9EF-05B01EE66B50}"/>
              </a:ext>
            </a:extLst>
          </p:cNvPr>
          <p:cNvSpPr/>
          <p:nvPr/>
        </p:nvSpPr>
        <p:spPr>
          <a:xfrm>
            <a:off x="1671607" y="6036951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9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849C4-F3BA-245B-3324-F0ACBA0A6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4C28914B-BD7B-8530-7D5D-A53A9B8E2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6D59CE-8D6E-49CC-0730-A223A7F6EC10}"/>
              </a:ext>
            </a:extLst>
          </p:cNvPr>
          <p:cNvSpPr txBox="1"/>
          <p:nvPr/>
        </p:nvSpPr>
        <p:spPr>
          <a:xfrm>
            <a:off x="477520" y="938025"/>
            <a:ext cx="7123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التمرين رقم 4 في الصفحة 15. من يذكر بخطوات حل مسألة.</a:t>
            </a:r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7CE731B9-8F0C-B74A-0596-C4F6EA5E6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V="1">
            <a:off x="7952620" y="762736"/>
            <a:ext cx="713860" cy="750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011C-8032-8D1B-D124-087AB4DF391A}"/>
              </a:ext>
            </a:extLst>
          </p:cNvPr>
          <p:cNvSpPr txBox="1"/>
          <p:nvPr/>
        </p:nvSpPr>
        <p:spPr>
          <a:xfrm>
            <a:off x="2179320" y="3698994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384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3D6506-1E6E-87BE-63CF-F59D8A87F9E4}"/>
              </a:ext>
            </a:extLst>
          </p:cNvPr>
          <p:cNvSpPr txBox="1"/>
          <p:nvPr/>
        </p:nvSpPr>
        <p:spPr>
          <a:xfrm>
            <a:off x="1666240" y="4011414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253</a:t>
            </a:r>
            <a:endParaRPr lang="fr-MA" b="1" dirty="0">
              <a:solidFill>
                <a:srgbClr val="C00000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DD6090-CF97-C6EB-1389-DC9A971A6435}"/>
              </a:ext>
            </a:extLst>
          </p:cNvPr>
          <p:cNvGrpSpPr/>
          <p:nvPr/>
        </p:nvGrpSpPr>
        <p:grpSpPr>
          <a:xfrm>
            <a:off x="817068" y="2201803"/>
            <a:ext cx="7261905" cy="3619222"/>
            <a:chOff x="817068" y="2201803"/>
            <a:chExt cx="7261905" cy="361922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4E7EE8B-8190-308E-9A7B-638C5954D99B}"/>
                </a:ext>
              </a:extLst>
            </p:cNvPr>
            <p:cNvGrpSpPr/>
            <p:nvPr/>
          </p:nvGrpSpPr>
          <p:grpSpPr>
            <a:xfrm>
              <a:off x="817068" y="2201803"/>
              <a:ext cx="7261905" cy="3619222"/>
              <a:chOff x="817068" y="2201803"/>
              <a:chExt cx="7261905" cy="361922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5DC8AA1-0CA4-A450-C8E6-783AD76089E7}"/>
                  </a:ext>
                </a:extLst>
              </p:cNvPr>
              <p:cNvGrpSpPr/>
              <p:nvPr/>
            </p:nvGrpSpPr>
            <p:grpSpPr>
              <a:xfrm>
                <a:off x="817068" y="2201803"/>
                <a:ext cx="7261905" cy="3619222"/>
                <a:chOff x="817068" y="2201803"/>
                <a:chExt cx="7261905" cy="3619222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5C933494-79DF-E5CB-36DB-4380F00C64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17068" y="2201803"/>
                  <a:ext cx="7261905" cy="3619222"/>
                </a:xfrm>
                <a:prstGeom prst="rect">
                  <a:avLst/>
                </a:prstGeom>
              </p:spPr>
            </p:pic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BCE012A8-41CA-6E94-5A4B-8749D61459DA}"/>
                    </a:ext>
                  </a:extLst>
                </p:cNvPr>
                <p:cNvGrpSpPr/>
                <p:nvPr/>
              </p:nvGrpSpPr>
              <p:grpSpPr>
                <a:xfrm>
                  <a:off x="909336" y="3728720"/>
                  <a:ext cx="2595864" cy="1849815"/>
                  <a:chOff x="909336" y="3728720"/>
                  <a:chExt cx="2595864" cy="1849815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3328CCC6-5F5E-1BBF-13A2-B189C93DB548}"/>
                      </a:ext>
                    </a:extLst>
                  </p:cNvPr>
                  <p:cNvGrpSpPr/>
                  <p:nvPr/>
                </p:nvGrpSpPr>
                <p:grpSpPr>
                  <a:xfrm>
                    <a:off x="909336" y="3728720"/>
                    <a:ext cx="2595864" cy="1849815"/>
                    <a:chOff x="909336" y="3728720"/>
                    <a:chExt cx="2595864" cy="1849815"/>
                  </a:xfrm>
                </p:grpSpPr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855B044E-B985-3F7D-1584-BD836E02B2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9336" y="4378206"/>
                      <a:ext cx="2198828" cy="12003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MA" b="1" dirty="0">
                          <a:solidFill>
                            <a:srgbClr val="C00000"/>
                          </a:solidFill>
                        </a:rPr>
                        <a:t> 384</a:t>
                      </a:r>
                    </a:p>
                    <a:p>
                      <a:pPr algn="ctr"/>
                      <a:r>
                        <a:rPr lang="fr-MA" b="1" dirty="0">
                          <a:solidFill>
                            <a:srgbClr val="C00000"/>
                          </a:solidFill>
                        </a:rPr>
                        <a:t>- 253</a:t>
                      </a:r>
                    </a:p>
                    <a:p>
                      <a:pPr algn="ctr"/>
                      <a:r>
                        <a:rPr lang="fr-MA" b="1" dirty="0">
                          <a:solidFill>
                            <a:srgbClr val="C00000"/>
                          </a:solidFill>
                        </a:rPr>
                        <a:t>--------</a:t>
                      </a:r>
                    </a:p>
                    <a:p>
                      <a:pPr algn="ctr"/>
                      <a:r>
                        <a:rPr lang="fr-MA" b="1" dirty="0">
                          <a:solidFill>
                            <a:srgbClr val="C00000"/>
                          </a:solidFill>
                        </a:rPr>
                        <a:t>   131</a:t>
                      </a:r>
                    </a:p>
                  </p:txBody>
                </p:sp>
                <p:sp>
                  <p:nvSpPr>
                    <p:cNvPr id="5" name="Rectangle 4">
                      <a:extLst>
                        <a:ext uri="{FF2B5EF4-FFF2-40B4-BE49-F238E27FC236}">
                          <a16:creationId xmlns:a16="http://schemas.microsoft.com/office/drawing/2014/main" id="{F857AD9C-BCD8-F1C2-3BE4-FFCD86E9CD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2880" y="3728720"/>
                      <a:ext cx="2052320" cy="30988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MA"/>
                    </a:p>
                  </p:txBody>
                </p:sp>
                <p:sp>
                  <p:nvSpPr>
                    <p:cNvPr id="6" name="Rectangle 5">
                      <a:extLst>
                        <a:ext uri="{FF2B5EF4-FFF2-40B4-BE49-F238E27FC236}">
                          <a16:creationId xmlns:a16="http://schemas.microsoft.com/office/drawing/2014/main" id="{D28E0E51-3305-04B9-14A6-D6B4A35F0A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52880" y="4038600"/>
                      <a:ext cx="1026160" cy="31496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C00000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MA"/>
                    </a:p>
                  </p:txBody>
                </p:sp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FEC5977E-B904-740A-B05E-7152EF2D67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36520" y="4011414"/>
                      <a:ext cx="8128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?</a:t>
                      </a:r>
                      <a:endParaRPr lang="fr-MA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p:grpSp>
              <p:sp>
                <p:nvSpPr>
                  <p:cNvPr id="7" name="Rectangle 6">
                    <a:extLst>
                      <a:ext uri="{FF2B5EF4-FFF2-40B4-BE49-F238E27FC236}">
                        <a16:creationId xmlns:a16="http://schemas.microsoft.com/office/drawing/2014/main" id="{E8AC6505-0C18-D5FC-D3EF-8BE0015A2FAE}"/>
                      </a:ext>
                    </a:extLst>
                  </p:cNvPr>
                  <p:cNvSpPr/>
                  <p:nvPr/>
                </p:nvSpPr>
                <p:spPr>
                  <a:xfrm>
                    <a:off x="2479040" y="4038600"/>
                    <a:ext cx="1026160" cy="314960"/>
                  </a:xfrm>
                  <a:prstGeom prst="rect">
                    <a:avLst/>
                  </a:prstGeom>
                  <a:noFill/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MA"/>
                  </a:p>
                </p:txBody>
              </p:sp>
            </p:grp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1F66709-4FED-5F52-92DC-08B9252A1157}"/>
                    </a:ext>
                  </a:extLst>
                </p:cNvPr>
                <p:cNvSpPr txBox="1"/>
                <p:nvPr/>
              </p:nvSpPr>
              <p:spPr>
                <a:xfrm>
                  <a:off x="4318000" y="4168894"/>
                  <a:ext cx="15384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b="1" dirty="0">
                      <a:solidFill>
                        <a:srgbClr val="C00000"/>
                      </a:solidFill>
                    </a:rPr>
                    <a:t>حِسابُ الْجُزْءَ</a:t>
                  </a:r>
                  <a:endParaRPr lang="fr-MA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92B9D64-BB51-3C15-30A7-909E91EFD4BB}"/>
                    </a:ext>
                  </a:extLst>
                </p:cNvPr>
                <p:cNvSpPr txBox="1"/>
                <p:nvPr/>
              </p:nvSpPr>
              <p:spPr>
                <a:xfrm>
                  <a:off x="3911600" y="4540914"/>
                  <a:ext cx="21988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MA" b="1" dirty="0">
                      <a:solidFill>
                        <a:srgbClr val="C00000"/>
                      </a:solidFill>
                    </a:rPr>
                    <a:t>384 – 253 =131</a:t>
                  </a:r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AA6440-39AC-3E96-612C-72B7A55FE3A1}"/>
                  </a:ext>
                </a:extLst>
              </p:cNvPr>
              <p:cNvSpPr txBox="1"/>
              <p:nvPr/>
            </p:nvSpPr>
            <p:spPr>
              <a:xfrm>
                <a:off x="4172708" y="5268371"/>
                <a:ext cx="34281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b="1" dirty="0">
                    <a:solidFill>
                      <a:srgbClr val="C00000"/>
                    </a:solidFill>
                  </a:rPr>
                  <a:t>اَلْمَبْلَغُ الّذي بَقِيّ لَدى مَجْد:   131 دِرْهَمَا</a:t>
                </a:r>
                <a:endParaRPr lang="fr-MA" b="1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AF5F20-6869-5941-BD67-BC83A144F97B}"/>
                </a:ext>
              </a:extLst>
            </p:cNvPr>
            <p:cNvSpPr txBox="1"/>
            <p:nvPr/>
          </p:nvSpPr>
          <p:spPr>
            <a:xfrm>
              <a:off x="1499412" y="3728720"/>
              <a:ext cx="1538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MA" b="1" dirty="0">
                  <a:solidFill>
                    <a:srgbClr val="C00000"/>
                  </a:solidFill>
                </a:rPr>
                <a:t>384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E78905-DF0B-5C17-2DA8-FE2E16D1A335}"/>
                </a:ext>
              </a:extLst>
            </p:cNvPr>
            <p:cNvSpPr txBox="1"/>
            <p:nvPr/>
          </p:nvSpPr>
          <p:spPr>
            <a:xfrm>
              <a:off x="1206906" y="4025007"/>
              <a:ext cx="15384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MA" b="1" dirty="0">
                  <a:solidFill>
                    <a:srgbClr val="C00000"/>
                  </a:solidFill>
                </a:rPr>
                <a:t>253</a:t>
              </a:r>
            </a:p>
          </p:txBody>
        </p:sp>
      </p:grpSp>
      <p:grpSp>
        <p:nvGrpSpPr>
          <p:cNvPr id="29" name="Groupe 2">
            <a:extLst>
              <a:ext uri="{FF2B5EF4-FFF2-40B4-BE49-F238E27FC236}">
                <a16:creationId xmlns:a16="http://schemas.microsoft.com/office/drawing/2014/main" id="{82C808FC-EA12-11B6-4268-344D3D7889E0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30" name="Image 3">
              <a:extLst>
                <a:ext uri="{FF2B5EF4-FFF2-40B4-BE49-F238E27FC236}">
                  <a16:creationId xmlns:a16="http://schemas.microsoft.com/office/drawing/2014/main" id="{CA9ED9FD-597A-5F9D-8784-14D88458A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31" name="ZoneTexte 4">
              <a:extLst>
                <a:ext uri="{FF2B5EF4-FFF2-40B4-BE49-F238E27FC236}">
                  <a16:creationId xmlns:a16="http://schemas.microsoft.com/office/drawing/2014/main" id="{79403E61-D01B-57D2-9BCD-57ECAA28EC86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88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3D0BD-A249-6D13-3C64-A81320969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420A747-6479-F45F-4266-9167FD95C451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6063FE3-67F5-9C82-4BFA-6E554D141ED2}"/>
              </a:ext>
            </a:extLst>
          </p:cNvPr>
          <p:cNvSpPr/>
          <p:nvPr/>
        </p:nvSpPr>
        <p:spPr>
          <a:xfrm>
            <a:off x="1720931" y="2610517"/>
            <a:ext cx="5884432" cy="237055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3" name="Flowchart: Alternate Process 54">
            <a:extLst>
              <a:ext uri="{FF2B5EF4-FFF2-40B4-BE49-F238E27FC236}">
                <a16:creationId xmlns:a16="http://schemas.microsoft.com/office/drawing/2014/main" id="{7C6E8129-AE64-724B-5680-01227747E50E}"/>
              </a:ext>
            </a:extLst>
          </p:cNvPr>
          <p:cNvSpPr/>
          <p:nvPr/>
        </p:nvSpPr>
        <p:spPr>
          <a:xfrm>
            <a:off x="2474259" y="2209308"/>
            <a:ext cx="419997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defRPr/>
            </a:pP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80">
            <a:extLst>
              <a:ext uri="{FF2B5EF4-FFF2-40B4-BE49-F238E27FC236}">
                <a16:creationId xmlns:a16="http://schemas.microsoft.com/office/drawing/2014/main" id="{A5EC8C5C-1F65-FBFB-BCDE-978D77D4F7D8}"/>
              </a:ext>
            </a:extLst>
          </p:cNvPr>
          <p:cNvSpPr>
            <a:spLocks noChangeAspect="1"/>
          </p:cNvSpPr>
          <p:nvPr/>
        </p:nvSpPr>
        <p:spPr>
          <a:xfrm>
            <a:off x="6232304" y="2261495"/>
            <a:ext cx="698043" cy="698043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1</a:t>
            </a:r>
          </a:p>
        </p:txBody>
      </p:sp>
      <p:pic>
        <p:nvPicPr>
          <p:cNvPr id="5" name="Image 4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BAF6C8D-FBAD-FA97-2BA2-46B952152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567523" y="3987690"/>
            <a:ext cx="841742" cy="8417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78F7375-C44B-47C6-9317-4E55707906CC}"/>
              </a:ext>
            </a:extLst>
          </p:cNvPr>
          <p:cNvSpPr txBox="1"/>
          <p:nvPr/>
        </p:nvSpPr>
        <p:spPr>
          <a:xfrm>
            <a:off x="1918437" y="4146951"/>
            <a:ext cx="4597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r" defTabSz="685834" rtl="1">
              <a:defRPr sz="3600" b="1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defRPr>
            </a:lvl1pPr>
          </a:lstStyle>
          <a:p>
            <a:r>
              <a:rPr lang="ar-MA" sz="2800" dirty="0"/>
              <a:t>حساب ذهني</a:t>
            </a:r>
          </a:p>
        </p:txBody>
      </p:sp>
      <p:sp>
        <p:nvSpPr>
          <p:cNvPr id="10" name="ZoneTexte 7">
            <a:extLst>
              <a:ext uri="{FF2B5EF4-FFF2-40B4-BE49-F238E27FC236}">
                <a16:creationId xmlns:a16="http://schemas.microsoft.com/office/drawing/2014/main" id="{308A7BC5-50BF-834E-25CB-403786261F40}"/>
              </a:ext>
            </a:extLst>
          </p:cNvPr>
          <p:cNvSpPr txBox="1"/>
          <p:nvPr/>
        </p:nvSpPr>
        <p:spPr>
          <a:xfrm>
            <a:off x="1918437" y="3387182"/>
            <a:ext cx="4597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r" defTabSz="685834" rtl="1">
              <a:defRPr sz="3600" b="1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defRPr>
            </a:lvl1pPr>
          </a:lstStyle>
          <a:p>
            <a:r>
              <a:rPr lang="ar-MA" sz="2800" dirty="0">
                <a:solidFill>
                  <a:schemeClr val="bg1">
                    <a:lumMod val="65000"/>
                  </a:schemeClr>
                </a:solidFill>
              </a:rPr>
              <a:t>تصحيح الواجب المنزلي</a:t>
            </a:r>
          </a:p>
        </p:txBody>
      </p:sp>
    </p:spTree>
    <p:extLst>
      <p:ext uri="{BB962C8B-B14F-4D97-AF65-F5344CB8AC3E}">
        <p14:creationId xmlns:p14="http://schemas.microsoft.com/office/powerpoint/2010/main" val="1710164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681F3B58-71DB-5A62-B01E-804587991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4850531-156B-BCD4-4777-8DEF9528E15C}"/>
              </a:ext>
            </a:extLst>
          </p:cNvPr>
          <p:cNvSpPr txBox="1"/>
          <p:nvPr/>
        </p:nvSpPr>
        <p:spPr>
          <a:xfrm>
            <a:off x="1243049" y="88180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خذوا دفاتر البحث.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9F7A56BE-7EAF-82FD-E3A2-F33CA409F6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593317" y="23758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60882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BF78AFF-29F3-5899-5E9D-E270EBCC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168443" y="871291"/>
            <a:ext cx="736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 لإنجاز العمليات. دوّنوا النتيجة فقط في دفاتركم كما في المثال.</a:t>
            </a:r>
            <a:endParaRPr lang="f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1921AD5-3176-F974-6954-F37A1EEEA040}"/>
              </a:ext>
            </a:extLst>
          </p:cNvPr>
          <p:cNvGrpSpPr/>
          <p:nvPr/>
        </p:nvGrpSpPr>
        <p:grpSpPr>
          <a:xfrm>
            <a:off x="1581931" y="2616985"/>
            <a:ext cx="5597011" cy="613155"/>
            <a:chOff x="1581931" y="2616985"/>
            <a:chExt cx="5597011" cy="613155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FE8EC36-9FFE-6BC1-DC34-E3A98359CB37}"/>
                </a:ext>
              </a:extLst>
            </p:cNvPr>
            <p:cNvSpPr/>
            <p:nvPr/>
          </p:nvSpPr>
          <p:spPr>
            <a:xfrm>
              <a:off x="1848632" y="2616985"/>
              <a:ext cx="2599208" cy="564279"/>
            </a:xfrm>
            <a:prstGeom prst="roundRect">
              <a:avLst/>
            </a:prstGeom>
            <a:solidFill>
              <a:srgbClr val="FFEFB9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3EEC354-2DDD-0730-627C-2C069E64FD5A}"/>
                </a:ext>
              </a:extLst>
            </p:cNvPr>
            <p:cNvSpPr txBox="1"/>
            <p:nvPr/>
          </p:nvSpPr>
          <p:spPr>
            <a:xfrm>
              <a:off x="2160675" y="2689451"/>
              <a:ext cx="14847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7 + 4  =  …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ED6C027-0D08-0EF6-9603-D1094FD01DA0}"/>
                </a:ext>
              </a:extLst>
            </p:cNvPr>
            <p:cNvSpPr/>
            <p:nvPr/>
          </p:nvSpPr>
          <p:spPr>
            <a:xfrm>
              <a:off x="1581931" y="2666105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2FDAD17-E160-8610-99FB-7B9539A7868F}"/>
                </a:ext>
              </a:extLst>
            </p:cNvPr>
            <p:cNvSpPr txBox="1"/>
            <p:nvPr/>
          </p:nvSpPr>
          <p:spPr>
            <a:xfrm>
              <a:off x="1641888" y="2680015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023F1B6-9208-F418-F161-218457461693}"/>
                </a:ext>
              </a:extLst>
            </p:cNvPr>
            <p:cNvSpPr txBox="1"/>
            <p:nvPr/>
          </p:nvSpPr>
          <p:spPr>
            <a:xfrm>
              <a:off x="5041231" y="2768475"/>
              <a:ext cx="21377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24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مِ</a:t>
              </a:r>
              <a:r>
                <a:rPr lang="ar-MA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ثالٌ</a:t>
              </a:r>
              <a:r>
                <a:rPr lang="fr-FR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: </a:t>
              </a:r>
              <a:endParaRPr lang="fr-F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F1C08F30-F4EA-1342-CD19-41EB0B9463D7}"/>
              </a:ext>
            </a:extLst>
          </p:cNvPr>
          <p:cNvGrpSpPr/>
          <p:nvPr/>
        </p:nvGrpSpPr>
        <p:grpSpPr>
          <a:xfrm>
            <a:off x="2208522" y="3613351"/>
            <a:ext cx="5090686" cy="931210"/>
            <a:chOff x="2208522" y="3613351"/>
            <a:chExt cx="5090686" cy="931210"/>
          </a:xfrm>
        </p:grpSpPr>
        <p:pic>
          <p:nvPicPr>
            <p:cNvPr id="24" name="Image 23" descr="Une image contenant Graphique, clipart, conception&#10;&#10;Le contenu généré par l’IA peut être incorrect.">
              <a:extLst>
                <a:ext uri="{FF2B5EF4-FFF2-40B4-BE49-F238E27FC236}">
                  <a16:creationId xmlns:a16="http://schemas.microsoft.com/office/drawing/2014/main" id="{E91CEDC2-FBA2-D759-B7A9-5FF74E6F4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522" y="3613351"/>
              <a:ext cx="925683" cy="745204"/>
            </a:xfrm>
            <a:prstGeom prst="rect">
              <a:avLst/>
            </a:prstGeom>
          </p:spPr>
        </p:pic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B7F9-A045-AC19-8C12-ACB78DF9558C}"/>
                </a:ext>
              </a:extLst>
            </p:cNvPr>
            <p:cNvSpPr/>
            <p:nvPr/>
          </p:nvSpPr>
          <p:spPr>
            <a:xfrm>
              <a:off x="3426908" y="3799358"/>
              <a:ext cx="1736787" cy="7452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6BB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 dirty="0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46EB45A0-9A0B-79E6-740C-548B853357BE}"/>
                </a:ext>
              </a:extLst>
            </p:cNvPr>
            <p:cNvSpPr txBox="1"/>
            <p:nvPr/>
          </p:nvSpPr>
          <p:spPr>
            <a:xfrm>
              <a:off x="3918611" y="3893660"/>
              <a:ext cx="1452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>
                  <a:solidFill>
                    <a:schemeClr val="accent1"/>
                  </a:solidFill>
                  <a:latin typeface="Chalkboard" panose="03050602040202020205" pitchFamily="66" charset="77"/>
                  <a:cs typeface="JF Flat Bold" panose="02000500000000000000" pitchFamily="2" charset="-78"/>
                </a:rPr>
                <a:t>  11</a:t>
              </a:r>
              <a:endParaRPr lang="fr-FR" sz="3200" b="1" dirty="0">
                <a:solidFill>
                  <a:schemeClr val="bg2">
                    <a:lumMod val="25000"/>
                  </a:schemeClr>
                </a:solidFill>
                <a:latin typeface="Chalkboard" panose="03050602040202020205" pitchFamily="66" charset="77"/>
                <a:cs typeface="JF Flat Bold" panose="02000500000000000000" pitchFamily="2" charset="-78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6932ACC-E9AD-38DF-C0B5-7CDE5E071BCD}"/>
                </a:ext>
              </a:extLst>
            </p:cNvPr>
            <p:cNvSpPr txBox="1"/>
            <p:nvPr/>
          </p:nvSpPr>
          <p:spPr>
            <a:xfrm>
              <a:off x="5269719" y="4012134"/>
              <a:ext cx="20294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أُكْتُبُوا فِي كُرَّاسَاتِكُمْ</a:t>
              </a:r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B337E72E-8527-75A0-0EFA-C84255C9408B}"/>
                </a:ext>
              </a:extLst>
            </p:cNvPr>
            <p:cNvSpPr/>
            <p:nvPr/>
          </p:nvSpPr>
          <p:spPr>
            <a:xfrm>
              <a:off x="3180708" y="3942683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DCB309-3B71-0754-276A-461A3976226E}"/>
                </a:ext>
              </a:extLst>
            </p:cNvPr>
            <p:cNvSpPr txBox="1"/>
            <p:nvPr/>
          </p:nvSpPr>
          <p:spPr>
            <a:xfrm>
              <a:off x="3250484" y="3955216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/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676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142031AB-22CD-2445-2CEA-FD0C9C19BA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684C7E7-4F4A-F858-9CA8-A56A98C7D2F0}"/>
              </a:ext>
            </a:extLst>
          </p:cNvPr>
          <p:cNvSpPr txBox="1"/>
          <p:nvPr/>
        </p:nvSpPr>
        <p:spPr>
          <a:xfrm>
            <a:off x="2837240" y="854031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الحساب الذهني </a:t>
            </a:r>
          </a:p>
        </p:txBody>
      </p:sp>
      <p:pic>
        <p:nvPicPr>
          <p:cNvPr id="2" name="Composition 1_2.mp4">
            <a:hlinkClick r:id="" action="ppaction://media"/>
            <a:extLst>
              <a:ext uri="{FF2B5EF4-FFF2-40B4-BE49-F238E27FC236}">
                <a16:creationId xmlns:a16="http://schemas.microsoft.com/office/drawing/2014/main" id="{77079FDA-0CB7-58F8-26DF-36C083A737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9751" y="1854040"/>
            <a:ext cx="7432893" cy="4181002"/>
          </a:xfrm>
          <a:prstGeom prst="rect">
            <a:avLst/>
          </a:prstGeom>
        </p:spPr>
      </p:pic>
      <p:pic>
        <p:nvPicPr>
          <p:cNvPr id="3" name="الحساب الذهني  N°3-1">
            <a:hlinkClick r:id="" action="ppaction://media"/>
            <a:extLst>
              <a:ext uri="{FF2B5EF4-FFF2-40B4-BE49-F238E27FC236}">
                <a16:creationId xmlns:a16="http://schemas.microsoft.com/office/drawing/2014/main" id="{EA694152-9624-C4FC-16FF-1FD6DD04B55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0689" y="1854040"/>
            <a:ext cx="7864642" cy="4423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DB2095-65C4-86A5-C350-48BA5359B7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527" y="2703795"/>
            <a:ext cx="6981135" cy="174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mposition 1_2.mp4">
            <a:hlinkClick r:id="" action="ppaction://media"/>
            <a:extLst>
              <a:ext uri="{FF2B5EF4-FFF2-40B4-BE49-F238E27FC236}">
                <a16:creationId xmlns:a16="http://schemas.microsoft.com/office/drawing/2014/main" id="{77079FDA-0CB7-58F8-26DF-36C083A737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9750" y="1633231"/>
            <a:ext cx="7432893" cy="41810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828C73-FB74-08BF-8333-675E65DA2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49" y="2988417"/>
            <a:ext cx="7635902" cy="157738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42031AB-22CD-2445-2CEA-FD0C9C19BAF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0684C7E7-4F4A-F858-9CA8-A56A98C7D2F0}"/>
              </a:ext>
            </a:extLst>
          </p:cNvPr>
          <p:cNvSpPr txBox="1"/>
          <p:nvPr/>
        </p:nvSpPr>
        <p:spPr>
          <a:xfrm>
            <a:off x="2694514" y="851813"/>
            <a:ext cx="465928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في دقيقة.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EA4D2FD-40CD-DD01-F8B8-5A96FBE83643}"/>
              </a:ext>
            </a:extLst>
          </p:cNvPr>
          <p:cNvGrpSpPr/>
          <p:nvPr/>
        </p:nvGrpSpPr>
        <p:grpSpPr>
          <a:xfrm>
            <a:off x="2336694" y="3235594"/>
            <a:ext cx="5991324" cy="1133097"/>
            <a:chOff x="2336694" y="3235594"/>
            <a:chExt cx="5991324" cy="11330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EC3A3A7-4F1F-4429-66F7-CD4A621743A8}"/>
                </a:ext>
              </a:extLst>
            </p:cNvPr>
            <p:cNvSpPr txBox="1"/>
            <p:nvPr/>
          </p:nvSpPr>
          <p:spPr>
            <a:xfrm>
              <a:off x="2336694" y="3248915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97AD12-EB3E-36FE-AF29-806A160A6DD7}"/>
                </a:ext>
              </a:extLst>
            </p:cNvPr>
            <p:cNvSpPr txBox="1"/>
            <p:nvPr/>
          </p:nvSpPr>
          <p:spPr>
            <a:xfrm>
              <a:off x="3442224" y="3243332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16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DBC4A9-A450-AC4E-2C58-1C40FA78B6F1}"/>
                </a:ext>
              </a:extLst>
            </p:cNvPr>
            <p:cNvSpPr txBox="1"/>
            <p:nvPr/>
          </p:nvSpPr>
          <p:spPr>
            <a:xfrm>
              <a:off x="4591146" y="3235594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13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9C214F-F7AC-F31E-5BF7-00FD5F6D4860}"/>
                </a:ext>
              </a:extLst>
            </p:cNvPr>
            <p:cNvSpPr txBox="1"/>
            <p:nvPr/>
          </p:nvSpPr>
          <p:spPr>
            <a:xfrm>
              <a:off x="5667436" y="3284850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14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FEE81D-B201-F410-5CA8-27719B07E3F7}"/>
                </a:ext>
              </a:extLst>
            </p:cNvPr>
            <p:cNvSpPr txBox="1"/>
            <p:nvPr/>
          </p:nvSpPr>
          <p:spPr>
            <a:xfrm>
              <a:off x="6804514" y="3235594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B3F778-3955-B067-8F6D-5C8CF3C67F77}"/>
                </a:ext>
              </a:extLst>
            </p:cNvPr>
            <p:cNvSpPr txBox="1"/>
            <p:nvPr/>
          </p:nvSpPr>
          <p:spPr>
            <a:xfrm>
              <a:off x="7849295" y="3235594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19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3DC248-95A8-38D9-9849-E2237BEA32E4}"/>
                </a:ext>
              </a:extLst>
            </p:cNvPr>
            <p:cNvSpPr txBox="1"/>
            <p:nvPr/>
          </p:nvSpPr>
          <p:spPr>
            <a:xfrm>
              <a:off x="2398394" y="3907815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6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5E39C5-E1BB-C89D-AD7B-C67C19536D50}"/>
                </a:ext>
              </a:extLst>
            </p:cNvPr>
            <p:cNvSpPr txBox="1"/>
            <p:nvPr/>
          </p:nvSpPr>
          <p:spPr>
            <a:xfrm>
              <a:off x="3438382" y="3877037"/>
              <a:ext cx="4571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E60780-12CD-0F57-0B61-43BF76B895F4}"/>
                </a:ext>
              </a:extLst>
            </p:cNvPr>
            <p:cNvSpPr txBox="1"/>
            <p:nvPr/>
          </p:nvSpPr>
          <p:spPr>
            <a:xfrm>
              <a:off x="4586335" y="3968581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22C250-E75B-3EA7-442A-707466680517}"/>
                </a:ext>
              </a:extLst>
            </p:cNvPr>
            <p:cNvSpPr txBox="1"/>
            <p:nvPr/>
          </p:nvSpPr>
          <p:spPr>
            <a:xfrm>
              <a:off x="5667436" y="3960843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F98AE5-8D76-2DAB-CF40-79A7DF8575A7}"/>
                </a:ext>
              </a:extLst>
            </p:cNvPr>
            <p:cNvSpPr txBox="1"/>
            <p:nvPr/>
          </p:nvSpPr>
          <p:spPr>
            <a:xfrm>
              <a:off x="6748537" y="3960843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86FBA5-629B-BCD3-5B74-4339EDDCB831}"/>
                </a:ext>
              </a:extLst>
            </p:cNvPr>
            <p:cNvSpPr txBox="1"/>
            <p:nvPr/>
          </p:nvSpPr>
          <p:spPr>
            <a:xfrm>
              <a:off x="7870842" y="3960843"/>
              <a:ext cx="4571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000" b="1" dirty="0">
                  <a:solidFill>
                    <a:srgbClr val="C00000"/>
                  </a:solidFill>
                </a:rPr>
                <a:t>11</a:t>
              </a:r>
            </a:p>
          </p:txBody>
        </p:sp>
      </p:grpSp>
      <p:pic>
        <p:nvPicPr>
          <p:cNvPr id="3" name="Image 109">
            <a:extLst>
              <a:ext uri="{FF2B5EF4-FFF2-40B4-BE49-F238E27FC236}">
                <a16:creationId xmlns:a16="http://schemas.microsoft.com/office/drawing/2014/main" id="{A149EE97-0482-868E-E23E-BD1B9F6418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904" y="939355"/>
            <a:ext cx="891902" cy="80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2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EE704-6030-8424-D95C-7F1346CD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A447F7-A71E-A313-0B7C-EB9A260800CB}"/>
              </a:ext>
            </a:extLst>
          </p:cNvPr>
          <p:cNvSpPr txBox="1"/>
          <p:nvPr/>
        </p:nvSpPr>
        <p:spPr>
          <a:xfrm>
            <a:off x="1252057" y="858759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ألواحكم.</a:t>
            </a:r>
            <a:endParaRPr lang="fr-FR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CFB324AD-386A-CD4F-C7EC-9C64F8176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8B73FD1-7AC9-729C-1073-1784F101D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FDD00-DD58-4130-1999-EFBEDFEBE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7AD272-5599-9A8E-D937-B2D2B50DD27A}"/>
              </a:ext>
            </a:extLst>
          </p:cNvPr>
          <p:cNvGrpSpPr/>
          <p:nvPr/>
        </p:nvGrpSpPr>
        <p:grpSpPr>
          <a:xfrm>
            <a:off x="866342" y="194728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6BE32E-95BB-6F44-4A2B-D931D0C51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904EE3C-5596-3E2D-D78C-89E2F86379C5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0421315-28B9-4D64-2FC2-95D7023BF776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6E58906-6A1B-1FD7-9B2B-90833A8E9349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78972CB-29E1-1AA3-E6EF-053CBA24A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998F5AD-DA73-A13F-318A-398A275B3DEA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أنجزوا العملية الأولى.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03FE73-C469-A0C6-D07F-31EA8DFE3969}"/>
              </a:ext>
            </a:extLst>
          </p:cNvPr>
          <p:cNvSpPr txBox="1"/>
          <p:nvPr/>
        </p:nvSpPr>
        <p:spPr>
          <a:xfrm>
            <a:off x="5486400" y="3210560"/>
            <a:ext cx="2194560" cy="177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4467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F81E9-8000-1D78-0B81-9926F65F7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8EB9584F-286B-12D7-B5C6-61A9C4A0A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BCB4B47-262C-AF4D-CDD8-407233482E7E}"/>
              </a:ext>
            </a:extLst>
          </p:cNvPr>
          <p:cNvSpPr txBox="1"/>
          <p:nvPr/>
        </p:nvSpPr>
        <p:spPr>
          <a:xfrm>
            <a:off x="1238815" y="84183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 </a:t>
            </a: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7F07DEA-132A-2170-63BE-4E92F6AA3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  <p:pic>
        <p:nvPicPr>
          <p:cNvPr id="2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F62D587-37CD-3DFE-6E56-B2C603376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5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46CE830-D0E3-C9BB-BEEE-F00B754B4F8D}"/>
              </a:ext>
            </a:extLst>
          </p:cNvPr>
          <p:cNvGrpSpPr/>
          <p:nvPr/>
        </p:nvGrpSpPr>
        <p:grpSpPr>
          <a:xfrm>
            <a:off x="866342" y="194728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83A786-479A-48FE-EE65-1C651D2FB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8360DA1-5588-21C3-6027-E70F83619B76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E436D0-AAFB-0EDC-0EE6-1C736A07EFFF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0E600C3-E132-6A28-6A08-70FA23FA3506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BF78AFF-29F3-5899-5E9D-E270EBCC3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B260A5-DB7E-F9AD-3649-6A7A8F63271C}"/>
              </a:ext>
            </a:extLst>
          </p:cNvPr>
          <p:cNvSpPr txBox="1"/>
          <p:nvPr/>
        </p:nvSpPr>
        <p:spPr>
          <a:xfrm>
            <a:off x="5425441" y="3180079"/>
            <a:ext cx="2214879" cy="163062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pic>
        <p:nvPicPr>
          <p:cNvPr id="14" name="Image 109">
            <a:extLst>
              <a:ext uri="{FF2B5EF4-FFF2-40B4-BE49-F238E27FC236}">
                <a16:creationId xmlns:a16="http://schemas.microsoft.com/office/drawing/2014/main" id="{882D8915-B04C-B8D1-83C4-917A0E810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04" y="939355"/>
            <a:ext cx="891902" cy="80062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78F4C40-D562-9A40-EBE4-80B2CD0D1344}"/>
              </a:ext>
            </a:extLst>
          </p:cNvPr>
          <p:cNvGrpSpPr/>
          <p:nvPr/>
        </p:nvGrpSpPr>
        <p:grpSpPr>
          <a:xfrm>
            <a:off x="6068493" y="3180079"/>
            <a:ext cx="840143" cy="1478224"/>
            <a:chOff x="6068493" y="3180079"/>
            <a:chExt cx="840143" cy="1478224"/>
          </a:xfrm>
        </p:grpSpPr>
        <p:sp>
          <p:nvSpPr>
            <p:cNvPr id="16" name="ZoneTexte 14">
              <a:extLst>
                <a:ext uri="{FF2B5EF4-FFF2-40B4-BE49-F238E27FC236}">
                  <a16:creationId xmlns:a16="http://schemas.microsoft.com/office/drawing/2014/main" id="{6419252E-777E-34F8-B445-EE4586951E4E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ZoneTexte 14">
              <a:extLst>
                <a:ext uri="{FF2B5EF4-FFF2-40B4-BE49-F238E27FC236}">
                  <a16:creationId xmlns:a16="http://schemas.microsoft.com/office/drawing/2014/main" id="{55D64BCF-A7D2-458A-B3DE-5FF404ED86D1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3EAD2A-B85E-AF25-8FFC-23EF07C3E53C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1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 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571624" y="5322766"/>
            <a:ext cx="1676661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إلى الشريحة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886232" y="3013273"/>
            <a:ext cx="1635447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1CE9C5-829A-9BF4-EB6D-672FF988E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841C0-FEC4-99ED-7D69-5EC3E7112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DFFE7A-D339-8B4A-672B-83EC5E4FFF25}"/>
              </a:ext>
            </a:extLst>
          </p:cNvPr>
          <p:cNvGrpSpPr/>
          <p:nvPr/>
        </p:nvGrpSpPr>
        <p:grpSpPr>
          <a:xfrm>
            <a:off x="866342" y="194728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413B734-B370-8942-07AF-786DF604C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C19CD1-EC97-F18D-417C-7A7F55F6D94A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D3D2DF8-0625-B9F6-5051-A279DC116808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9DD24F-DF5B-B78D-BFD6-0BBFE56FFE9B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3A22386-68F1-50C5-ACD2-5B791CE2D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9CC7B17-7D99-C41A-7D92-DAD659E77830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أنجزوا العملية الثانية.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1F18C1-1104-E5D9-F7BA-A6675A60E68F}"/>
              </a:ext>
            </a:extLst>
          </p:cNvPr>
          <p:cNvSpPr txBox="1"/>
          <p:nvPr/>
        </p:nvSpPr>
        <p:spPr>
          <a:xfrm>
            <a:off x="3227285" y="3078480"/>
            <a:ext cx="2194560" cy="177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818E8E-6D25-0F83-6279-B959DFD17924}"/>
              </a:ext>
            </a:extLst>
          </p:cNvPr>
          <p:cNvGrpSpPr/>
          <p:nvPr/>
        </p:nvGrpSpPr>
        <p:grpSpPr>
          <a:xfrm>
            <a:off x="6068493" y="3180079"/>
            <a:ext cx="840143" cy="1478224"/>
            <a:chOff x="6068493" y="3180079"/>
            <a:chExt cx="840143" cy="1478224"/>
          </a:xfrm>
        </p:grpSpPr>
        <p:sp>
          <p:nvSpPr>
            <p:cNvPr id="7" name="ZoneTexte 14">
              <a:extLst>
                <a:ext uri="{FF2B5EF4-FFF2-40B4-BE49-F238E27FC236}">
                  <a16:creationId xmlns:a16="http://schemas.microsoft.com/office/drawing/2014/main" id="{4300AD74-AFDC-290F-FD0B-AD3098598C71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ZoneTexte 14">
              <a:extLst>
                <a:ext uri="{FF2B5EF4-FFF2-40B4-BE49-F238E27FC236}">
                  <a16:creationId xmlns:a16="http://schemas.microsoft.com/office/drawing/2014/main" id="{A272D817-3586-2269-F022-5A9BB33F325B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2EF97E-551A-B933-A281-D36C9BDB5C19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354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341DB-9EE8-E80D-C789-1D91FEFDA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0308875A-5C2D-F219-3718-337E89BA1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0E4C83-9601-D15B-5BD3-C1F6B92EC66F}"/>
              </a:ext>
            </a:extLst>
          </p:cNvPr>
          <p:cNvSpPr txBox="1"/>
          <p:nvPr/>
        </p:nvSpPr>
        <p:spPr>
          <a:xfrm>
            <a:off x="1238815" y="84183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 </a:t>
            </a: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76D579C-979B-DC98-34E3-BF68EC511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  <p:pic>
        <p:nvPicPr>
          <p:cNvPr id="2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B515A13-4F15-0C50-A3EB-8081C9710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4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BF9FB-006A-C1E1-E497-C6A52A57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5EF42C0-834A-49B4-11D3-ABF3A7518AE0}"/>
              </a:ext>
            </a:extLst>
          </p:cNvPr>
          <p:cNvGrpSpPr/>
          <p:nvPr/>
        </p:nvGrpSpPr>
        <p:grpSpPr>
          <a:xfrm>
            <a:off x="915771" y="196760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8B80DC-CCFA-6C99-C508-9BE992547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A206DB5-1314-515E-9636-E4F179D53657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F54ACE-9532-D47A-9350-21DFA9558CBC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FAB4D8E-4300-F191-216E-D28BD18F145B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EA40E5E-5A63-2071-07B1-21695AD11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46451CC-8205-5D34-419E-ECD02003C7FD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5BDA33-D0DD-8B24-4801-5DDCD6179639}"/>
              </a:ext>
            </a:extLst>
          </p:cNvPr>
          <p:cNvSpPr txBox="1"/>
          <p:nvPr/>
        </p:nvSpPr>
        <p:spPr>
          <a:xfrm>
            <a:off x="3271520" y="3251201"/>
            <a:ext cx="2123440" cy="149351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12B27B-A4E7-2529-DE96-3EEDD5C42F49}"/>
              </a:ext>
            </a:extLst>
          </p:cNvPr>
          <p:cNvGrpSpPr/>
          <p:nvPr/>
        </p:nvGrpSpPr>
        <p:grpSpPr>
          <a:xfrm>
            <a:off x="6068493" y="3180079"/>
            <a:ext cx="840143" cy="1478224"/>
            <a:chOff x="6068493" y="3180079"/>
            <a:chExt cx="840143" cy="1478224"/>
          </a:xfrm>
        </p:grpSpPr>
        <p:sp>
          <p:nvSpPr>
            <p:cNvPr id="7" name="ZoneTexte 14">
              <a:extLst>
                <a:ext uri="{FF2B5EF4-FFF2-40B4-BE49-F238E27FC236}">
                  <a16:creationId xmlns:a16="http://schemas.microsoft.com/office/drawing/2014/main" id="{66C80486-347D-73A2-BE73-21D8E73BE151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ZoneTexte 14">
              <a:extLst>
                <a:ext uri="{FF2B5EF4-FFF2-40B4-BE49-F238E27FC236}">
                  <a16:creationId xmlns:a16="http://schemas.microsoft.com/office/drawing/2014/main" id="{39EEA62D-D89F-4638-950B-5B07D4BBC3E2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836A3F-EA53-8BFE-37A2-5F5D8423150E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A488BA-0C15-8204-D173-C53187C4F2E5}"/>
              </a:ext>
            </a:extLst>
          </p:cNvPr>
          <p:cNvGrpSpPr/>
          <p:nvPr/>
        </p:nvGrpSpPr>
        <p:grpSpPr>
          <a:xfrm>
            <a:off x="3917546" y="3180079"/>
            <a:ext cx="840143" cy="1478224"/>
            <a:chOff x="6068493" y="3180079"/>
            <a:chExt cx="840143" cy="1478224"/>
          </a:xfrm>
        </p:grpSpPr>
        <p:sp>
          <p:nvSpPr>
            <p:cNvPr id="14" name="ZoneTexte 14">
              <a:extLst>
                <a:ext uri="{FF2B5EF4-FFF2-40B4-BE49-F238E27FC236}">
                  <a16:creationId xmlns:a16="http://schemas.microsoft.com/office/drawing/2014/main" id="{984DBCCC-8B02-374D-F01A-C7CAD98A88C2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ZoneTexte 14">
              <a:extLst>
                <a:ext uri="{FF2B5EF4-FFF2-40B4-BE49-F238E27FC236}">
                  <a16:creationId xmlns:a16="http://schemas.microsoft.com/office/drawing/2014/main" id="{7FA4038F-42FC-5778-C8BE-1B5E92301FB6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DA0DF22-8357-24DD-2D18-B32783206D8E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053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4C5CF-A4C1-A343-0988-C3C73841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E42839B-2700-FA85-F381-0E2A05FEE290}"/>
              </a:ext>
            </a:extLst>
          </p:cNvPr>
          <p:cNvGrpSpPr/>
          <p:nvPr/>
        </p:nvGrpSpPr>
        <p:grpSpPr>
          <a:xfrm>
            <a:off x="866342" y="194728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E491F9C-B0C1-EE4E-31EB-C169A62C3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F7F0122-8663-85A5-0CF0-97F79C753E5F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534E767-58E0-3C09-A0C0-FBED42EA2AA7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888CDAB-218F-2F61-F620-2A1F04BB1784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6B11BC6-DD28-1FE2-8CE9-80BC56297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6D5E7B6-A139-96E3-6BAE-E79BC05A42E6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أنجزوا العملية الثالثة.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275E4-E651-83B5-051B-8E5C19CD42F2}"/>
              </a:ext>
            </a:extLst>
          </p:cNvPr>
          <p:cNvSpPr txBox="1"/>
          <p:nvPr/>
        </p:nvSpPr>
        <p:spPr>
          <a:xfrm>
            <a:off x="921588" y="3180079"/>
            <a:ext cx="2194560" cy="177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6CFBFE-B6FB-277D-471F-7FED7B9BC9D3}"/>
              </a:ext>
            </a:extLst>
          </p:cNvPr>
          <p:cNvGrpSpPr/>
          <p:nvPr/>
        </p:nvGrpSpPr>
        <p:grpSpPr>
          <a:xfrm>
            <a:off x="6068493" y="3180079"/>
            <a:ext cx="840143" cy="1478224"/>
            <a:chOff x="6068493" y="3180079"/>
            <a:chExt cx="840143" cy="1478224"/>
          </a:xfrm>
        </p:grpSpPr>
        <p:sp>
          <p:nvSpPr>
            <p:cNvPr id="7" name="ZoneTexte 14">
              <a:extLst>
                <a:ext uri="{FF2B5EF4-FFF2-40B4-BE49-F238E27FC236}">
                  <a16:creationId xmlns:a16="http://schemas.microsoft.com/office/drawing/2014/main" id="{03AB6FCD-CA46-3050-64FC-8208A60530A6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ZoneTexte 14">
              <a:extLst>
                <a:ext uri="{FF2B5EF4-FFF2-40B4-BE49-F238E27FC236}">
                  <a16:creationId xmlns:a16="http://schemas.microsoft.com/office/drawing/2014/main" id="{48E4140E-56CF-ED23-7B4A-3E98058F09E3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D10A20-6429-D6C0-5995-6FFCA4E1D80C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D65422-7377-0713-0123-B6621E4A889C}"/>
              </a:ext>
            </a:extLst>
          </p:cNvPr>
          <p:cNvGrpSpPr/>
          <p:nvPr/>
        </p:nvGrpSpPr>
        <p:grpSpPr>
          <a:xfrm>
            <a:off x="3917546" y="3180079"/>
            <a:ext cx="840143" cy="1478224"/>
            <a:chOff x="6068493" y="3180079"/>
            <a:chExt cx="840143" cy="1478224"/>
          </a:xfrm>
        </p:grpSpPr>
        <p:sp>
          <p:nvSpPr>
            <p:cNvPr id="14" name="ZoneTexte 14">
              <a:extLst>
                <a:ext uri="{FF2B5EF4-FFF2-40B4-BE49-F238E27FC236}">
                  <a16:creationId xmlns:a16="http://schemas.microsoft.com/office/drawing/2014/main" id="{9DF7EB46-E445-B3DF-3362-C53596C7CFDB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ZoneTexte 14">
              <a:extLst>
                <a:ext uri="{FF2B5EF4-FFF2-40B4-BE49-F238E27FC236}">
                  <a16:creationId xmlns:a16="http://schemas.microsoft.com/office/drawing/2014/main" id="{971BA856-195E-8A8B-35A1-89DD3CDD750A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6A0506-84D9-DA9D-1795-944E20B06AB7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31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08951-1877-F8E9-5AD7-7275A29C7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BD2E1D8-2B63-B6CA-EFC8-8E213AE145BE}"/>
              </a:ext>
            </a:extLst>
          </p:cNvPr>
          <p:cNvGrpSpPr/>
          <p:nvPr/>
        </p:nvGrpSpPr>
        <p:grpSpPr>
          <a:xfrm>
            <a:off x="915771" y="1967604"/>
            <a:ext cx="7312458" cy="3518796"/>
            <a:chOff x="866342" y="1947284"/>
            <a:chExt cx="6804457" cy="35187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727B549-4042-9066-1F71-C9B704D89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342" y="1947284"/>
              <a:ext cx="6804457" cy="3518796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F1DC0DE-C15F-C1DC-5142-8294FC44A257}"/>
                </a:ext>
              </a:extLst>
            </p:cNvPr>
            <p:cNvCxnSpPr/>
            <p:nvPr/>
          </p:nvCxnSpPr>
          <p:spPr>
            <a:xfrm>
              <a:off x="566928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D6D4ADF-DF67-3235-639C-FD122A639916}"/>
                </a:ext>
              </a:extLst>
            </p:cNvPr>
            <p:cNvCxnSpPr/>
            <p:nvPr/>
          </p:nvCxnSpPr>
          <p:spPr>
            <a:xfrm>
              <a:off x="359664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D7A01D2-2CC6-74E4-6404-C2D95B57C12E}"/>
                </a:ext>
              </a:extLst>
            </p:cNvPr>
            <p:cNvCxnSpPr/>
            <p:nvPr/>
          </p:nvCxnSpPr>
          <p:spPr>
            <a:xfrm>
              <a:off x="1645920" y="4155440"/>
              <a:ext cx="97536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2F4647B-F197-0FCA-CA62-C9270E2E3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8CC4BB9-832C-7348-A6D0-F83EE2FAF8C9}"/>
              </a:ext>
            </a:extLst>
          </p:cNvPr>
          <p:cNvSpPr txBox="1"/>
          <p:nvPr/>
        </p:nvSpPr>
        <p:spPr>
          <a:xfrm>
            <a:off x="1243049" y="881801"/>
            <a:ext cx="6273817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67E62E-D42E-21CE-7CFC-7D5A3A214FBD}"/>
              </a:ext>
            </a:extLst>
          </p:cNvPr>
          <p:cNvSpPr txBox="1"/>
          <p:nvPr/>
        </p:nvSpPr>
        <p:spPr>
          <a:xfrm>
            <a:off x="1040281" y="3180079"/>
            <a:ext cx="2177921" cy="149351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1DCA37-9098-62C7-6C8D-0F3346DA95F4}"/>
              </a:ext>
            </a:extLst>
          </p:cNvPr>
          <p:cNvGrpSpPr/>
          <p:nvPr/>
        </p:nvGrpSpPr>
        <p:grpSpPr>
          <a:xfrm>
            <a:off x="6068493" y="3180079"/>
            <a:ext cx="840143" cy="1478224"/>
            <a:chOff x="6068493" y="3180079"/>
            <a:chExt cx="840143" cy="1478224"/>
          </a:xfrm>
        </p:grpSpPr>
        <p:sp>
          <p:nvSpPr>
            <p:cNvPr id="7" name="ZoneTexte 14">
              <a:extLst>
                <a:ext uri="{FF2B5EF4-FFF2-40B4-BE49-F238E27FC236}">
                  <a16:creationId xmlns:a16="http://schemas.microsoft.com/office/drawing/2014/main" id="{F4A6BD25-3D4B-1597-2F1B-7D92D1550552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ZoneTexte 14">
              <a:extLst>
                <a:ext uri="{FF2B5EF4-FFF2-40B4-BE49-F238E27FC236}">
                  <a16:creationId xmlns:a16="http://schemas.microsoft.com/office/drawing/2014/main" id="{E8B09EFD-8D14-9F51-B7A2-C71104A7EF39}"/>
                </a:ext>
              </a:extLst>
            </p:cNvPr>
            <p:cNvSpPr txBox="1"/>
            <p:nvPr/>
          </p:nvSpPr>
          <p:spPr>
            <a:xfrm>
              <a:off x="6130056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18C2233-1117-2B8C-AA5E-1AFB3D7E59F9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30B8A1-23E8-7965-DE8D-AD37171FAC3D}"/>
              </a:ext>
            </a:extLst>
          </p:cNvPr>
          <p:cNvGrpSpPr/>
          <p:nvPr/>
        </p:nvGrpSpPr>
        <p:grpSpPr>
          <a:xfrm>
            <a:off x="3877318" y="3180079"/>
            <a:ext cx="880371" cy="1493517"/>
            <a:chOff x="6028265" y="3180079"/>
            <a:chExt cx="880371" cy="1493517"/>
          </a:xfrm>
        </p:grpSpPr>
        <p:sp>
          <p:nvSpPr>
            <p:cNvPr id="14" name="ZoneTexte 14">
              <a:extLst>
                <a:ext uri="{FF2B5EF4-FFF2-40B4-BE49-F238E27FC236}">
                  <a16:creationId xmlns:a16="http://schemas.microsoft.com/office/drawing/2014/main" id="{FE207B3A-511A-3AC5-DAF9-E62D90DCE2A9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ZoneTexte 14">
              <a:extLst>
                <a:ext uri="{FF2B5EF4-FFF2-40B4-BE49-F238E27FC236}">
                  <a16:creationId xmlns:a16="http://schemas.microsoft.com/office/drawing/2014/main" id="{A15D0D4C-1E5A-9132-79C4-308A0C98DD2F}"/>
                </a:ext>
              </a:extLst>
            </p:cNvPr>
            <p:cNvSpPr txBox="1"/>
            <p:nvPr/>
          </p:nvSpPr>
          <p:spPr>
            <a:xfrm>
              <a:off x="6028265" y="4114853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1A1287-4318-3056-9E68-E348F53E9E84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8FF8C5-DC21-D741-9F1F-C38B9B587AAA}"/>
              </a:ext>
            </a:extLst>
          </p:cNvPr>
          <p:cNvGrpSpPr/>
          <p:nvPr/>
        </p:nvGrpSpPr>
        <p:grpSpPr>
          <a:xfrm>
            <a:off x="1680688" y="3195373"/>
            <a:ext cx="871900" cy="1478224"/>
            <a:chOff x="6036736" y="3180079"/>
            <a:chExt cx="871900" cy="1478224"/>
          </a:xfrm>
        </p:grpSpPr>
        <p:sp>
          <p:nvSpPr>
            <p:cNvPr id="20" name="ZoneTexte 14">
              <a:extLst>
                <a:ext uri="{FF2B5EF4-FFF2-40B4-BE49-F238E27FC236}">
                  <a16:creationId xmlns:a16="http://schemas.microsoft.com/office/drawing/2014/main" id="{6406E6A5-0F1F-FA02-2334-D8C8821E7FBB}"/>
                </a:ext>
              </a:extLst>
            </p:cNvPr>
            <p:cNvSpPr txBox="1"/>
            <p:nvPr/>
          </p:nvSpPr>
          <p:spPr>
            <a:xfrm>
              <a:off x="6471919" y="4099560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ZoneTexte 14">
              <a:extLst>
                <a:ext uri="{FF2B5EF4-FFF2-40B4-BE49-F238E27FC236}">
                  <a16:creationId xmlns:a16="http://schemas.microsoft.com/office/drawing/2014/main" id="{70B2BA20-D127-B7F8-4AF0-3FC05B0DB8C7}"/>
                </a:ext>
              </a:extLst>
            </p:cNvPr>
            <p:cNvSpPr txBox="1"/>
            <p:nvPr/>
          </p:nvSpPr>
          <p:spPr>
            <a:xfrm>
              <a:off x="6036736" y="4084266"/>
              <a:ext cx="436717" cy="55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1">
                <a:lnSpc>
                  <a:spcPct val="115000"/>
                </a:lnSpc>
                <a:spcAft>
                  <a:spcPts val="800"/>
                </a:spcAft>
              </a:pPr>
              <a:r>
                <a:rPr lang="ar-MA" sz="28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 </a:t>
              </a:r>
              <a:endParaRPr lang="ar-M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3F7E7C7-B635-0D14-9106-592B7FF89706}"/>
                </a:ext>
              </a:extLst>
            </p:cNvPr>
            <p:cNvSpPr/>
            <p:nvPr/>
          </p:nvSpPr>
          <p:spPr>
            <a:xfrm>
              <a:off x="6068493" y="3180079"/>
              <a:ext cx="264160" cy="233680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dirty="0">
                  <a:solidFill>
                    <a:srgbClr val="C00000"/>
                  </a:solidFill>
                </a:rPr>
                <a:t>1</a:t>
              </a:r>
              <a:endParaRPr lang="fr-MA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25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9B2CB-71E8-4CBC-0E81-36588C602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50E56B3C-00DD-5CF8-1FB7-2867787CAA9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E0FFA3-2C9C-2298-8009-861DC9FC90AB}"/>
              </a:ext>
            </a:extLst>
          </p:cNvPr>
          <p:cNvGrpSpPr/>
          <p:nvPr/>
        </p:nvGrpSpPr>
        <p:grpSpPr>
          <a:xfrm>
            <a:off x="950495" y="2375459"/>
            <a:ext cx="6737684" cy="2107081"/>
            <a:chOff x="1203158" y="1622710"/>
            <a:chExt cx="6737684" cy="2107081"/>
          </a:xfrm>
        </p:grpSpPr>
        <p:sp>
          <p:nvSpPr>
            <p:cNvPr id="13" name="Rectangle : coins arrondis 2">
              <a:extLst>
                <a:ext uri="{FF2B5EF4-FFF2-40B4-BE49-F238E27FC236}">
                  <a16:creationId xmlns:a16="http://schemas.microsoft.com/office/drawing/2014/main" id="{20A87D7B-48E0-3A01-B431-A170E29426F6}"/>
                </a:ext>
              </a:extLst>
            </p:cNvPr>
            <p:cNvSpPr/>
            <p:nvPr/>
          </p:nvSpPr>
          <p:spPr>
            <a:xfrm>
              <a:off x="1203158" y="2120825"/>
              <a:ext cx="6737684" cy="16089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5" name="Image 4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D01D2B71-6509-E729-B6AE-EE1A720FD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6828421" y="2459411"/>
              <a:ext cx="841742" cy="841742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74CDC79-C361-5272-0020-E591D1E9FEF5}"/>
                </a:ext>
              </a:extLst>
            </p:cNvPr>
            <p:cNvSpPr txBox="1"/>
            <p:nvPr/>
          </p:nvSpPr>
          <p:spPr>
            <a:xfrm>
              <a:off x="1347537" y="2649450"/>
              <a:ext cx="52883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 كِتابَةُ </a:t>
              </a:r>
              <a:r>
                <a:rPr lang="f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 </a:t>
              </a: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وَقراءَةُ الْأَعْدادِ مِنْ </a:t>
              </a:r>
              <a:r>
                <a:rPr lang="fr-FR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  1 000 </a:t>
              </a: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إلى </a:t>
              </a:r>
              <a:r>
                <a:rPr lang="en-GB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 999 999</a:t>
              </a: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؛</a:t>
              </a:r>
            </a:p>
          </p:txBody>
        </p:sp>
        <p:sp>
          <p:nvSpPr>
            <p:cNvPr id="3" name="Flowchart: Alternate Process 54">
              <a:extLst>
                <a:ext uri="{FF2B5EF4-FFF2-40B4-BE49-F238E27FC236}">
                  <a16:creationId xmlns:a16="http://schemas.microsoft.com/office/drawing/2014/main" id="{599E584E-2000-8931-FA34-0C3173F90AC2}"/>
                </a:ext>
              </a:extLst>
            </p:cNvPr>
            <p:cNvSpPr/>
            <p:nvPr/>
          </p:nvSpPr>
          <p:spPr>
            <a:xfrm>
              <a:off x="2275525" y="1622710"/>
              <a:ext cx="4199979" cy="802419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215BEE2D-24DA-666D-0F98-B77F59112E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482" y="1701425"/>
              <a:ext cx="698043" cy="69804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200" b="1" dirty="0"/>
                <a:t>2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2344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E65E2B95-B182-9057-41D2-BDEE9EE14077}"/>
              </a:ext>
            </a:extLst>
          </p:cNvPr>
          <p:cNvSpPr txBox="1"/>
          <p:nvPr/>
        </p:nvSpPr>
        <p:spPr>
          <a:xfrm>
            <a:off x="741111" y="858071"/>
            <a:ext cx="678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اقرؤوا  جماعيا هذا العدد.</a:t>
            </a:r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zgh-Tfng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انتظروا الإنطلاقة. واحد ، إثنان ، ثلاثة. </a:t>
            </a:r>
          </a:p>
        </p:txBody>
      </p:sp>
      <p:pic>
        <p:nvPicPr>
          <p:cNvPr id="3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3BC38B6D-525D-6BE7-DD43-5242EFA57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1D3CA8-D85B-09DC-9895-3F28A326E9DC}"/>
              </a:ext>
            </a:extLst>
          </p:cNvPr>
          <p:cNvSpPr/>
          <p:nvPr/>
        </p:nvSpPr>
        <p:spPr>
          <a:xfrm>
            <a:off x="4875261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2B75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44B69-5B74-338F-333F-F51B74FB8D96}"/>
              </a:ext>
            </a:extLst>
          </p:cNvPr>
          <p:cNvSpPr/>
          <p:nvPr/>
        </p:nvSpPr>
        <p:spPr>
          <a:xfrm>
            <a:off x="3702584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179F34-8F4B-9267-16D4-360742934962}"/>
              </a:ext>
            </a:extLst>
          </p:cNvPr>
          <p:cNvSpPr/>
          <p:nvPr/>
        </p:nvSpPr>
        <p:spPr>
          <a:xfrm>
            <a:off x="2930798" y="3167216"/>
            <a:ext cx="3282404" cy="523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002060"/>
                </a:solidFill>
              </a:rPr>
              <a:t>520 149</a:t>
            </a:r>
            <a:endParaRPr lang="fr-M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2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0E450-2786-C036-CE14-E341E42AA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D503EAD6-DEB6-1CCC-93F3-AB6E13244AE2}"/>
              </a:ext>
            </a:extLst>
          </p:cNvPr>
          <p:cNvSpPr txBox="1"/>
          <p:nvPr/>
        </p:nvSpPr>
        <p:spPr>
          <a:xfrm>
            <a:off x="741111" y="858071"/>
            <a:ext cx="678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يقرأ العدد  لوحده؟ من يذكر باستراتيجية قراءة الأعداد.</a:t>
            </a:r>
          </a:p>
        </p:txBody>
      </p:sp>
      <p:pic>
        <p:nvPicPr>
          <p:cNvPr id="3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9261F141-4F9F-CFCD-AC2E-97D3FC5FD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A805E6-8918-2129-1CAD-45257BFD1590}"/>
              </a:ext>
            </a:extLst>
          </p:cNvPr>
          <p:cNvSpPr/>
          <p:nvPr/>
        </p:nvSpPr>
        <p:spPr>
          <a:xfrm>
            <a:off x="4875261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2B75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34A68-1BC0-5FFA-18E0-73C02FD61A08}"/>
              </a:ext>
            </a:extLst>
          </p:cNvPr>
          <p:cNvSpPr/>
          <p:nvPr/>
        </p:nvSpPr>
        <p:spPr>
          <a:xfrm>
            <a:off x="3702584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515BED-76E0-F830-76F0-4B4A44AE15E0}"/>
              </a:ext>
            </a:extLst>
          </p:cNvPr>
          <p:cNvSpPr/>
          <p:nvPr/>
        </p:nvSpPr>
        <p:spPr>
          <a:xfrm>
            <a:off x="2930798" y="3167216"/>
            <a:ext cx="3282404" cy="523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002060"/>
                </a:solidFill>
              </a:rPr>
              <a:t>520 149</a:t>
            </a:r>
            <a:endParaRPr lang="fr-M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19AEC-22D1-3E9C-5C10-01CBCFDF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CDD7A5A7-90E6-CD41-C7A4-8F7C3D8419FD}"/>
              </a:ext>
            </a:extLst>
          </p:cNvPr>
          <p:cNvSpPr txBox="1"/>
          <p:nvPr/>
        </p:nvSpPr>
        <p:spPr>
          <a:xfrm>
            <a:off x="778366" y="791377"/>
            <a:ext cx="67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نعم. خمس مئة وعشرون ألفا ومئة وتسعة وأربعون. </a:t>
            </a: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 يذكر باستراتيجية قراءة الأعداد.</a:t>
            </a:r>
          </a:p>
        </p:txBody>
      </p:sp>
      <p:pic>
        <p:nvPicPr>
          <p:cNvPr id="3" name="Espace réservé pour une image  9" descr="Une image contenant habits, jouet, sourire, chemise&#10;&#10;Le contenu généré par l’IA peut être incorrect.">
            <a:extLst>
              <a:ext uri="{FF2B5EF4-FFF2-40B4-BE49-F238E27FC236}">
                <a16:creationId xmlns:a16="http://schemas.microsoft.com/office/drawing/2014/main" id="{066E437F-E0A6-41B8-0293-F21AE65CC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395" y="603380"/>
            <a:ext cx="1022327" cy="1022327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157F81A-AD4A-8F1C-B0F8-548E5443EEB2}"/>
              </a:ext>
            </a:extLst>
          </p:cNvPr>
          <p:cNvSpPr/>
          <p:nvPr/>
        </p:nvSpPr>
        <p:spPr>
          <a:xfrm>
            <a:off x="4875261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2B758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32F2CB-7B83-4F73-C3C9-DCE941F8E82D}"/>
              </a:ext>
            </a:extLst>
          </p:cNvPr>
          <p:cNvSpPr/>
          <p:nvPr/>
        </p:nvSpPr>
        <p:spPr>
          <a:xfrm>
            <a:off x="3702584" y="3842909"/>
            <a:ext cx="938134" cy="97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88184D-478C-BC4A-9F17-8DC8C1E79095}"/>
              </a:ext>
            </a:extLst>
          </p:cNvPr>
          <p:cNvSpPr/>
          <p:nvPr/>
        </p:nvSpPr>
        <p:spPr>
          <a:xfrm>
            <a:off x="2930798" y="3167216"/>
            <a:ext cx="3282404" cy="523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002060"/>
                </a:solidFill>
              </a:rPr>
              <a:t>520 149</a:t>
            </a:r>
            <a:endParaRPr lang="fr-M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E4751-DEE0-8D3C-7B69-647CFAEC9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B4BCDF-A0DE-3AA8-CD66-2015B0299F0F}"/>
              </a:ext>
            </a:extLst>
          </p:cNvPr>
          <p:cNvSpPr txBox="1"/>
          <p:nvPr/>
        </p:nvSpPr>
        <p:spPr>
          <a:xfrm>
            <a:off x="1252057" y="858759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الكراسات، الصفحة 16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AE363C7-DB11-4D56-CC9E-8D08A7034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60197" y="539425"/>
            <a:ext cx="1008000" cy="1008000"/>
          </a:xfrm>
          <a:prstGeom prst="ellipse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18E7F64-D1D6-64C6-E0EB-047AC1664EF8}"/>
              </a:ext>
            </a:extLst>
          </p:cNvPr>
          <p:cNvGrpSpPr/>
          <p:nvPr/>
        </p:nvGrpSpPr>
        <p:grpSpPr>
          <a:xfrm>
            <a:off x="1137258" y="1408566"/>
            <a:ext cx="6388616" cy="4871920"/>
            <a:chOff x="1137258" y="1408566"/>
            <a:chExt cx="6388616" cy="487192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8B0864-557C-6BB4-5652-3ECE797E9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9424" y="1408566"/>
              <a:ext cx="3096450" cy="487192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D25AA-FAAF-8511-22E3-081F4AA48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7258" y="1408566"/>
              <a:ext cx="3289605" cy="4871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95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/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9F746C-D79A-CE24-F2B6-01A823F446DF}"/>
              </a:ext>
            </a:extLst>
          </p:cNvPr>
          <p:cNvGrpSpPr/>
          <p:nvPr/>
        </p:nvGrpSpPr>
        <p:grpSpPr>
          <a:xfrm>
            <a:off x="4427134" y="2475889"/>
            <a:ext cx="3780000" cy="1123837"/>
            <a:chOff x="648000" y="1949241"/>
            <a:chExt cx="3780000" cy="1123837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F442-E3A1-AD93-FFB0-B22E54299438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10" name="Organigramme : Terminateur 21">
              <a:extLst>
                <a:ext uri="{FF2B5EF4-FFF2-40B4-BE49-F238E27FC236}">
                  <a16:creationId xmlns:a16="http://schemas.microsoft.com/office/drawing/2014/main" id="{19BFBC15-D948-462E-399C-A5B8E0D3EC3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space réservé du texte 5">
              <a:extLst>
                <a:ext uri="{FF2B5EF4-FFF2-40B4-BE49-F238E27FC236}">
                  <a16:creationId xmlns:a16="http://schemas.microsoft.com/office/drawing/2014/main" id="{5EE30BBC-F8A7-642B-618D-EF6534CF83BC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800" b="1" kern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فصل الملايين: قراءة وكتابة</a:t>
              </a:r>
              <a:endParaRPr lang="fr-FR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E668AC7-CB80-9A2E-E964-4CCAE654933A}"/>
              </a:ext>
            </a:extLst>
          </p:cNvPr>
          <p:cNvGrpSpPr/>
          <p:nvPr/>
        </p:nvGrpSpPr>
        <p:grpSpPr>
          <a:xfrm>
            <a:off x="368704" y="2511387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7C81966-C6B3-F7D1-9287-616A8C28EDA7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rganigramme : Terminateur 21">
              <a:extLst>
                <a:ext uri="{FF2B5EF4-FFF2-40B4-BE49-F238E27FC236}">
                  <a16:creationId xmlns:a16="http://schemas.microsoft.com/office/drawing/2014/main" id="{9FB35922-FF9D-02D1-C513-D8AE6CB30C8A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" name="Espace réservé du texte 5">
              <a:extLst>
                <a:ext uri="{FF2B5EF4-FFF2-40B4-BE49-F238E27FC236}">
                  <a16:creationId xmlns:a16="http://schemas.microsoft.com/office/drawing/2014/main" id="{6AE66BB3-33A5-C801-F372-C8FCC632000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defPPr>
                <a:defRPr lang="fr-FR"/>
              </a:defPPr>
              <a:lvl1pPr indent="0" algn="ctr" defTabSz="609630" rtl="1">
                <a:lnSpc>
                  <a:spcPts val="3426"/>
                </a:lnSpc>
                <a:spcBef>
                  <a:spcPts val="300"/>
                </a:spcBef>
                <a:buFont typeface="Wingdings" panose="05000000000000000000" pitchFamily="2" charset="2"/>
                <a:buNone/>
                <a:defRPr sz="1600" b="1" ker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ar-MA" dirty="0"/>
                <a:t>اَلأَعْدادُ مِنْ 0 إلى 999 999 تَفْكيكٌ وَتَركيبٌ</a:t>
              </a:r>
              <a:endParaRPr lang="fr-FR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A1B1189-AF18-4BA2-25D7-67905EF8A7FA}"/>
              </a:ext>
            </a:extLst>
          </p:cNvPr>
          <p:cNvGrpSpPr/>
          <p:nvPr/>
        </p:nvGrpSpPr>
        <p:grpSpPr>
          <a:xfrm>
            <a:off x="4427134" y="2471052"/>
            <a:ext cx="3780000" cy="1123837"/>
            <a:chOff x="648000" y="1949241"/>
            <a:chExt cx="3780000" cy="1123837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D40F4D-751C-8593-FB38-864B9117CCE4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rganigramme : Terminateur 21">
              <a:extLst>
                <a:ext uri="{FF2B5EF4-FFF2-40B4-BE49-F238E27FC236}">
                  <a16:creationId xmlns:a16="http://schemas.microsoft.com/office/drawing/2014/main" id="{E65D0AC4-1110-15B5-60EE-18BFB6BF000F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Espace réservé du texte 5">
              <a:extLst>
                <a:ext uri="{FF2B5EF4-FFF2-40B4-BE49-F238E27FC236}">
                  <a16:creationId xmlns:a16="http://schemas.microsoft.com/office/drawing/2014/main" id="{FFB4C9B3-E09A-1D96-45D0-9103463568D1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59304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defPPr>
                <a:defRPr lang="fr-FR"/>
              </a:defPPr>
              <a:lvl1pPr indent="0" algn="ctr" defTabSz="609630" rtl="1">
                <a:lnSpc>
                  <a:spcPts val="3426"/>
                </a:lnSpc>
                <a:spcBef>
                  <a:spcPts val="300"/>
                </a:spcBef>
                <a:buFont typeface="Wingdings" panose="05000000000000000000" pitchFamily="2" charset="2"/>
                <a:buNone/>
                <a:defRPr sz="1600" b="1" ker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ar-SA" dirty="0"/>
                <a:t>ا</a:t>
              </a:r>
              <a:r>
                <a:rPr lang="ar-MA" dirty="0"/>
                <a:t>َ</a:t>
              </a:r>
              <a:r>
                <a:rPr lang="ar-SA" dirty="0"/>
                <a:t>ل</a:t>
              </a:r>
              <a:r>
                <a:rPr lang="ar-MA" dirty="0"/>
                <a:t>ْأَ</a:t>
              </a:r>
              <a:r>
                <a:rPr lang="ar-SA" dirty="0"/>
                <a:t>ع</a:t>
              </a:r>
              <a:r>
                <a:rPr lang="ar-MA" dirty="0"/>
                <a:t>ْ</a:t>
              </a:r>
              <a:r>
                <a:rPr lang="ar-SA" dirty="0"/>
                <a:t>دادُ مِنْ 0 إِلى 999 999 - قِراءَةٌ وَكِتابَةٌ</a:t>
              </a:r>
              <a:endParaRPr lang="ar-MA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8408CF2-CE37-95E1-B368-EA488D100D7F}"/>
              </a:ext>
            </a:extLst>
          </p:cNvPr>
          <p:cNvGrpSpPr/>
          <p:nvPr/>
        </p:nvGrpSpPr>
        <p:grpSpPr>
          <a:xfrm>
            <a:off x="370132" y="3897880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9C73262-6EDD-081A-C026-11A95728A9AC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rganigramme : Terminateur 21">
              <a:extLst>
                <a:ext uri="{FF2B5EF4-FFF2-40B4-BE49-F238E27FC236}">
                  <a16:creationId xmlns:a16="http://schemas.microsoft.com/office/drawing/2014/main" id="{B8528A7D-CC01-7599-0846-FC2E2041C809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SA" b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Espace réservé du texte 5">
              <a:extLst>
                <a:ext uri="{FF2B5EF4-FFF2-40B4-BE49-F238E27FC236}">
                  <a16:creationId xmlns:a16="http://schemas.microsoft.com/office/drawing/2014/main" id="{32BBFDE1-E352-522F-DC6A-73F4154EBB5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defPPr>
                <a:defRPr lang="fr-FR"/>
              </a:defPPr>
              <a:lvl1pPr indent="0" algn="ctr" defTabSz="609630" rtl="1">
                <a:lnSpc>
                  <a:spcPts val="3426"/>
                </a:lnSpc>
                <a:spcBef>
                  <a:spcPts val="300"/>
                </a:spcBef>
                <a:buFont typeface="Wingdings" panose="05000000000000000000" pitchFamily="2" charset="2"/>
                <a:buNone/>
                <a:defRPr sz="1600" b="1" ker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ar-MA" dirty="0"/>
                <a:t>حَلُّ الْمَسَائلِ(اَلْبَحْثُ عَنِ الْكُلِّ أوِ الْجُزْءِ)</a:t>
              </a:r>
              <a:endParaRPr lang="fr-FR" dirty="0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E2A4A4D-0E69-E3AB-669D-42A7F16A28BF}"/>
              </a:ext>
            </a:extLst>
          </p:cNvPr>
          <p:cNvGrpSpPr/>
          <p:nvPr/>
        </p:nvGrpSpPr>
        <p:grpSpPr>
          <a:xfrm>
            <a:off x="4381078" y="3910001"/>
            <a:ext cx="3780000" cy="1096159"/>
            <a:chOff x="648000" y="1976919"/>
            <a:chExt cx="3780000" cy="109615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A2F114-D2FF-43A5-1BC5-C728126D6DE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Organigramme : Terminateur 21">
              <a:extLst>
                <a:ext uri="{FF2B5EF4-FFF2-40B4-BE49-F238E27FC236}">
                  <a16:creationId xmlns:a16="http://schemas.microsoft.com/office/drawing/2014/main" id="{09DF9E9A-581D-14F9-24EC-3567A55C3816}"/>
                </a:ext>
              </a:extLst>
            </p:cNvPr>
            <p:cNvSpPr/>
            <p:nvPr/>
          </p:nvSpPr>
          <p:spPr>
            <a:xfrm>
              <a:off x="2911626" y="1976919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4" name="Espace réservé du texte 5">
              <a:extLst>
                <a:ext uri="{FF2B5EF4-FFF2-40B4-BE49-F238E27FC236}">
                  <a16:creationId xmlns:a16="http://schemas.microsoft.com/office/drawing/2014/main" id="{94D48129-9BCD-EF1D-897A-44B36367D037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defPPr>
                <a:defRPr lang="fr-FR"/>
              </a:defPPr>
              <a:lvl1pPr indent="0" algn="ctr" defTabSz="609630" rtl="1">
                <a:lnSpc>
                  <a:spcPts val="3426"/>
                </a:lnSpc>
                <a:spcBef>
                  <a:spcPts val="300"/>
                </a:spcBef>
                <a:buFont typeface="Wingdings" panose="05000000000000000000" pitchFamily="2" charset="2"/>
                <a:buNone/>
                <a:defRPr sz="1600" b="1" ker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ar-MA" dirty="0"/>
                <a:t>تَقْريبُ الْأَعَدادَ إلِى الْعَشَرَةِ، إِلى الْمِئَةِ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F3C907-F2CF-83B3-E160-54BF64EFB75B}"/>
              </a:ext>
            </a:extLst>
          </p:cNvPr>
          <p:cNvGrpSpPr/>
          <p:nvPr/>
        </p:nvGrpSpPr>
        <p:grpSpPr>
          <a:xfrm>
            <a:off x="2439564" y="5221918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C62966-8FD2-A668-3D21-B98E06297E7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Organigramme : Terminateur 21">
              <a:extLst>
                <a:ext uri="{FF2B5EF4-FFF2-40B4-BE49-F238E27FC236}">
                  <a16:creationId xmlns:a16="http://schemas.microsoft.com/office/drawing/2014/main" id="{643F8C6E-3B63-B3F4-94CE-FA2BB7EAE5C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rgbClr val="FFC000"/>
            </a:solidFill>
            <a:ln>
              <a:solidFill>
                <a:srgbClr val="EEB5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Espace réservé du texte 5">
              <a:extLst>
                <a:ext uri="{FF2B5EF4-FFF2-40B4-BE49-F238E27FC236}">
                  <a16:creationId xmlns:a16="http://schemas.microsoft.com/office/drawing/2014/main" id="{2BBD08C9-A6E2-7ABC-8477-72E6B48FA0F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rgbClr val="FFEFB9"/>
            </a:solidFill>
          </p:spPr>
          <p:txBody>
            <a:bodyPr anchor="ctr"/>
            <a:lstStyle>
              <a:defPPr>
                <a:defRPr lang="fr-FR"/>
              </a:defPPr>
              <a:lvl1pPr marL="266700" indent="-266700" algn="ctr" defTabSz="609630" rtl="1">
                <a:lnSpc>
                  <a:spcPts val="3426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600" b="1" kern="0">
                  <a:solidFill>
                    <a:srgbClr val="4BACC6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pPr defTabSz="771525"/>
              <a:r>
                <a:rPr lang="ar-MA" dirty="0">
                  <a:solidFill>
                    <a:schemeClr val="accent1">
                      <a:lumMod val="50000"/>
                    </a:schemeClr>
                  </a:solidFill>
                  <a:latin typeface="Dosis" pitchFamily="2" charset="0"/>
                </a:rPr>
                <a:t>مُراجَعَة وَتَثْبيتُ دُروسِ الْأُ سْبوعِ</a:t>
              </a:r>
            </a:p>
          </p:txBody>
        </p:sp>
      </p:grp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9AB77-8199-FC54-0B27-122CC1DCA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8833696B-019E-F250-26BC-226A08F8E00A}"/>
              </a:ext>
            </a:extLst>
          </p:cNvPr>
          <p:cNvSpPr txBox="1"/>
          <p:nvPr/>
        </p:nvSpPr>
        <p:spPr>
          <a:xfrm>
            <a:off x="741111" y="858071"/>
            <a:ext cx="678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اقرؤا  واكتبوا العدد في  السطر الثاني بالحروف في النشاط رقم 2.</a:t>
            </a:r>
          </a:p>
        </p:txBody>
      </p:sp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226358-85AF-6DB1-9E9F-C1E43D4EDE5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7D565A-933D-6400-E9A2-2F0FA98C2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42" y="2088672"/>
            <a:ext cx="7134726" cy="34506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AF7ABD2-9BDC-6431-A658-D17AF66C1925}"/>
              </a:ext>
            </a:extLst>
          </p:cNvPr>
          <p:cNvSpPr/>
          <p:nvPr/>
        </p:nvSpPr>
        <p:spPr>
          <a:xfrm>
            <a:off x="1203158" y="3429000"/>
            <a:ext cx="6324523" cy="5895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631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1680391-D7E3-EC6F-96D8-6392855464B3}"/>
              </a:ext>
            </a:extLst>
          </p:cNvPr>
          <p:cNvGrpSpPr/>
          <p:nvPr/>
        </p:nvGrpSpPr>
        <p:grpSpPr>
          <a:xfrm>
            <a:off x="-117141" y="1998435"/>
            <a:ext cx="7992978" cy="3450675"/>
            <a:chOff x="-117141" y="1998435"/>
            <a:chExt cx="7992978" cy="34506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50ABB7-FEC0-D7EB-4ECF-966784160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1111" y="1998435"/>
              <a:ext cx="7134726" cy="3450675"/>
            </a:xfrm>
            <a:prstGeom prst="rect">
              <a:avLst/>
            </a:prstGeom>
          </p:spPr>
        </p:pic>
        <p:sp>
          <p:nvSpPr>
            <p:cNvPr id="11" name="ZoneTexte 2">
              <a:extLst>
                <a:ext uri="{FF2B5EF4-FFF2-40B4-BE49-F238E27FC236}">
                  <a16:creationId xmlns:a16="http://schemas.microsoft.com/office/drawing/2014/main" id="{D83AF272-2263-2416-F277-5DCCE343EE12}"/>
                </a:ext>
              </a:extLst>
            </p:cNvPr>
            <p:cNvSpPr txBox="1"/>
            <p:nvPr/>
          </p:nvSpPr>
          <p:spPr>
            <a:xfrm>
              <a:off x="-117141" y="3433770"/>
              <a:ext cx="59404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سِتُّ مِئَةِ أَلْفٍ وَأَرْبَعَةٌ وَعِشرونَ</a:t>
              </a:r>
            </a:p>
          </p:txBody>
        </p:sp>
      </p:grpSp>
      <p:sp>
        <p:nvSpPr>
          <p:cNvPr id="2" name="ZoneTexte 2">
            <a:extLst>
              <a:ext uri="{FF2B5EF4-FFF2-40B4-BE49-F238E27FC236}">
                <a16:creationId xmlns:a16="http://schemas.microsoft.com/office/drawing/2014/main" id="{3F4EFDC4-CC66-191F-565B-3020DD6A3FFB}"/>
              </a:ext>
            </a:extLst>
          </p:cNvPr>
          <p:cNvSpPr txBox="1"/>
          <p:nvPr/>
        </p:nvSpPr>
        <p:spPr>
          <a:xfrm>
            <a:off x="684165" y="762559"/>
            <a:ext cx="67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من يشرح لنا كيف توصل إلى الجواب؟</a:t>
            </a:r>
          </a:p>
          <a:p>
            <a:pPr algn="r"/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 وتسجيل النسبة المئوية لعدد الإجابات الصحيحة.</a:t>
            </a:r>
          </a:p>
        </p:txBody>
      </p:sp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5D48B9B-C3AD-218C-5930-B792C055F4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EB8F17-D39D-826D-D7BA-5F5590B98FDD}"/>
              </a:ext>
            </a:extLst>
          </p:cNvPr>
          <p:cNvSpPr/>
          <p:nvPr/>
        </p:nvSpPr>
        <p:spPr>
          <a:xfrm>
            <a:off x="1146212" y="3428998"/>
            <a:ext cx="6324523" cy="58954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4590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5433B-45DB-1BC5-580B-E6294651C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139DFD28-E915-E980-7CC7-4AE3FBD9BB61}"/>
              </a:ext>
            </a:extLst>
          </p:cNvPr>
          <p:cNvSpPr>
            <a:spLocks/>
          </p:cNvSpPr>
          <p:nvPr/>
        </p:nvSpPr>
        <p:spPr>
          <a:xfrm>
            <a:off x="555802" y="846018"/>
            <a:ext cx="7043582" cy="271291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يعاد عرض فيديو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نمذجة استراتيجية قراءة وكتابة الأعداد فقط كلما قلت نسة التحكم عن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f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370F748-DBCC-1C00-7F6D-85E8135392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BD0748B4-0318-69CA-85B7-2DD18C19F6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4P1S1L1 (2)">
            <a:hlinkClick r:id="" action="ppaction://media"/>
            <a:extLst>
              <a:ext uri="{FF2B5EF4-FFF2-40B4-BE49-F238E27FC236}">
                <a16:creationId xmlns:a16="http://schemas.microsoft.com/office/drawing/2014/main" id="{588AD78C-C525-38A3-991B-F4D66C9886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5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22E34-0D1B-9FCA-6320-B10856B19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D3C710E2-F75B-920E-540A-1A524379C611}"/>
              </a:ext>
            </a:extLst>
          </p:cNvPr>
          <p:cNvSpPr txBox="1"/>
          <p:nvPr/>
        </p:nvSpPr>
        <p:spPr>
          <a:xfrm>
            <a:off x="684165" y="762559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التمرين 2.</a:t>
            </a:r>
          </a:p>
        </p:txBody>
      </p:sp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9A2B0E9-B1AA-8B1C-F129-601C9D8E56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4C2D1154-6642-ED0F-B1CD-1DF06FDC3A36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6" name="Image 8">
              <a:extLst>
                <a:ext uri="{FF2B5EF4-FFF2-40B4-BE49-F238E27FC236}">
                  <a16:creationId xmlns:a16="http://schemas.microsoft.com/office/drawing/2014/main" id="{EA235927-3DBC-0A28-476E-4C81A756B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7" name="ZoneTexte 19">
              <a:extLst>
                <a:ext uri="{FF2B5EF4-FFF2-40B4-BE49-F238E27FC236}">
                  <a16:creationId xmlns:a16="http://schemas.microsoft.com/office/drawing/2014/main" id="{19B7C1C0-5A58-2140-D5F6-C10D8EE5B0D3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C13B1B51-193D-6786-FA74-6E3172419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305" y="2233175"/>
            <a:ext cx="7838364" cy="312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08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A2162-C328-7604-0A70-8ADC146A4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D54A5F42-7995-C978-E5D8-C9CDB0285471}"/>
              </a:ext>
            </a:extLst>
          </p:cNvPr>
          <p:cNvSpPr txBox="1"/>
          <p:nvPr/>
        </p:nvSpPr>
        <p:spPr>
          <a:xfrm>
            <a:off x="684165" y="762559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46A9166-AA01-7B9B-C126-3F7502FC456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CB44AB-E804-D4B9-4A69-B3DA616B7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15" y="1948809"/>
            <a:ext cx="7937963" cy="42905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35C2C33C-A703-F210-F8C3-75E88189E4A4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6" name="Image 8">
              <a:extLst>
                <a:ext uri="{FF2B5EF4-FFF2-40B4-BE49-F238E27FC236}">
                  <a16:creationId xmlns:a16="http://schemas.microsoft.com/office/drawing/2014/main" id="{3D68D334-EB71-393C-B3A7-F48CB7790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7" name="ZoneTexte 19">
              <a:extLst>
                <a:ext uri="{FF2B5EF4-FFF2-40B4-BE49-F238E27FC236}">
                  <a16:creationId xmlns:a16="http://schemas.microsoft.com/office/drawing/2014/main" id="{123799A5-ADA5-CED5-4C72-686ABFC8E7A9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89991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7207-46C7-8745-899B-75DF65B13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A835D78-A910-A7A5-1405-38FFADB66A05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F31408-42D1-08F3-1D90-44A7986364D7}"/>
              </a:ext>
            </a:extLst>
          </p:cNvPr>
          <p:cNvGrpSpPr/>
          <p:nvPr/>
        </p:nvGrpSpPr>
        <p:grpSpPr>
          <a:xfrm>
            <a:off x="866273" y="2375459"/>
            <a:ext cx="6821906" cy="2107081"/>
            <a:chOff x="1118936" y="1622710"/>
            <a:chExt cx="6821906" cy="2107081"/>
          </a:xfrm>
        </p:grpSpPr>
        <p:sp>
          <p:nvSpPr>
            <p:cNvPr id="13" name="Rectangle : coins arrondis 2">
              <a:extLst>
                <a:ext uri="{FF2B5EF4-FFF2-40B4-BE49-F238E27FC236}">
                  <a16:creationId xmlns:a16="http://schemas.microsoft.com/office/drawing/2014/main" id="{DE332017-1AE8-707E-3C22-5C0B47E695D6}"/>
                </a:ext>
              </a:extLst>
            </p:cNvPr>
            <p:cNvSpPr/>
            <p:nvPr/>
          </p:nvSpPr>
          <p:spPr>
            <a:xfrm>
              <a:off x="1203158" y="2120825"/>
              <a:ext cx="6737684" cy="16089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5" name="Image 4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6483C2D5-5460-C67C-2261-3B5FD1E7B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6828421" y="2459411"/>
              <a:ext cx="841742" cy="841742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764D78A-18C1-8D42-548E-257B331920AE}"/>
                </a:ext>
              </a:extLst>
            </p:cNvPr>
            <p:cNvSpPr txBox="1"/>
            <p:nvPr/>
          </p:nvSpPr>
          <p:spPr>
            <a:xfrm>
              <a:off x="1118936" y="2649449"/>
              <a:ext cx="579370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  <a:defRPr/>
              </a:pPr>
              <a:r>
                <a:rPr lang="a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تَفْكيكِ وَتَرْكيبِ الْأَعْدادِ مِنَ 1000 إلى </a:t>
              </a:r>
              <a:r>
                <a:rPr lang="en-GB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999 999 </a:t>
              </a:r>
              <a:r>
                <a:rPr lang="a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؛          </a:t>
              </a:r>
              <a:endParaRPr lang="fr-MA" sz="24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Flowchart: Alternate Process 54">
              <a:extLst>
                <a:ext uri="{FF2B5EF4-FFF2-40B4-BE49-F238E27FC236}">
                  <a16:creationId xmlns:a16="http://schemas.microsoft.com/office/drawing/2014/main" id="{79DAF8F7-9765-298C-2A0F-6441BE3DAB1F}"/>
                </a:ext>
              </a:extLst>
            </p:cNvPr>
            <p:cNvSpPr/>
            <p:nvPr/>
          </p:nvSpPr>
          <p:spPr>
            <a:xfrm>
              <a:off x="2275525" y="1622710"/>
              <a:ext cx="4199979" cy="802419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4A0393B4-B0C3-D6F8-7804-2B6875192F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482" y="1701425"/>
              <a:ext cx="698043" cy="69804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200" b="1" dirty="0"/>
                <a:t>2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711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E1E70-0B2B-3161-6EA3-7983AB495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E84088F1-2CAB-2FC4-AD15-CB3F28617786}"/>
              </a:ext>
            </a:extLst>
          </p:cNvPr>
          <p:cNvSpPr txBox="1"/>
          <p:nvPr/>
        </p:nvSpPr>
        <p:spPr>
          <a:xfrm>
            <a:off x="741111" y="858071"/>
            <a:ext cx="6786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ركبوا العدد في السطر الثاني وفككوا العدد في السطر الثالث.لديكم دقيقتين. </a:t>
            </a:r>
          </a:p>
        </p:txBody>
      </p:sp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3257726-1842-7C04-EBCA-61CCEB2922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D7A585-D08C-0943-0EF7-98909C413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68" y="2257177"/>
            <a:ext cx="8253663" cy="3462968"/>
          </a:xfrm>
          <a:prstGeom prst="rect">
            <a:avLst/>
          </a:prstGeom>
        </p:spPr>
      </p:pic>
      <p:grpSp>
        <p:nvGrpSpPr>
          <p:cNvPr id="8" name="Groupe 4">
            <a:extLst>
              <a:ext uri="{FF2B5EF4-FFF2-40B4-BE49-F238E27FC236}">
                <a16:creationId xmlns:a16="http://schemas.microsoft.com/office/drawing/2014/main" id="{5F58097C-F1C8-F0E2-7610-33DBF7D1A8AE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EF6693B-9084-71D2-B298-4DC40F6D0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10" name="ZoneTexte 19">
              <a:extLst>
                <a:ext uri="{FF2B5EF4-FFF2-40B4-BE49-F238E27FC236}">
                  <a16:creationId xmlns:a16="http://schemas.microsoft.com/office/drawing/2014/main" id="{76203057-7CC9-05DC-E5C1-85A7CF522F34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98C55-4F09-2810-F5CD-56A987678A8A}"/>
              </a:ext>
            </a:extLst>
          </p:cNvPr>
          <p:cNvSpPr/>
          <p:nvPr/>
        </p:nvSpPr>
        <p:spPr>
          <a:xfrm>
            <a:off x="1042608" y="3429000"/>
            <a:ext cx="7190135" cy="5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49825C-41BE-CF31-D698-AA720ABFB129}"/>
              </a:ext>
            </a:extLst>
          </p:cNvPr>
          <p:cNvSpPr/>
          <p:nvPr/>
        </p:nvSpPr>
        <p:spPr>
          <a:xfrm>
            <a:off x="1042609" y="3947192"/>
            <a:ext cx="7190135" cy="5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16179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EE5C5-03D3-C31A-80A4-990130CD4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8EC05C73-0F32-378C-6927-878921E9F189}"/>
              </a:ext>
            </a:extLst>
          </p:cNvPr>
          <p:cNvSpPr txBox="1"/>
          <p:nvPr/>
        </p:nvSpPr>
        <p:spPr>
          <a:xfrm>
            <a:off x="1272261" y="891696"/>
            <a:ext cx="62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صححوا. من يشرح لنا كيف توصل إلى الجواب؟</a:t>
            </a:r>
          </a:p>
          <a:p>
            <a:pPr algn="r"/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 وتسجيل النسبة المئوية لعدد الإجابات الصحيحة.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D2232A9-66ED-7FB8-4B33-0715DA7B03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64D317-983C-B542-8AD2-58330DB3F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82" y="1974191"/>
            <a:ext cx="7854486" cy="36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5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0D70A-772B-AA80-31F8-E2C3C7F53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052D7AEB-1AB2-6A65-2C75-5627B2352D9E}"/>
              </a:ext>
            </a:extLst>
          </p:cNvPr>
          <p:cNvSpPr>
            <a:spLocks/>
          </p:cNvSpPr>
          <p:nvPr/>
        </p:nvSpPr>
        <p:spPr>
          <a:xfrm>
            <a:off x="555802" y="846018"/>
            <a:ext cx="7043582" cy="271291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يعاد عرض فيديو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نمذجة استراتيجية تفكيك وتركيب الأعداد فقط كلما قلت نسبة التحكم عن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f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DBAE486-1003-C817-DEF9-F0E3D42ECB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18BF52A5-277F-D10E-8638-9608B13FAB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5P1S1L2V1 (1)">
            <a:hlinkClick r:id="" action="ppaction://media"/>
            <a:extLst>
              <a:ext uri="{FF2B5EF4-FFF2-40B4-BE49-F238E27FC236}">
                <a16:creationId xmlns:a16="http://schemas.microsoft.com/office/drawing/2014/main" id="{A50B507C-0697-F533-DB50-8B6B31B01D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3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3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061FA2A-FE78-CE29-C789-A0D8BC690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" y="2078244"/>
            <a:ext cx="7747379" cy="3584196"/>
          </a:xfrm>
          <a:prstGeom prst="rect">
            <a:avLst/>
          </a:prstGeom>
        </p:spPr>
      </p:pic>
      <p:pic>
        <p:nvPicPr>
          <p:cNvPr id="4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1FA8CC9-B122-B638-3A50-E6DD0491B4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6A038C8F-60E6-10A3-AAE4-630E7526621E}"/>
              </a:ext>
            </a:extLst>
          </p:cNvPr>
          <p:cNvSpPr txBox="1"/>
          <p:nvPr/>
        </p:nvSpPr>
        <p:spPr>
          <a:xfrm>
            <a:off x="1272261" y="891696"/>
            <a:ext cx="624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النشاط 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0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5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40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302132" y="1392001"/>
            <a:ext cx="8178799" cy="9284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algn="ctr" defTabSz="771525" rtl="1"/>
            <a:r>
              <a:rPr lang="ar-MA" sz="3200" b="1" dirty="0">
                <a:solidFill>
                  <a:srgbClr val="3795AF"/>
                </a:solidFill>
                <a:latin typeface="Dosis" pitchFamily="2" charset="0"/>
                <a:cs typeface="Calibri" panose="020F0502020204030204" pitchFamily="34" charset="0"/>
              </a:rPr>
              <a:t>مُراجَعَة وَتَثْبيتُ دُروسِ الْأُ سْبوعِ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9803B3-5F96-3D1E-545D-D2080706D18B}"/>
              </a:ext>
            </a:extLst>
          </p:cNvPr>
          <p:cNvGrpSpPr/>
          <p:nvPr/>
        </p:nvGrpSpPr>
        <p:grpSpPr>
          <a:xfrm>
            <a:off x="1171603" y="2382016"/>
            <a:ext cx="6340390" cy="4054879"/>
            <a:chOff x="1588313" y="2382016"/>
            <a:chExt cx="6340390" cy="41270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388765-BA61-7141-C303-AE7B2472C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58508" y="2382016"/>
              <a:ext cx="3170195" cy="404284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F7A7074-E21B-FA8F-CED5-5B1B71D33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8313" y="2384672"/>
              <a:ext cx="3170195" cy="4124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47080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1A68C-8D21-5BD6-849B-EE628E27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1B268425-F742-7F2A-2986-EB7784802D12}"/>
              </a:ext>
            </a:extLst>
          </p:cNvPr>
          <p:cNvSpPr txBox="1"/>
          <p:nvPr/>
        </p:nvSpPr>
        <p:spPr>
          <a:xfrm>
            <a:off x="1272261" y="891696"/>
            <a:ext cx="624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لديكم دقيقتين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1893716-90AA-AFE3-C6C2-B65AF2468C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8A45BC-80BC-1D02-BB7A-02C8BDF11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94" y="2047179"/>
            <a:ext cx="7819651" cy="3596763"/>
          </a:xfrm>
          <a:prstGeom prst="rect">
            <a:avLst/>
          </a:prstGeom>
        </p:spPr>
      </p:pic>
      <p:grpSp>
        <p:nvGrpSpPr>
          <p:cNvPr id="4" name="Groupe 4">
            <a:extLst>
              <a:ext uri="{FF2B5EF4-FFF2-40B4-BE49-F238E27FC236}">
                <a16:creationId xmlns:a16="http://schemas.microsoft.com/office/drawing/2014/main" id="{491084C5-A5A0-E26D-BCDB-A0568A49548B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5" name="Image 8">
              <a:extLst>
                <a:ext uri="{FF2B5EF4-FFF2-40B4-BE49-F238E27FC236}">
                  <a16:creationId xmlns:a16="http://schemas.microsoft.com/office/drawing/2014/main" id="{98EEAFA0-6F20-1430-7A96-1DA8C9ABB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6" name="ZoneTexte 19">
              <a:extLst>
                <a:ext uri="{FF2B5EF4-FFF2-40B4-BE49-F238E27FC236}">
                  <a16:creationId xmlns:a16="http://schemas.microsoft.com/office/drawing/2014/main" id="{D9AC2ABF-D2CB-2796-E066-A3BF0F9B2870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59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7E71E-04C2-373A-2483-6FC7150D1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D0C9CC7B-479A-54A2-5C99-DCF39E1E19E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18E5D9-FD2B-12E5-2C51-6B9D24BC9232}"/>
              </a:ext>
            </a:extLst>
          </p:cNvPr>
          <p:cNvGrpSpPr/>
          <p:nvPr/>
        </p:nvGrpSpPr>
        <p:grpSpPr>
          <a:xfrm>
            <a:off x="950495" y="2375459"/>
            <a:ext cx="6737684" cy="2107081"/>
            <a:chOff x="1203158" y="1622710"/>
            <a:chExt cx="6737684" cy="2107081"/>
          </a:xfrm>
        </p:grpSpPr>
        <p:sp>
          <p:nvSpPr>
            <p:cNvPr id="13" name="Rectangle : coins arrondis 2">
              <a:extLst>
                <a:ext uri="{FF2B5EF4-FFF2-40B4-BE49-F238E27FC236}">
                  <a16:creationId xmlns:a16="http://schemas.microsoft.com/office/drawing/2014/main" id="{CB0A74B3-8678-20D8-6654-48D0E5C39D08}"/>
                </a:ext>
              </a:extLst>
            </p:cNvPr>
            <p:cNvSpPr/>
            <p:nvPr/>
          </p:nvSpPr>
          <p:spPr>
            <a:xfrm>
              <a:off x="1203158" y="2120825"/>
              <a:ext cx="6737684" cy="16089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5" name="Image 4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A7A7905-FF97-E5D6-C05C-8F41DEC37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6828421" y="2459411"/>
              <a:ext cx="841742" cy="841742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1679BCD-D9B7-876A-6E6A-F13970FBFF92}"/>
                </a:ext>
              </a:extLst>
            </p:cNvPr>
            <p:cNvSpPr txBox="1"/>
            <p:nvPr/>
          </p:nvSpPr>
          <p:spPr>
            <a:xfrm>
              <a:off x="1347537" y="2649450"/>
              <a:ext cx="528837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>
                <a:spcAft>
                  <a:spcPts val="600"/>
                </a:spcAft>
                <a:defRPr/>
              </a:pPr>
              <a:r>
                <a:rPr lang="a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تقْريبِ الْأَعْدادِ إِلى</a:t>
              </a:r>
              <a:r>
                <a:rPr lang="f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MA" sz="24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الْعَشَرَة؛ إِلى الْمِئَة؛         </a:t>
              </a:r>
              <a:endParaRPr lang="fr-MA" sz="24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Flowchart: Alternate Process 54">
              <a:extLst>
                <a:ext uri="{FF2B5EF4-FFF2-40B4-BE49-F238E27FC236}">
                  <a16:creationId xmlns:a16="http://schemas.microsoft.com/office/drawing/2014/main" id="{A62B67EA-49F3-DC94-B457-6C83E778E79A}"/>
                </a:ext>
              </a:extLst>
            </p:cNvPr>
            <p:cNvSpPr/>
            <p:nvPr/>
          </p:nvSpPr>
          <p:spPr>
            <a:xfrm>
              <a:off x="2275525" y="1622710"/>
              <a:ext cx="4199979" cy="802419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B26FA697-A89C-8224-8D58-EE0E01003D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482" y="1701425"/>
              <a:ext cx="698043" cy="698043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200" b="1" dirty="0"/>
                <a:t>2</a:t>
              </a:r>
              <a:endParaRPr lang="fr-MA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0264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E256-C6B9-4ADB-0612-1114F56BE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5C6822DD-6EF2-461C-49E0-DC9250FBE28F}"/>
              </a:ext>
            </a:extLst>
          </p:cNvPr>
          <p:cNvSpPr txBox="1"/>
          <p:nvPr/>
        </p:nvSpPr>
        <p:spPr>
          <a:xfrm>
            <a:off x="1272261" y="902206"/>
            <a:ext cx="62494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 النشاط 6 : أطروا العدد ثم قربو إلى العشرة أو إلى المئة.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DC0C120-850C-D0AB-AA2E-2C6C2D28E1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C4D00C-6074-D6EE-0C1E-7570A0DE6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" y="2117016"/>
            <a:ext cx="7465339" cy="34018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0C7885-CE62-D148-CDDF-39833BB35053}"/>
              </a:ext>
            </a:extLst>
          </p:cNvPr>
          <p:cNvSpPr/>
          <p:nvPr/>
        </p:nvSpPr>
        <p:spPr>
          <a:xfrm>
            <a:off x="1158240" y="2641600"/>
            <a:ext cx="1930400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BAE683-8F70-7221-929F-5741603DAC0D}"/>
              </a:ext>
            </a:extLst>
          </p:cNvPr>
          <p:cNvSpPr/>
          <p:nvPr/>
        </p:nvSpPr>
        <p:spPr>
          <a:xfrm>
            <a:off x="1158240" y="4004057"/>
            <a:ext cx="1930400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826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7985D-D1F1-F8B5-4A27-60D228F66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459A19CF-C4F2-75F5-0138-8A19F3FB4FF3}"/>
              </a:ext>
            </a:extLst>
          </p:cNvPr>
          <p:cNvSpPr txBox="1"/>
          <p:nvPr/>
        </p:nvSpPr>
        <p:spPr>
          <a:xfrm>
            <a:off x="1272261" y="902206"/>
            <a:ext cx="62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من يشرح لنا كيف توصل إلى الجواب؟</a:t>
            </a:r>
          </a:p>
          <a:p>
            <a:pPr algn="r" rtl="1">
              <a:defRPr/>
            </a:pP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 وتسجيل النسبة المئوية لعدد الإجابات الصحيحة.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AB0C663-66DF-50BC-7549-AE591BDC7CC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F5F2CD1-ECA3-A722-58D1-F48E41CC8D0B}"/>
              </a:ext>
            </a:extLst>
          </p:cNvPr>
          <p:cNvGrpSpPr/>
          <p:nvPr/>
        </p:nvGrpSpPr>
        <p:grpSpPr>
          <a:xfrm>
            <a:off x="827151" y="2159851"/>
            <a:ext cx="7465339" cy="3401898"/>
            <a:chOff x="827151" y="2159851"/>
            <a:chExt cx="7465339" cy="34018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4A1FE81-174A-496C-2820-380F1E083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151" y="2159851"/>
              <a:ext cx="7465339" cy="3401898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A4B9F10-65C0-1CF3-6A48-FDFF23754BE2}"/>
                </a:ext>
              </a:extLst>
            </p:cNvPr>
            <p:cNvGrpSpPr/>
            <p:nvPr/>
          </p:nvGrpSpPr>
          <p:grpSpPr>
            <a:xfrm>
              <a:off x="1158240" y="2641600"/>
              <a:ext cx="1930400" cy="2581657"/>
              <a:chOff x="1158240" y="2641600"/>
              <a:chExt cx="1930400" cy="258165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E8C80CA-8717-F735-ECA3-0D65CB899765}"/>
                  </a:ext>
                </a:extLst>
              </p:cNvPr>
              <p:cNvSpPr/>
              <p:nvPr/>
            </p:nvSpPr>
            <p:spPr>
              <a:xfrm>
                <a:off x="1158240" y="2641600"/>
                <a:ext cx="1930400" cy="121920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8A318C5-5E75-294A-42F8-7D961EF46118}"/>
                  </a:ext>
                </a:extLst>
              </p:cNvPr>
              <p:cNvSpPr/>
              <p:nvPr/>
            </p:nvSpPr>
            <p:spPr>
              <a:xfrm>
                <a:off x="1158240" y="4004057"/>
                <a:ext cx="1930400" cy="121920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9AF256-909C-F029-4D46-540BC904C6C3}"/>
                  </a:ext>
                </a:extLst>
              </p:cNvPr>
              <p:cNvSpPr txBox="1"/>
              <p:nvPr/>
            </p:nvSpPr>
            <p:spPr>
              <a:xfrm>
                <a:off x="2336800" y="3204897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ar-MA" b="1" dirty="0">
                    <a:solidFill>
                      <a:srgbClr val="C00000"/>
                    </a:solidFill>
                  </a:rPr>
                  <a:t>80</a:t>
                </a:r>
                <a:endParaRPr lang="fr-MA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6C1C99-08D6-5E0F-9C0D-3803D75CCC88}"/>
                  </a:ext>
                </a:extLst>
              </p:cNvPr>
              <p:cNvSpPr txBox="1"/>
              <p:nvPr/>
            </p:nvSpPr>
            <p:spPr>
              <a:xfrm>
                <a:off x="2493252" y="4157883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ar-MA" b="1" dirty="0">
                    <a:solidFill>
                      <a:srgbClr val="C00000"/>
                    </a:solidFill>
                  </a:rPr>
                  <a:t>700</a:t>
                </a:r>
                <a:endParaRPr lang="fr-MA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2BAFE6-6301-77D3-742E-304A9DF2C253}"/>
                  </a:ext>
                </a:extLst>
              </p:cNvPr>
              <p:cNvSpPr txBox="1"/>
              <p:nvPr/>
            </p:nvSpPr>
            <p:spPr>
              <a:xfrm>
                <a:off x="1272261" y="4157883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ar-MA" b="1" dirty="0">
                    <a:solidFill>
                      <a:srgbClr val="C00000"/>
                    </a:solidFill>
                  </a:rPr>
                  <a:t>600</a:t>
                </a:r>
                <a:endParaRPr lang="fr-MA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88CEE7-B622-92CE-C6D5-8D1121B15DD3}"/>
                  </a:ext>
                </a:extLst>
              </p:cNvPr>
              <p:cNvSpPr txBox="1"/>
              <p:nvPr/>
            </p:nvSpPr>
            <p:spPr>
              <a:xfrm>
                <a:off x="2467251" y="4511795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ar-MA" b="1" dirty="0">
                    <a:solidFill>
                      <a:srgbClr val="C00000"/>
                    </a:solidFill>
                  </a:rPr>
                  <a:t>600</a:t>
                </a:r>
                <a:endParaRPr lang="fr-MA" b="1" dirty="0">
                  <a:solidFill>
                    <a:srgbClr val="C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87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29DBB-564A-CD98-9761-38B22D888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F6866160-9944-BDEC-B7A4-A300481AC48F}"/>
              </a:ext>
            </a:extLst>
          </p:cNvPr>
          <p:cNvSpPr>
            <a:spLocks/>
          </p:cNvSpPr>
          <p:nvPr/>
        </p:nvSpPr>
        <p:spPr>
          <a:xfrm>
            <a:off x="213360" y="934720"/>
            <a:ext cx="7386024" cy="4064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يعاد عرض فيديو نمذجة استراتيجية تقريب الأعداد فقط كلما قلت نسبة التحكم عن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f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0F19AD-62A8-802D-AD3D-BD3F721A51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588FEE93-7F46-46EB-923D-824BC4AE742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4P1S1L3">
            <a:hlinkClick r:id="" action="ppaction://media"/>
            <a:extLst>
              <a:ext uri="{FF2B5EF4-FFF2-40B4-BE49-F238E27FC236}">
                <a16:creationId xmlns:a16="http://schemas.microsoft.com/office/drawing/2014/main" id="{FE91A994-37AC-9ADE-D4D8-A6D5E03946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1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9E5A6-E760-CBC7-5010-18732F539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635C4DFB-2313-9D4D-11DD-9EA6D46FB374}"/>
              </a:ext>
            </a:extLst>
          </p:cNvPr>
          <p:cNvSpPr txBox="1"/>
          <p:nvPr/>
        </p:nvSpPr>
        <p:spPr>
          <a:xfrm>
            <a:off x="1272261" y="902206"/>
            <a:ext cx="62494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النشاط 6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4F2C108-A163-12BC-AEE3-9B04CA5B2A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0A404D-92B0-1667-4273-C390C36B4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0" y="2117016"/>
            <a:ext cx="7465339" cy="34018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2645DFE-A871-4593-8289-972688C9B753}"/>
              </a:ext>
            </a:extLst>
          </p:cNvPr>
          <p:cNvSpPr/>
          <p:nvPr/>
        </p:nvSpPr>
        <p:spPr>
          <a:xfrm>
            <a:off x="1158240" y="2641600"/>
            <a:ext cx="1930400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B2952F-7EA7-2F90-7D43-D077DA4F263E}"/>
              </a:ext>
            </a:extLst>
          </p:cNvPr>
          <p:cNvSpPr/>
          <p:nvPr/>
        </p:nvSpPr>
        <p:spPr>
          <a:xfrm>
            <a:off x="1158240" y="4004057"/>
            <a:ext cx="1930400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552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42FC-8205-6DAD-4C96-8FB81653B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A5DCCB67-A36A-77E9-EEB1-7CE5B29004BD}"/>
              </a:ext>
            </a:extLst>
          </p:cNvPr>
          <p:cNvSpPr txBox="1"/>
          <p:nvPr/>
        </p:nvSpPr>
        <p:spPr>
          <a:xfrm>
            <a:off x="1272261" y="902206"/>
            <a:ext cx="62494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صححوا.لديكم دقيقتين.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3EB84F5-F0B6-FCA2-5247-9C8B0380A7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25153A-3834-4362-5DC0-04C9DEEB9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98" y="1809123"/>
            <a:ext cx="7215599" cy="4146671"/>
          </a:xfrm>
          <a:prstGeom prst="rect">
            <a:avLst/>
          </a:prstGeom>
        </p:spPr>
      </p:pic>
      <p:grpSp>
        <p:nvGrpSpPr>
          <p:cNvPr id="2" name="Groupe 4">
            <a:extLst>
              <a:ext uri="{FF2B5EF4-FFF2-40B4-BE49-F238E27FC236}">
                <a16:creationId xmlns:a16="http://schemas.microsoft.com/office/drawing/2014/main" id="{C0924784-C6AE-0603-74C4-52E0F4B9DCA9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4" name="Image 8">
              <a:extLst>
                <a:ext uri="{FF2B5EF4-FFF2-40B4-BE49-F238E27FC236}">
                  <a16:creationId xmlns:a16="http://schemas.microsoft.com/office/drawing/2014/main" id="{D1C55CDF-9411-FACF-3180-AFBEA938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5" name="ZoneTexte 19">
              <a:extLst>
                <a:ext uri="{FF2B5EF4-FFF2-40B4-BE49-F238E27FC236}">
                  <a16:creationId xmlns:a16="http://schemas.microsoft.com/office/drawing/2014/main" id="{81469467-FF03-1B0F-D57F-A0208CB87DF0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10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31094-FA1A-8525-7BBF-45F8EDA27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1684264-03AE-4C70-1CD3-EB645AE5A324}"/>
              </a:ext>
            </a:extLst>
          </p:cNvPr>
          <p:cNvSpPr txBox="1"/>
          <p:nvPr/>
        </p:nvSpPr>
        <p:spPr>
          <a:xfrm>
            <a:off x="1252057" y="858759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ألواحكم.</a:t>
            </a:r>
            <a:endParaRPr lang="fr-FR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5ABA389F-FB0F-7A7B-1DB5-E1AABE6D9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212FE99-95EF-5C9A-C3CE-845549F62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9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E337A-678F-E352-C3B5-6CAB54C99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2">
            <a:extLst>
              <a:ext uri="{FF2B5EF4-FFF2-40B4-BE49-F238E27FC236}">
                <a16:creationId xmlns:a16="http://schemas.microsoft.com/office/drawing/2014/main" id="{030A8333-FDD0-5758-807F-8E4103991314}"/>
              </a:ext>
            </a:extLst>
          </p:cNvPr>
          <p:cNvSpPr txBox="1"/>
          <p:nvPr/>
        </p:nvSpPr>
        <p:spPr>
          <a:xfrm>
            <a:off x="756768" y="87044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افهموا المسألة، تخيلوا شريطها، ثم حلوها.بديكم 4 دقائق.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4A4B060-D957-610E-FCDC-DD7E86439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4" y="663766"/>
            <a:ext cx="900000" cy="9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1C75F-8A79-A592-55CD-1540721628B8}"/>
              </a:ext>
            </a:extLst>
          </p:cNvPr>
          <p:cNvSpPr txBox="1"/>
          <p:nvPr/>
        </p:nvSpPr>
        <p:spPr>
          <a:xfrm>
            <a:off x="1178764" y="1574798"/>
            <a:ext cx="63645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عَلَى مَتْنِ قِطارٍ </a:t>
            </a:r>
            <a:r>
              <a:rPr lang="fr-M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540</a:t>
            </a:r>
            <a:r>
              <a:rPr lang="ar-M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راكِبًا، مِنْهُم 270 مُسافِرَةً. ما عَدَدُ الْمُسافرينَ الذُّكور؟</a:t>
            </a:r>
            <a:endParaRPr lang="fr-M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219C6D-ADD5-C646-7DED-6EB2D4D84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2987041"/>
            <a:ext cx="6364574" cy="2763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29E578-B32B-528D-532E-E84975F3C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510" y="893063"/>
            <a:ext cx="619211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8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73F2-F4A3-5601-4A79-75E95676C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4FE42034-9AA4-D092-49B9-3CCEE72DF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4CE4D1-4724-209C-268F-AA6E35C05E32}"/>
              </a:ext>
            </a:extLst>
          </p:cNvPr>
          <p:cNvSpPr txBox="1"/>
          <p:nvPr/>
        </p:nvSpPr>
        <p:spPr>
          <a:xfrm>
            <a:off x="1238815" y="841837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الألواح. </a:t>
            </a:r>
          </a:p>
        </p:txBody>
      </p:sp>
      <p:pic>
        <p:nvPicPr>
          <p:cNvPr id="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97E471D-67E7-3FB5-F38D-AA78DBE5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  <p:pic>
        <p:nvPicPr>
          <p:cNvPr id="2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21E6CDD-0B59-4E8E-24A4-6A1598AAD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5450" y="1732143"/>
            <a:ext cx="4064846" cy="40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2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re 1">
            <a:extLst>
              <a:ext uri="{FF2B5EF4-FFF2-40B4-BE49-F238E27FC236}">
                <a16:creationId xmlns:a16="http://schemas.microsoft.com/office/drawing/2014/main" id="{CFD874A7-5DAB-37AF-D28F-DCCF6F4E3794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131D6496-DE71-B731-84BF-27ABB34A3A3F}"/>
              </a:ext>
            </a:extLst>
          </p:cNvPr>
          <p:cNvSpPr txBox="1"/>
          <p:nvPr/>
        </p:nvSpPr>
        <p:spPr>
          <a:xfrm>
            <a:off x="1086100" y="128793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65" name="Oval 81">
            <a:extLst>
              <a:ext uri="{FF2B5EF4-FFF2-40B4-BE49-F238E27FC236}">
                <a16:creationId xmlns:a16="http://schemas.microsoft.com/office/drawing/2014/main" id="{BB8FF84E-0EF7-1641-6663-66FDCD3335C0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10764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53750F5-8EBB-CD62-1F35-D796169A409B}"/>
              </a:ext>
            </a:extLst>
          </p:cNvPr>
          <p:cNvGrpSpPr/>
          <p:nvPr/>
        </p:nvGrpSpPr>
        <p:grpSpPr>
          <a:xfrm>
            <a:off x="1581863" y="1888847"/>
            <a:ext cx="6242750" cy="656743"/>
            <a:chOff x="1581863" y="2489217"/>
            <a:chExt cx="6242750" cy="656743"/>
          </a:xfrm>
        </p:grpSpPr>
        <p:sp>
          <p:nvSpPr>
            <p:cNvPr id="61" name="Flowchart: Alternate Process 54">
              <a:extLst>
                <a:ext uri="{FF2B5EF4-FFF2-40B4-BE49-F238E27FC236}">
                  <a16:creationId xmlns:a16="http://schemas.microsoft.com/office/drawing/2014/main" id="{7FAF5551-4665-9401-EB75-4DF8AECA50E0}"/>
                </a:ext>
              </a:extLst>
            </p:cNvPr>
            <p:cNvSpPr/>
            <p:nvPr/>
          </p:nvSpPr>
          <p:spPr>
            <a:xfrm>
              <a:off x="1891337" y="2539488"/>
              <a:ext cx="5649219" cy="558588"/>
            </a:xfrm>
            <a:prstGeom prst="flowChartAlternateProcess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</a:t>
              </a: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88E5AC89-4C51-C065-553C-2CA4A5BD766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1863" y="2489217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0" name="Corde 69">
              <a:extLst>
                <a:ext uri="{FF2B5EF4-FFF2-40B4-BE49-F238E27FC236}">
                  <a16:creationId xmlns:a16="http://schemas.microsoft.com/office/drawing/2014/main" id="{D564ADB3-885C-5476-F776-C7EC6F8DBEF5}"/>
                </a:ext>
              </a:extLst>
            </p:cNvPr>
            <p:cNvSpPr/>
            <p:nvPr/>
          </p:nvSpPr>
          <p:spPr>
            <a:xfrm flipH="1">
              <a:off x="1638440" y="2558424"/>
              <a:ext cx="558587" cy="515383"/>
            </a:xfrm>
            <a:prstGeom prst="chord">
              <a:avLst>
                <a:gd name="adj1" fmla="val 5378143"/>
                <a:gd name="adj2" fmla="val 1620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Oval 81">
              <a:extLst>
                <a:ext uri="{FF2B5EF4-FFF2-40B4-BE49-F238E27FC236}">
                  <a16:creationId xmlns:a16="http://schemas.microsoft.com/office/drawing/2014/main" id="{27BB9BD1-6512-F21C-4A29-AC4E92536D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66026" y="255023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grpSp>
          <p:nvGrpSpPr>
            <p:cNvPr id="7" name="Groupe 4">
              <a:extLst>
                <a:ext uri="{FF2B5EF4-FFF2-40B4-BE49-F238E27FC236}">
                  <a16:creationId xmlns:a16="http://schemas.microsoft.com/office/drawing/2014/main" id="{1C4E7230-B804-FCED-545E-EC5EF6340DD6}"/>
                </a:ext>
              </a:extLst>
            </p:cNvPr>
            <p:cNvGrpSpPr/>
            <p:nvPr/>
          </p:nvGrpSpPr>
          <p:grpSpPr>
            <a:xfrm>
              <a:off x="1644617" y="2494424"/>
              <a:ext cx="533987" cy="598182"/>
              <a:chOff x="924143" y="3511073"/>
              <a:chExt cx="614494" cy="688367"/>
            </a:xfrm>
          </p:grpSpPr>
          <p:pic>
            <p:nvPicPr>
              <p:cNvPr id="8" name="Image 8">
                <a:extLst>
                  <a:ext uri="{FF2B5EF4-FFF2-40B4-BE49-F238E27FC236}">
                    <a16:creationId xmlns:a16="http://schemas.microsoft.com/office/drawing/2014/main" id="{0A169501-E023-0A6B-7385-9531E2925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9" name="ZoneTexte 19">
                <a:extLst>
                  <a:ext uri="{FF2B5EF4-FFF2-40B4-BE49-F238E27FC236}">
                    <a16:creationId xmlns:a16="http://schemas.microsoft.com/office/drawing/2014/main" id="{04C5D7D8-4E6E-62D6-D16A-CE0A32D22732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844E52C-1807-9ACC-A92B-440F969D8F26}"/>
              </a:ext>
            </a:extLst>
          </p:cNvPr>
          <p:cNvGrpSpPr/>
          <p:nvPr/>
        </p:nvGrpSpPr>
        <p:grpSpPr>
          <a:xfrm>
            <a:off x="1581863" y="5494052"/>
            <a:ext cx="6205216" cy="656743"/>
            <a:chOff x="1589361" y="4686332"/>
            <a:chExt cx="6205216" cy="656743"/>
          </a:xfrm>
        </p:grpSpPr>
        <p:sp>
          <p:nvSpPr>
            <p:cNvPr id="60" name="Rectangle: Rounded Corners 55">
              <a:extLst>
                <a:ext uri="{FF2B5EF4-FFF2-40B4-BE49-F238E27FC236}">
                  <a16:creationId xmlns:a16="http://schemas.microsoft.com/office/drawing/2014/main" id="{667A8E1F-C5D5-2066-84D2-B92579C10A57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اختتام </a:t>
              </a:r>
              <a:r>
                <a:rPr lang="ar-S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Oval 81">
              <a:extLst>
                <a:ext uri="{FF2B5EF4-FFF2-40B4-BE49-F238E27FC236}">
                  <a16:creationId xmlns:a16="http://schemas.microsoft.com/office/drawing/2014/main" id="{CE48E797-AA96-38C7-237B-14A000B66D0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75" name="Oval 81">
              <a:extLst>
                <a:ext uri="{FF2B5EF4-FFF2-40B4-BE49-F238E27FC236}">
                  <a16:creationId xmlns:a16="http://schemas.microsoft.com/office/drawing/2014/main" id="{C515DC1A-0B9A-AE54-3DBF-515A5D65A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6</a:t>
              </a:r>
            </a:p>
          </p:txBody>
        </p:sp>
        <p:grpSp>
          <p:nvGrpSpPr>
            <p:cNvPr id="20" name="Groupe 4">
              <a:extLst>
                <a:ext uri="{FF2B5EF4-FFF2-40B4-BE49-F238E27FC236}">
                  <a16:creationId xmlns:a16="http://schemas.microsoft.com/office/drawing/2014/main" id="{0279B547-CB47-3431-A768-8D7C4F278E5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1" name="Image 8">
                <a:extLst>
                  <a:ext uri="{FF2B5EF4-FFF2-40B4-BE49-F238E27FC236}">
                    <a16:creationId xmlns:a16="http://schemas.microsoft.com/office/drawing/2014/main" id="{655E9944-906D-4017-6761-BDDECDD88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2" name="ZoneTexte 19">
                <a:extLst>
                  <a:ext uri="{FF2B5EF4-FFF2-40B4-BE49-F238E27FC236}">
                    <a16:creationId xmlns:a16="http://schemas.microsoft.com/office/drawing/2014/main" id="{27E11F47-B963-F226-9E0B-A1B37F0F1CD7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3BDDBAC7-9EE0-0DB5-76DB-58375D7389CA}"/>
              </a:ext>
            </a:extLst>
          </p:cNvPr>
          <p:cNvGrpSpPr/>
          <p:nvPr/>
        </p:nvGrpSpPr>
        <p:grpSpPr>
          <a:xfrm>
            <a:off x="1581863" y="2609888"/>
            <a:ext cx="6205216" cy="656743"/>
            <a:chOff x="1589361" y="4686332"/>
            <a:chExt cx="6205216" cy="656743"/>
          </a:xfrm>
        </p:grpSpPr>
        <p:sp>
          <p:nvSpPr>
            <p:cNvPr id="13" name="Rectangle: Rounded Corners 55">
              <a:extLst>
                <a:ext uri="{FF2B5EF4-FFF2-40B4-BE49-F238E27FC236}">
                  <a16:creationId xmlns:a16="http://schemas.microsoft.com/office/drawing/2014/main" id="{D2C3B9BE-E962-5295-DE0B-470CDACF182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1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Oval 81">
              <a:extLst>
                <a:ext uri="{FF2B5EF4-FFF2-40B4-BE49-F238E27FC236}">
                  <a16:creationId xmlns:a16="http://schemas.microsoft.com/office/drawing/2014/main" id="{F59B0FB2-47AD-AED4-F4AE-EA1B9D9D40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15" name="Oval 81">
              <a:extLst>
                <a:ext uri="{FF2B5EF4-FFF2-40B4-BE49-F238E27FC236}">
                  <a16:creationId xmlns:a16="http://schemas.microsoft.com/office/drawing/2014/main" id="{571BA6A6-CC82-13B9-E652-0E02844994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2</a:t>
              </a:r>
            </a:p>
          </p:txBody>
        </p:sp>
        <p:grpSp>
          <p:nvGrpSpPr>
            <p:cNvPr id="23" name="Groupe 4">
              <a:extLst>
                <a:ext uri="{FF2B5EF4-FFF2-40B4-BE49-F238E27FC236}">
                  <a16:creationId xmlns:a16="http://schemas.microsoft.com/office/drawing/2014/main" id="{41A8D8D6-67F0-9CE5-8A83-6107D22F3310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24" name="Image 8">
                <a:extLst>
                  <a:ext uri="{FF2B5EF4-FFF2-40B4-BE49-F238E27FC236}">
                    <a16:creationId xmlns:a16="http://schemas.microsoft.com/office/drawing/2014/main" id="{B44ACDFE-9B69-9E35-5BE9-D7CC1221C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25" name="ZoneTexte 19">
                <a:extLst>
                  <a:ext uri="{FF2B5EF4-FFF2-40B4-BE49-F238E27FC236}">
                    <a16:creationId xmlns:a16="http://schemas.microsoft.com/office/drawing/2014/main" id="{55D8D999-B912-AF9A-A314-86383AEE18B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E35AE44-3E5E-6A5E-C619-F934FEEE8C6D}"/>
              </a:ext>
            </a:extLst>
          </p:cNvPr>
          <p:cNvGrpSpPr/>
          <p:nvPr/>
        </p:nvGrpSpPr>
        <p:grpSpPr>
          <a:xfrm>
            <a:off x="1581863" y="3330929"/>
            <a:ext cx="6205216" cy="656743"/>
            <a:chOff x="1589361" y="4686332"/>
            <a:chExt cx="6205216" cy="656743"/>
          </a:xfrm>
        </p:grpSpPr>
        <p:sp>
          <p:nvSpPr>
            <p:cNvPr id="28" name="Rectangle: Rounded Corners 55">
              <a:extLst>
                <a:ext uri="{FF2B5EF4-FFF2-40B4-BE49-F238E27FC236}">
                  <a16:creationId xmlns:a16="http://schemas.microsoft.com/office/drawing/2014/main" id="{051F4C24-227B-234A-79BE-AC1D0B9DDDC1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val 81">
              <a:extLst>
                <a:ext uri="{FF2B5EF4-FFF2-40B4-BE49-F238E27FC236}">
                  <a16:creationId xmlns:a16="http://schemas.microsoft.com/office/drawing/2014/main" id="{DBEA5FBD-2C9E-87C2-6486-E22A80FDBD3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0" name="Oval 81">
              <a:extLst>
                <a:ext uri="{FF2B5EF4-FFF2-40B4-BE49-F238E27FC236}">
                  <a16:creationId xmlns:a16="http://schemas.microsoft.com/office/drawing/2014/main" id="{59358F02-F521-739E-3C33-993E2BCB3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3</a:t>
              </a:r>
            </a:p>
          </p:txBody>
        </p:sp>
        <p:grpSp>
          <p:nvGrpSpPr>
            <p:cNvPr id="31" name="Groupe 4">
              <a:extLst>
                <a:ext uri="{FF2B5EF4-FFF2-40B4-BE49-F238E27FC236}">
                  <a16:creationId xmlns:a16="http://schemas.microsoft.com/office/drawing/2014/main" id="{A7AD7287-4B10-5429-3F02-48BD691E807C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2" name="Image 8">
                <a:extLst>
                  <a:ext uri="{FF2B5EF4-FFF2-40B4-BE49-F238E27FC236}">
                    <a16:creationId xmlns:a16="http://schemas.microsoft.com/office/drawing/2014/main" id="{B6061DAD-A0F3-7511-7554-E8F43DC37E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33" name="ZoneTexte 19">
                <a:extLst>
                  <a:ext uri="{FF2B5EF4-FFF2-40B4-BE49-F238E27FC236}">
                    <a16:creationId xmlns:a16="http://schemas.microsoft.com/office/drawing/2014/main" id="{5C82E929-AEB1-4006-BA54-976968BFE4EA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B4D61E0-2ACC-7925-5602-1253BD09248A}"/>
              </a:ext>
            </a:extLst>
          </p:cNvPr>
          <p:cNvGrpSpPr/>
          <p:nvPr/>
        </p:nvGrpSpPr>
        <p:grpSpPr>
          <a:xfrm>
            <a:off x="1581863" y="4051970"/>
            <a:ext cx="6205216" cy="656743"/>
            <a:chOff x="1589361" y="4686332"/>
            <a:chExt cx="6205216" cy="656743"/>
          </a:xfrm>
        </p:grpSpPr>
        <p:sp>
          <p:nvSpPr>
            <p:cNvPr id="35" name="Rectangle: Rounded Corners 55">
              <a:extLst>
                <a:ext uri="{FF2B5EF4-FFF2-40B4-BE49-F238E27FC236}">
                  <a16:creationId xmlns:a16="http://schemas.microsoft.com/office/drawing/2014/main" id="{C39533AB-3915-7553-79C6-3E86D5AABBF4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Oval 81">
              <a:extLst>
                <a:ext uri="{FF2B5EF4-FFF2-40B4-BE49-F238E27FC236}">
                  <a16:creationId xmlns:a16="http://schemas.microsoft.com/office/drawing/2014/main" id="{8BAB9C87-5FE1-177A-4604-10D2064F7AD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37" name="Oval 81">
              <a:extLst>
                <a:ext uri="{FF2B5EF4-FFF2-40B4-BE49-F238E27FC236}">
                  <a16:creationId xmlns:a16="http://schemas.microsoft.com/office/drawing/2014/main" id="{02649003-F955-A796-5F96-F33B63285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4</a:t>
              </a:r>
            </a:p>
          </p:txBody>
        </p:sp>
        <p:grpSp>
          <p:nvGrpSpPr>
            <p:cNvPr id="38" name="Groupe 4">
              <a:extLst>
                <a:ext uri="{FF2B5EF4-FFF2-40B4-BE49-F238E27FC236}">
                  <a16:creationId xmlns:a16="http://schemas.microsoft.com/office/drawing/2014/main" id="{FD244F52-99DE-A349-682B-EFD7EEFB1C41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39" name="Image 8">
                <a:extLst>
                  <a:ext uri="{FF2B5EF4-FFF2-40B4-BE49-F238E27FC236}">
                    <a16:creationId xmlns:a16="http://schemas.microsoft.com/office/drawing/2014/main" id="{10DC2710-9439-2A21-0B4B-9DC156441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0" name="ZoneTexte 19">
                <a:extLst>
                  <a:ext uri="{FF2B5EF4-FFF2-40B4-BE49-F238E27FC236}">
                    <a16:creationId xmlns:a16="http://schemas.microsoft.com/office/drawing/2014/main" id="{C710567E-5A0B-E136-9B43-4CDECD70A630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7D51FBA9-A398-6E92-54CC-C422455CA4DF}"/>
              </a:ext>
            </a:extLst>
          </p:cNvPr>
          <p:cNvGrpSpPr/>
          <p:nvPr/>
        </p:nvGrpSpPr>
        <p:grpSpPr>
          <a:xfrm>
            <a:off x="1581863" y="4773011"/>
            <a:ext cx="6205216" cy="656743"/>
            <a:chOff x="1589361" y="4686332"/>
            <a:chExt cx="6205216" cy="656743"/>
          </a:xfrm>
        </p:grpSpPr>
        <p:sp>
          <p:nvSpPr>
            <p:cNvPr id="42" name="Rectangle: Rounded Corners 55">
              <a:extLst>
                <a:ext uri="{FF2B5EF4-FFF2-40B4-BE49-F238E27FC236}">
                  <a16:creationId xmlns:a16="http://schemas.microsoft.com/office/drawing/2014/main" id="{66472540-FEA9-DD99-FE0E-30294E0A8453}"/>
                </a:ext>
              </a:extLst>
            </p:cNvPr>
            <p:cNvSpPr/>
            <p:nvPr/>
          </p:nvSpPr>
          <p:spPr>
            <a:xfrm>
              <a:off x="1908010" y="4717491"/>
              <a:ext cx="5596424" cy="538375"/>
            </a:xfrm>
            <a:prstGeom prst="roundRect">
              <a:avLst/>
            </a:prstGeom>
            <a:solidFill>
              <a:srgbClr val="3A8F98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r" defTabSz="685834" rtl="1">
                <a:defRPr/>
              </a:pPr>
              <a:r>
                <a:rPr lang="ar-MA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الدرس </a:t>
              </a:r>
              <a:r>
                <a:rPr lang="fr-FR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MA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Oval 81">
              <a:extLst>
                <a:ext uri="{FF2B5EF4-FFF2-40B4-BE49-F238E27FC236}">
                  <a16:creationId xmlns:a16="http://schemas.microsoft.com/office/drawing/2014/main" id="{CBD65715-C29C-110F-DA8A-D0483E0B1FE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589361" y="4686332"/>
              <a:ext cx="656743" cy="6567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1</a:t>
              </a:r>
            </a:p>
          </p:txBody>
        </p:sp>
        <p:sp>
          <p:nvSpPr>
            <p:cNvPr id="44" name="Oval 81">
              <a:extLst>
                <a:ext uri="{FF2B5EF4-FFF2-40B4-BE49-F238E27FC236}">
                  <a16:creationId xmlns:a16="http://schemas.microsoft.com/office/drawing/2014/main" id="{8D1E762D-9E1A-A836-7006-A5DD2A1B6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990" y="4703525"/>
              <a:ext cx="558587" cy="558587"/>
            </a:xfrm>
            <a:prstGeom prst="ellipse">
              <a:avLst/>
            </a:prstGeom>
            <a:solidFill>
              <a:srgbClr val="F6BB00"/>
            </a:solidFill>
            <a:ln w="28575"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2133" b="1" dirty="0"/>
                <a:t>5</a:t>
              </a:r>
            </a:p>
          </p:txBody>
        </p:sp>
        <p:grpSp>
          <p:nvGrpSpPr>
            <p:cNvPr id="45" name="Groupe 4">
              <a:extLst>
                <a:ext uri="{FF2B5EF4-FFF2-40B4-BE49-F238E27FC236}">
                  <a16:creationId xmlns:a16="http://schemas.microsoft.com/office/drawing/2014/main" id="{E617BAFB-940F-1212-41F8-4CD26845E4A7}"/>
                </a:ext>
              </a:extLst>
            </p:cNvPr>
            <p:cNvGrpSpPr/>
            <p:nvPr/>
          </p:nvGrpSpPr>
          <p:grpSpPr>
            <a:xfrm>
              <a:off x="1677694" y="4705599"/>
              <a:ext cx="533987" cy="598182"/>
              <a:chOff x="924143" y="3511073"/>
              <a:chExt cx="614494" cy="688367"/>
            </a:xfrm>
          </p:grpSpPr>
          <p:pic>
            <p:nvPicPr>
              <p:cNvPr id="46" name="Image 8">
                <a:extLst>
                  <a:ext uri="{FF2B5EF4-FFF2-40B4-BE49-F238E27FC236}">
                    <a16:creationId xmlns:a16="http://schemas.microsoft.com/office/drawing/2014/main" id="{11C10B9A-037F-5B9B-05B0-0611B4B93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24143" y="3511073"/>
                <a:ext cx="614494" cy="688367"/>
              </a:xfrm>
              <a:prstGeom prst="rect">
                <a:avLst/>
              </a:prstGeom>
            </p:spPr>
          </p:pic>
          <p:sp>
            <p:nvSpPr>
              <p:cNvPr id="47" name="ZoneTexte 19">
                <a:extLst>
                  <a:ext uri="{FF2B5EF4-FFF2-40B4-BE49-F238E27FC236}">
                    <a16:creationId xmlns:a16="http://schemas.microsoft.com/office/drawing/2014/main" id="{86770B1B-809E-2E32-A14D-9B7C3AAC842E}"/>
                  </a:ext>
                </a:extLst>
              </p:cNvPr>
              <p:cNvSpPr txBox="1"/>
              <p:nvPr/>
            </p:nvSpPr>
            <p:spPr>
              <a:xfrm>
                <a:off x="1008567" y="3689691"/>
                <a:ext cx="445646" cy="3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b="1" dirty="0">
                    <a:solidFill>
                      <a:srgbClr val="33878B"/>
                    </a:solidFill>
                  </a:rPr>
                  <a:t>15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92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B73A4-CA3B-0BA6-A955-2D90B8F2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2">
            <a:extLst>
              <a:ext uri="{FF2B5EF4-FFF2-40B4-BE49-F238E27FC236}">
                <a16:creationId xmlns:a16="http://schemas.microsoft.com/office/drawing/2014/main" id="{168FEA84-0133-D3A5-588E-623B04E9CB3D}"/>
              </a:ext>
            </a:extLst>
          </p:cNvPr>
          <p:cNvSpPr txBox="1"/>
          <p:nvPr/>
        </p:nvSpPr>
        <p:spPr>
          <a:xfrm>
            <a:off x="723952" y="864291"/>
            <a:ext cx="67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من يشرح لنا كيف توصل إلى الجواب؟</a:t>
            </a:r>
          </a:p>
          <a:p>
            <a:pPr algn="r" rtl="1">
              <a:defRPr/>
            </a:pPr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الصفوف وتسجيل النسبة المئوية لعدد الإجابات الصحيحة.</a:t>
            </a:r>
          </a:p>
        </p:txBody>
      </p:sp>
      <p:pic>
        <p:nvPicPr>
          <p:cNvPr id="1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D0680E8-A66D-29BC-9149-997D1C62E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4" y="663766"/>
            <a:ext cx="900000" cy="900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CA6DE73-DE00-37D8-0E2D-6E08E6BDD6CE}"/>
              </a:ext>
            </a:extLst>
          </p:cNvPr>
          <p:cNvGrpSpPr/>
          <p:nvPr/>
        </p:nvGrpSpPr>
        <p:grpSpPr>
          <a:xfrm>
            <a:off x="1087121" y="1798886"/>
            <a:ext cx="6601690" cy="4614659"/>
            <a:chOff x="1087121" y="1798886"/>
            <a:chExt cx="6601690" cy="461465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06B29E7-0CEF-FD4A-020F-81852896F9B6}"/>
                </a:ext>
              </a:extLst>
            </p:cNvPr>
            <p:cNvGrpSpPr/>
            <p:nvPr/>
          </p:nvGrpSpPr>
          <p:grpSpPr>
            <a:xfrm>
              <a:off x="1087121" y="1798886"/>
              <a:ext cx="6601690" cy="4300607"/>
              <a:chOff x="1087121" y="1798886"/>
              <a:chExt cx="6601690" cy="4300607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6C39A48-D3F6-4716-1A22-93CB1C126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7121" y="1798886"/>
                <a:ext cx="6601690" cy="4266068"/>
              </a:xfrm>
              <a:prstGeom prst="rect">
                <a:avLst/>
              </a:prstGeom>
            </p:spPr>
          </p:pic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D129659-7EAD-A6A2-3057-B979C66ACDCB}"/>
                  </a:ext>
                </a:extLst>
              </p:cNvPr>
              <p:cNvGrpSpPr/>
              <p:nvPr/>
            </p:nvGrpSpPr>
            <p:grpSpPr>
              <a:xfrm>
                <a:off x="1798320" y="3637280"/>
                <a:ext cx="2072640" cy="738664"/>
                <a:chOff x="1838960" y="3931920"/>
                <a:chExt cx="2072640" cy="738664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F0C430C7-0E25-FEE0-7653-1EB3161AD190}"/>
                    </a:ext>
                  </a:extLst>
                </p:cNvPr>
                <p:cNvSpPr/>
                <p:nvPr/>
              </p:nvSpPr>
              <p:spPr>
                <a:xfrm>
                  <a:off x="1838960" y="3931920"/>
                  <a:ext cx="2072640" cy="369332"/>
                </a:xfrm>
                <a:prstGeom prst="rect">
                  <a:avLst/>
                </a:prstGeom>
                <a:noFill/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ar-MA" b="1" dirty="0">
                      <a:solidFill>
                        <a:srgbClr val="C00000"/>
                      </a:solidFill>
                    </a:rPr>
                    <a:t>540</a:t>
                  </a:r>
                  <a:endParaRPr lang="fr-MA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76606AA9-EDC2-AF3E-0E0D-5496435A6740}"/>
                    </a:ext>
                  </a:extLst>
                </p:cNvPr>
                <p:cNvSpPr/>
                <p:nvPr/>
              </p:nvSpPr>
              <p:spPr>
                <a:xfrm>
                  <a:off x="1838960" y="4301252"/>
                  <a:ext cx="965200" cy="369332"/>
                </a:xfrm>
                <a:prstGeom prst="rect">
                  <a:avLst/>
                </a:prstGeom>
                <a:noFill/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ar-MA" b="1" dirty="0">
                      <a:solidFill>
                        <a:srgbClr val="C00000"/>
                      </a:solidFill>
                    </a:rPr>
                    <a:t>270</a:t>
                  </a:r>
                  <a:endParaRPr lang="fr-MA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C0F70BCF-1056-E228-191C-30A9FB64E195}"/>
                    </a:ext>
                  </a:extLst>
                </p:cNvPr>
                <p:cNvSpPr/>
                <p:nvPr/>
              </p:nvSpPr>
              <p:spPr>
                <a:xfrm>
                  <a:off x="2804160" y="4301252"/>
                  <a:ext cx="1107440" cy="369332"/>
                </a:xfrm>
                <a:prstGeom prst="rect">
                  <a:avLst/>
                </a:prstGeom>
                <a:noFill/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ar-MA" sz="2400" dirty="0">
                      <a:solidFill>
                        <a:srgbClr val="C00000"/>
                      </a:solidFill>
                    </a:rPr>
                    <a:t>؟</a:t>
                  </a:r>
                  <a:endParaRPr lang="fr-MA" sz="2400" dirty="0">
                    <a:solidFill>
                      <a:srgbClr val="C00000"/>
                    </a:solidFill>
                  </a:endParaRP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ECDBF-378D-849E-A11E-F7AF59BD1AFB}"/>
                  </a:ext>
                </a:extLst>
              </p:cNvPr>
              <p:cNvSpPr txBox="1"/>
              <p:nvPr/>
            </p:nvSpPr>
            <p:spPr>
              <a:xfrm>
                <a:off x="4500880" y="4191278"/>
                <a:ext cx="17475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MA" sz="280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حِسابُ الْجُزْءِ</a:t>
                </a:r>
                <a:endParaRPr lang="fr-MA" sz="28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C20693-F472-25D9-072D-0B89D68D9767}"/>
                  </a:ext>
                </a:extLst>
              </p:cNvPr>
              <p:cNvSpPr txBox="1"/>
              <p:nvPr/>
            </p:nvSpPr>
            <p:spPr>
              <a:xfrm>
                <a:off x="4020923" y="4714498"/>
                <a:ext cx="2227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540 – 270= 240</a:t>
                </a:r>
                <a:endParaRPr lang="f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59BDBF2-BC24-51C8-F201-7A793BC5AD70}"/>
                  </a:ext>
                </a:extLst>
              </p:cNvPr>
              <p:cNvSpPr txBox="1"/>
              <p:nvPr/>
            </p:nvSpPr>
            <p:spPr>
              <a:xfrm>
                <a:off x="3253971" y="5699383"/>
                <a:ext cx="41046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ar-MA" sz="20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عَدَدُ الْمُسافِرينَ الذّكور : </a:t>
                </a:r>
                <a:r>
                  <a:rPr lang="fr-MA" sz="20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240</a:t>
                </a:r>
                <a:r>
                  <a:rPr lang="ar-MA" sz="20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مُسافِرًا.</a:t>
                </a:r>
                <a:endParaRPr lang="fr-MA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50E0E26-53BE-034E-12DF-A52C2BA89C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14880" y="4894810"/>
                <a:ext cx="132080" cy="31840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16EB78-C7D4-DD2F-A4C0-93CCF6893225}"/>
                  </a:ext>
                </a:extLst>
              </p:cNvPr>
              <p:cNvSpPr txBox="1"/>
              <p:nvPr/>
            </p:nvSpPr>
            <p:spPr>
              <a:xfrm>
                <a:off x="1919149" y="4541097"/>
                <a:ext cx="42781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ar-MA" sz="200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  </a:t>
                </a:r>
                <a:r>
                  <a:rPr lang="en-GB" sz="200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MA" sz="20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C7BC50B-EDAB-3D34-F24B-6CB113EB68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2200" y="4952504"/>
                <a:ext cx="132080" cy="31840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3CB442-49D9-CE3B-3C91-E89D6029FD53}"/>
                  </a:ext>
                </a:extLst>
              </p:cNvPr>
              <p:cNvSpPr txBox="1"/>
              <p:nvPr/>
            </p:nvSpPr>
            <p:spPr>
              <a:xfrm>
                <a:off x="2330187" y="4571875"/>
                <a:ext cx="427811" cy="276999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14</a:t>
                </a:r>
                <a:endParaRPr lang="fr-MA" dirty="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F1F5D4-4988-27A1-AB61-497421CB1D2C}"/>
                </a:ext>
              </a:extLst>
            </p:cNvPr>
            <p:cNvSpPr txBox="1"/>
            <p:nvPr/>
          </p:nvSpPr>
          <p:spPr>
            <a:xfrm>
              <a:off x="1889760" y="4843885"/>
              <a:ext cx="222747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540 </a:t>
              </a:r>
              <a:endParaRPr lang="a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270</a:t>
              </a:r>
              <a:endParaRPr lang="a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---------</a:t>
              </a:r>
            </a:p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240</a:t>
              </a:r>
              <a:endParaRPr lang="f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e 4">
            <a:extLst>
              <a:ext uri="{FF2B5EF4-FFF2-40B4-BE49-F238E27FC236}">
                <a16:creationId xmlns:a16="http://schemas.microsoft.com/office/drawing/2014/main" id="{01000B9B-A487-68E6-6161-5F9795AA5D57}"/>
              </a:ext>
            </a:extLst>
          </p:cNvPr>
          <p:cNvGrpSpPr/>
          <p:nvPr/>
        </p:nvGrpSpPr>
        <p:grpSpPr>
          <a:xfrm>
            <a:off x="428115" y="959321"/>
            <a:ext cx="614494" cy="688367"/>
            <a:chOff x="924143" y="3511073"/>
            <a:chExt cx="614494" cy="688367"/>
          </a:xfrm>
        </p:grpSpPr>
        <p:pic>
          <p:nvPicPr>
            <p:cNvPr id="3" name="Image 8">
              <a:extLst>
                <a:ext uri="{FF2B5EF4-FFF2-40B4-BE49-F238E27FC236}">
                  <a16:creationId xmlns:a16="http://schemas.microsoft.com/office/drawing/2014/main" id="{1966F02F-B077-3FCF-1588-CADBA9CCC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5" name="ZoneTexte 19">
              <a:extLst>
                <a:ext uri="{FF2B5EF4-FFF2-40B4-BE49-F238E27FC236}">
                  <a16:creationId xmlns:a16="http://schemas.microsoft.com/office/drawing/2014/main" id="{1199DFA2-C3D3-B690-72F8-2D39895FFBEA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064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49A38-9CF3-F61C-D214-94C71E193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">
            <a:extLst>
              <a:ext uri="{FF2B5EF4-FFF2-40B4-BE49-F238E27FC236}">
                <a16:creationId xmlns:a16="http://schemas.microsoft.com/office/drawing/2014/main" id="{124D91AF-A930-B9B1-1340-8EBC8F265F0B}"/>
              </a:ext>
            </a:extLst>
          </p:cNvPr>
          <p:cNvSpPr>
            <a:spLocks/>
          </p:cNvSpPr>
          <p:nvPr/>
        </p:nvSpPr>
        <p:spPr>
          <a:xfrm>
            <a:off x="213360" y="934720"/>
            <a:ext cx="7386024" cy="4064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r" defTabSz="914400" rtl="1" eaLnBrk="1" latinLnBrk="0" hangingPunct="1"/>
            <a:r>
              <a:rPr lang="a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يعاد عرض فيديو نمذجة استراتيجية حل المسائل (البحث عن الكل أو الجزء) فقط كلما قلت نسبة التحكم عن 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fr-MA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80%</a:t>
            </a:r>
            <a:endParaRPr lang="ar-MA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95611E5-9CCF-5B12-E1B2-0923C7199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46018"/>
            <a:ext cx="862304" cy="622887"/>
          </a:xfrm>
          <a:prstGeom prst="rect">
            <a:avLst/>
          </a:prstGeom>
        </p:spPr>
      </p:pic>
      <p:pic>
        <p:nvPicPr>
          <p:cNvPr id="10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11ACD983-2455-0A0A-96AB-886DADD3D71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N4_P1_S1_L4">
            <a:hlinkClick r:id="" action="ppaction://media"/>
            <a:extLst>
              <a:ext uri="{FF2B5EF4-FFF2-40B4-BE49-F238E27FC236}">
                <a16:creationId xmlns:a16="http://schemas.microsoft.com/office/drawing/2014/main" id="{B3740706-8017-C555-4DC2-4BABA0B5C6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D405B-C6B2-54B4-8C50-2126B02AA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79A77E65-5FCF-7941-E26C-9B12F8C01279}"/>
              </a:ext>
            </a:extLst>
          </p:cNvPr>
          <p:cNvSpPr txBox="1"/>
          <p:nvPr/>
        </p:nvSpPr>
        <p:spPr>
          <a:xfrm>
            <a:off x="1272261" y="902206"/>
            <a:ext cx="62494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افهموا المسألة، تخيلوا شريطها ثم حلوها.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237ECC9-6E5D-7558-401E-A23C7AE991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08F620-A71D-C7D7-3BF7-F31C7E830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64" y="1681837"/>
            <a:ext cx="7342267" cy="4273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825C3A-32A3-3501-EB07-BB980CE57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510" y="893063"/>
            <a:ext cx="619211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6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04E17-C1D4-203F-1DA5-96A3EF3C0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1B6D2DE0-EF30-F3A9-ACD8-19CE4276E50D}"/>
              </a:ext>
            </a:extLst>
          </p:cNvPr>
          <p:cNvSpPr txBox="1"/>
          <p:nvPr/>
        </p:nvSpPr>
        <p:spPr>
          <a:xfrm>
            <a:off x="1272261" y="902206"/>
            <a:ext cx="62494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pic>
        <p:nvPicPr>
          <p:cNvPr id="3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DD6B234-8A34-BB3E-4D89-F71EC32561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EE870D-A181-B9A3-FB2A-DABD242AE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223" y="2033979"/>
            <a:ext cx="7342267" cy="427395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C56F600-480F-EB37-4D8F-2AB554E6F3D5}"/>
              </a:ext>
            </a:extLst>
          </p:cNvPr>
          <p:cNvGrpSpPr/>
          <p:nvPr/>
        </p:nvGrpSpPr>
        <p:grpSpPr>
          <a:xfrm>
            <a:off x="1616851" y="3616960"/>
            <a:ext cx="6128923" cy="2541725"/>
            <a:chOff x="1798320" y="3637280"/>
            <a:chExt cx="6128923" cy="254172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77409A-B421-1B7A-A3CC-DD189F3218AA}"/>
                </a:ext>
              </a:extLst>
            </p:cNvPr>
            <p:cNvSpPr/>
            <p:nvPr/>
          </p:nvSpPr>
          <p:spPr>
            <a:xfrm>
              <a:off x="1798320" y="3637280"/>
              <a:ext cx="2072640" cy="36933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b="1" dirty="0">
                  <a:solidFill>
                    <a:srgbClr val="C00000"/>
                  </a:solidFill>
                </a:rPr>
                <a:t>؟</a:t>
              </a:r>
              <a:endParaRPr lang="fr-MA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9BD448-B8E3-ADA5-A0F4-2B465A8CF8E0}"/>
                </a:ext>
              </a:extLst>
            </p:cNvPr>
            <p:cNvSpPr/>
            <p:nvPr/>
          </p:nvSpPr>
          <p:spPr>
            <a:xfrm>
              <a:off x="1798320" y="4006612"/>
              <a:ext cx="965200" cy="36933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b="1" dirty="0">
                  <a:solidFill>
                    <a:srgbClr val="C00000"/>
                  </a:solidFill>
                </a:rPr>
                <a:t>417</a:t>
              </a:r>
              <a:endParaRPr lang="fr-MA" b="1" dirty="0">
                <a:solidFill>
                  <a:srgbClr val="C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51DCD78-1E2E-45E6-A145-630A596E13FE}"/>
                </a:ext>
              </a:extLst>
            </p:cNvPr>
            <p:cNvSpPr/>
            <p:nvPr/>
          </p:nvSpPr>
          <p:spPr>
            <a:xfrm>
              <a:off x="2763520" y="4006612"/>
              <a:ext cx="1107440" cy="36933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2000" b="1" dirty="0">
                  <a:solidFill>
                    <a:srgbClr val="C00000"/>
                  </a:solidFill>
                </a:rPr>
                <a:t>183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8743D8-0B3A-ED16-8D9D-C2D5D78B6089}"/>
                </a:ext>
              </a:extLst>
            </p:cNvPr>
            <p:cNvSpPr txBox="1"/>
            <p:nvPr/>
          </p:nvSpPr>
          <p:spPr>
            <a:xfrm>
              <a:off x="4500880" y="4347735"/>
              <a:ext cx="1747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حِسابُ الْكُلِّ</a:t>
              </a:r>
              <a:endParaRPr lang="fr-MA" sz="2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02820B-261D-03E2-6F82-A7A96574A0B7}"/>
                </a:ext>
              </a:extLst>
            </p:cNvPr>
            <p:cNvSpPr txBox="1"/>
            <p:nvPr/>
          </p:nvSpPr>
          <p:spPr>
            <a:xfrm>
              <a:off x="3955941" y="4816578"/>
              <a:ext cx="2227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417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+</a:t>
              </a:r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183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= </a:t>
              </a:r>
              <a:r>
                <a:rPr lang="en-GB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600</a:t>
              </a:r>
              <a:endParaRPr lang="f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F2530D-8947-28E5-7452-E366B975DF3A}"/>
                </a:ext>
              </a:extLst>
            </p:cNvPr>
            <p:cNvSpPr txBox="1"/>
            <p:nvPr/>
          </p:nvSpPr>
          <p:spPr>
            <a:xfrm>
              <a:off x="4439592" y="5778895"/>
              <a:ext cx="3487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MA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عَدَدُ الْمَقاعِدِ في  الْقِطارِ : </a:t>
              </a:r>
              <a:r>
                <a:rPr lang="fr-MA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600</a:t>
              </a:r>
              <a:r>
                <a:rPr lang="ar-MA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مَقْعَدًا.</a:t>
              </a:r>
              <a:endParaRPr lang="fr-M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E526A8-32C3-B150-905F-74C2528CDF9D}"/>
                </a:ext>
              </a:extLst>
            </p:cNvPr>
            <p:cNvSpPr txBox="1"/>
            <p:nvPr/>
          </p:nvSpPr>
          <p:spPr>
            <a:xfrm>
              <a:off x="1889759" y="4609345"/>
              <a:ext cx="222747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f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417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a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+  183</a:t>
              </a:r>
              <a:endParaRPr lang="a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---------</a:t>
              </a:r>
            </a:p>
            <a:p>
              <a:r>
                <a:rPr lang="ar-MA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fr-FR" sz="24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600</a:t>
              </a:r>
              <a:endParaRPr lang="fr-MA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BA46B014-8B9E-15B2-DC8B-766C11842BE3}"/>
              </a:ext>
            </a:extLst>
          </p:cNvPr>
          <p:cNvSpPr/>
          <p:nvPr/>
        </p:nvSpPr>
        <p:spPr>
          <a:xfrm>
            <a:off x="1972503" y="4367244"/>
            <a:ext cx="196392" cy="2855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rgbClr val="C00000"/>
                </a:solidFill>
              </a:rPr>
              <a:t>1</a:t>
            </a:r>
            <a:endParaRPr lang="fr-MA" dirty="0">
              <a:solidFill>
                <a:srgbClr val="C0000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246BF9E-36F4-A861-87C2-B6F6938A2B14}"/>
              </a:ext>
            </a:extLst>
          </p:cNvPr>
          <p:cNvSpPr/>
          <p:nvPr/>
        </p:nvSpPr>
        <p:spPr>
          <a:xfrm>
            <a:off x="2168895" y="4393580"/>
            <a:ext cx="196392" cy="2855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rgbClr val="C00000"/>
                </a:solidFill>
              </a:rPr>
              <a:t>1</a:t>
            </a:r>
            <a:endParaRPr lang="fr-M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4" name="Flowchart: Alternate Process 54">
            <a:extLst>
              <a:ext uri="{FF2B5EF4-FFF2-40B4-BE49-F238E27FC236}">
                <a16:creationId xmlns:a16="http://schemas.microsoft.com/office/drawing/2014/main" id="{CC175CA2-EFA8-BDB2-8670-0403AF600EA8}"/>
              </a:ext>
            </a:extLst>
          </p:cNvPr>
          <p:cNvSpPr/>
          <p:nvPr/>
        </p:nvSpPr>
        <p:spPr>
          <a:xfrm>
            <a:off x="2563159" y="3288808"/>
            <a:ext cx="419997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defRPr/>
            </a:pPr>
            <a:r>
              <a:rPr lang="ar-A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الدرس</a:t>
            </a:r>
          </a:p>
        </p:txBody>
      </p:sp>
      <p:sp>
        <p:nvSpPr>
          <p:cNvPr id="5" name="Oval 80">
            <a:extLst>
              <a:ext uri="{FF2B5EF4-FFF2-40B4-BE49-F238E27FC236}">
                <a16:creationId xmlns:a16="http://schemas.microsoft.com/office/drawing/2014/main" id="{8DE4FD5B-F2DF-B9DE-5FE2-147132C250B1}"/>
              </a:ext>
            </a:extLst>
          </p:cNvPr>
          <p:cNvSpPr>
            <a:spLocks noChangeAspect="1"/>
          </p:cNvSpPr>
          <p:nvPr/>
        </p:nvSpPr>
        <p:spPr>
          <a:xfrm>
            <a:off x="6321204" y="3340995"/>
            <a:ext cx="698043" cy="698043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cs typeface="Calibri" panose="020F0502020204030204" pitchFamily="34" charset="0"/>
              </a:rPr>
              <a:t>5</a:t>
            </a:r>
            <a:endParaRPr lang="fr-MA" sz="3200" b="1" dirty="0"/>
          </a:p>
        </p:txBody>
      </p:sp>
    </p:spTree>
    <p:extLst>
      <p:ext uri="{BB962C8B-B14F-4D97-AF65-F5344CB8AC3E}">
        <p14:creationId xmlns:p14="http://schemas.microsoft.com/office/powerpoint/2010/main" val="398151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91F3B2-1293-542D-9EA1-A835F6A500E4}"/>
              </a:ext>
            </a:extLst>
          </p:cNvPr>
          <p:cNvSpPr txBox="1"/>
          <p:nvPr/>
        </p:nvSpPr>
        <p:spPr>
          <a:xfrm>
            <a:off x="320842" y="904386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اللقاء.أكملوا إنجاز ما تبقى من التمارين في المنزل. 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5191A2B-7D09-0DC7-D2B8-BC11545F9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3C732EE8-0265-E87E-8500-9D159CE4E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F8AD2374-0DCF-5C39-4DF3-1A28F7095F2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1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re 1">
            <a:extLst>
              <a:ext uri="{FF2B5EF4-FFF2-40B4-BE49-F238E27FC236}">
                <a16:creationId xmlns:a16="http://schemas.microsoft.com/office/drawing/2014/main" id="{0B154E38-D8D1-7C4F-36FF-DD35499C2453}"/>
              </a:ext>
            </a:extLst>
          </p:cNvPr>
          <p:cNvSpPr txBox="1">
            <a:spLocks/>
          </p:cNvSpPr>
          <p:nvPr/>
        </p:nvSpPr>
        <p:spPr bwMode="auto">
          <a:xfrm>
            <a:off x="6373813" y="1063625"/>
            <a:ext cx="31099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altLang="fr-FR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99331" name="Titre 1">
            <a:extLst>
              <a:ext uri="{FF2B5EF4-FFF2-40B4-BE49-F238E27FC236}">
                <a16:creationId xmlns:a16="http://schemas.microsoft.com/office/drawing/2014/main" id="{236E43E3-C2D9-3F6B-ED84-892B5A5C5127}"/>
              </a:ext>
            </a:extLst>
          </p:cNvPr>
          <p:cNvSpPr txBox="1">
            <a:spLocks/>
          </p:cNvSpPr>
          <p:nvPr/>
        </p:nvSpPr>
        <p:spPr bwMode="auto">
          <a:xfrm>
            <a:off x="6373813" y="1063625"/>
            <a:ext cx="31099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altLang="fr-FR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79072-C293-2471-E45D-B27DBB2044DC}"/>
              </a:ext>
            </a:extLst>
          </p:cNvPr>
          <p:cNvSpPr txBox="1"/>
          <p:nvPr/>
        </p:nvSpPr>
        <p:spPr>
          <a:xfrm>
            <a:off x="1747838" y="2605723"/>
            <a:ext cx="6524625" cy="374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22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بناء على إنجازات المتعلمين خلال الممارسة المستقلة </a:t>
            </a:r>
          </a:p>
        </p:txBody>
      </p:sp>
      <p:pic>
        <p:nvPicPr>
          <p:cNvPr id="8" name="Image 7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46EC2073-4486-42AB-A7E3-A43BAE0D256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3" y="2196320"/>
            <a:ext cx="1896443" cy="268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9334" name="Image 2">
            <a:extLst>
              <a:ext uri="{FF2B5EF4-FFF2-40B4-BE49-F238E27FC236}">
                <a16:creationId xmlns:a16="http://schemas.microsoft.com/office/drawing/2014/main" id="{028D91A2-680E-E27E-29FD-AF8FB0A4E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5" y="3125788"/>
            <a:ext cx="568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6E246-A7D5-6815-F668-89E4057F5C0D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7BD3E3-B4BE-A727-849F-C8D9C2EEC128}"/>
              </a:ext>
            </a:extLst>
          </p:cNvPr>
          <p:cNvSpPr/>
          <p:nvPr/>
        </p:nvSpPr>
        <p:spPr>
          <a:xfrm>
            <a:off x="1106955" y="3172609"/>
            <a:ext cx="6801287" cy="2160612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42FBDF-0323-7171-9B34-AA4895D96FC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C2ED499B-1966-9B57-5D89-3CD0657E8136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C62ED8C4-4590-6AD1-5322-D225BBB5DF20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2EA157D-5978-CC07-6CE7-2007F1C61084}"/>
              </a:ext>
            </a:extLst>
          </p:cNvPr>
          <p:cNvGrpSpPr/>
          <p:nvPr/>
        </p:nvGrpSpPr>
        <p:grpSpPr>
          <a:xfrm>
            <a:off x="7332491" y="2961384"/>
            <a:ext cx="952824" cy="892559"/>
            <a:chOff x="7018463" y="3273195"/>
            <a:chExt cx="1249561" cy="117209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10BCB86-B975-91F8-B999-1C3A5B5B2703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5A7D3F1C-0826-D21D-3D67-4225D2343596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24C28B67-8A2A-53D8-BB35-005B0557BA24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2450D4B9-52CB-E576-36B4-8775669C7D88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1" name="Chevron 20">
                <a:extLst>
                  <a:ext uri="{FF2B5EF4-FFF2-40B4-BE49-F238E27FC236}">
                    <a16:creationId xmlns:a16="http://schemas.microsoft.com/office/drawing/2014/main" id="{7252C67E-B80A-2F88-7D89-7A45A0E23675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96227389-C19D-2255-98D8-928EB1A9FE3E}"/>
                  </a:ext>
                </a:extLst>
              </p:cNvPr>
              <p:cNvCxnSpPr>
                <a:cxnSpLocks/>
                <a:stCxn id="21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D45C9D6-6C65-2F91-37C4-4F6FCBF62099}"/>
              </a:ext>
            </a:extLst>
          </p:cNvPr>
          <p:cNvSpPr txBox="1"/>
          <p:nvPr/>
        </p:nvSpPr>
        <p:spPr>
          <a:xfrm>
            <a:off x="1235758" y="3454401"/>
            <a:ext cx="582148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كِتابَةِ </a:t>
            </a:r>
            <a:r>
              <a:rPr lang="f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وَقراءَةِ الْأَعْدادِ مِنْ </a:t>
            </a:r>
            <a:r>
              <a:rPr lang="fr-FR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1 000 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</a:t>
            </a:r>
            <a:r>
              <a:rPr lang="en-GB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999 999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؛</a:t>
            </a:r>
            <a:endParaRPr lang="fr-MA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r" rt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تَفْكيكِ وَتَرْكيبِ الْأَعْدادِ مِنَ 1000 إلى </a:t>
            </a:r>
            <a:r>
              <a:rPr lang="en-GB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999 999 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؛          </a:t>
            </a:r>
            <a:endParaRPr lang="fr-MA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r" rt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تَقْريبِ الْأَعْدادِ إِلى</a:t>
            </a:r>
            <a:r>
              <a:rPr lang="f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الْعَشَرَة؛ إِلى الْمِئَة؛         </a:t>
            </a:r>
            <a:endParaRPr lang="fr-MA" sz="2000" b="1" kern="0" dirty="0">
              <a:solidFill>
                <a:srgbClr val="10658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r" rt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ar-MA" sz="20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حَلِّ الْمَسائِلِ(الْبَحْثُ عَنِ الْكُلِّ أَوِ الْجَزْءِ).</a:t>
            </a:r>
          </a:p>
        </p:txBody>
      </p:sp>
    </p:spTree>
    <p:extLst>
      <p:ext uri="{BB962C8B-B14F-4D97-AF65-F5344CB8AC3E}">
        <p14:creationId xmlns:p14="http://schemas.microsoft.com/office/powerpoint/2010/main" val="59152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4">
            <a:extLst>
              <a:ext uri="{FF2B5EF4-FFF2-40B4-BE49-F238E27FC236}">
                <a16:creationId xmlns:a16="http://schemas.microsoft.com/office/drawing/2014/main" id="{40C7294B-F6C3-2470-CD99-017418C77F79}"/>
              </a:ext>
            </a:extLst>
          </p:cNvPr>
          <p:cNvSpPr>
            <a:spLocks/>
          </p:cNvSpPr>
          <p:nvPr/>
        </p:nvSpPr>
        <p:spPr>
          <a:xfrm>
            <a:off x="3491021" y="876816"/>
            <a:ext cx="4585787" cy="372000"/>
          </a:xfrm>
          <a:prstGeom prst="round2SameRect">
            <a:avLst>
              <a:gd name="adj1" fmla="val 40573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609630" lvl="2" algn="r" defTabSz="609630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مرحباً يا أصدقاء. اليوم، سنراجع دروس الأسبوع.</a:t>
            </a:r>
          </a:p>
          <a:p>
            <a:pPr marL="609630" lvl="2" algn="r" defTabSz="609630" rtl="1"/>
            <a:endParaRPr lang="ar-MA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Nada-Wave">
            <a:hlinkClick r:id="" action="ppaction://media"/>
            <a:extLst>
              <a:ext uri="{FF2B5EF4-FFF2-40B4-BE49-F238E27FC236}">
                <a16:creationId xmlns:a16="http://schemas.microsoft.com/office/drawing/2014/main" id="{28F360A5-5009-5E5A-1A90-063D00B16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A1E65865-8D7C-432D-C001-4374F53B9C5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  <p:pic>
        <p:nvPicPr>
          <p:cNvPr id="9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BEDBAD5-B82D-F61E-7382-8F78DF2A70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905260" y="636381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986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71658B4F-CA4C-C855-D022-5B3209CD2101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139F645-6AF6-D76C-3950-23A6E10DEEBF}"/>
              </a:ext>
            </a:extLst>
          </p:cNvPr>
          <p:cNvSpPr/>
          <p:nvPr/>
        </p:nvSpPr>
        <p:spPr>
          <a:xfrm>
            <a:off x="1720931" y="2610517"/>
            <a:ext cx="5884432" cy="237055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anose="020F0502020204030204" pitchFamily="34" charset="0"/>
            </a:endParaRPr>
          </a:p>
        </p:txBody>
      </p:sp>
      <p:sp>
        <p:nvSpPr>
          <p:cNvPr id="3" name="Flowchart: Alternate Process 54">
            <a:extLst>
              <a:ext uri="{FF2B5EF4-FFF2-40B4-BE49-F238E27FC236}">
                <a16:creationId xmlns:a16="http://schemas.microsoft.com/office/drawing/2014/main" id="{221A3EE0-E9C1-E8E0-053A-19385537EBD8}"/>
              </a:ext>
            </a:extLst>
          </p:cNvPr>
          <p:cNvSpPr/>
          <p:nvPr/>
        </p:nvSpPr>
        <p:spPr>
          <a:xfrm>
            <a:off x="2474259" y="2209308"/>
            <a:ext cx="419997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defRPr/>
            </a:pP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80">
            <a:extLst>
              <a:ext uri="{FF2B5EF4-FFF2-40B4-BE49-F238E27FC236}">
                <a16:creationId xmlns:a16="http://schemas.microsoft.com/office/drawing/2014/main" id="{CEF7E973-88DF-E9E7-9F6A-E07B235E3B0A}"/>
              </a:ext>
            </a:extLst>
          </p:cNvPr>
          <p:cNvSpPr>
            <a:spLocks noChangeAspect="1"/>
          </p:cNvSpPr>
          <p:nvPr/>
        </p:nvSpPr>
        <p:spPr>
          <a:xfrm>
            <a:off x="6232304" y="2261495"/>
            <a:ext cx="698043" cy="698043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1</a:t>
            </a:r>
          </a:p>
        </p:txBody>
      </p:sp>
      <p:pic>
        <p:nvPicPr>
          <p:cNvPr id="5" name="Image 4" descr="Une image contenant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D8D94C9-33EC-97D2-E452-C86B0AAB1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596534" y="3063914"/>
            <a:ext cx="841742" cy="8417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FFEF689-E2D4-5D12-182C-41AFC71FEBE6}"/>
              </a:ext>
            </a:extLst>
          </p:cNvPr>
          <p:cNvSpPr txBox="1"/>
          <p:nvPr/>
        </p:nvSpPr>
        <p:spPr>
          <a:xfrm>
            <a:off x="1801976" y="3950021"/>
            <a:ext cx="4597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r" defTabSz="685834" rtl="1">
              <a:defRPr sz="3600" b="1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defRPr>
            </a:lvl1pPr>
          </a:lstStyle>
          <a:p>
            <a:r>
              <a:rPr lang="ar-MA" sz="2800" dirty="0">
                <a:solidFill>
                  <a:schemeClr val="bg1">
                    <a:lumMod val="65000"/>
                  </a:schemeClr>
                </a:solidFill>
              </a:rPr>
              <a:t>حساب ذهني</a:t>
            </a:r>
          </a:p>
        </p:txBody>
      </p:sp>
      <p:sp>
        <p:nvSpPr>
          <p:cNvPr id="10" name="ZoneTexte 7">
            <a:extLst>
              <a:ext uri="{FF2B5EF4-FFF2-40B4-BE49-F238E27FC236}">
                <a16:creationId xmlns:a16="http://schemas.microsoft.com/office/drawing/2014/main" id="{9C84D037-5FCE-1172-2BE5-2E33588B2D40}"/>
              </a:ext>
            </a:extLst>
          </p:cNvPr>
          <p:cNvSpPr txBox="1"/>
          <p:nvPr/>
        </p:nvSpPr>
        <p:spPr>
          <a:xfrm>
            <a:off x="1918437" y="3149464"/>
            <a:ext cx="4597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r" defTabSz="685834" rtl="1">
              <a:defRPr sz="3600" b="1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defRPr>
            </a:lvl1pPr>
          </a:lstStyle>
          <a:p>
            <a:r>
              <a:rPr lang="ar-MA" sz="2800" dirty="0"/>
              <a:t>تصحيح الواجب المنزلي</a:t>
            </a:r>
          </a:p>
        </p:txBody>
      </p:sp>
    </p:spTree>
    <p:extLst>
      <p:ext uri="{BB962C8B-B14F-4D97-AF65-F5344CB8AC3E}">
        <p14:creationId xmlns:p14="http://schemas.microsoft.com/office/powerpoint/2010/main" val="501968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7E45D-47E6-E204-FA63-7B941033F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E2B885B3-8C61-384A-DBAA-B647E038E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8EE28E0-3253-770E-ADFF-C9F9BE5AEEF4}"/>
              </a:ext>
            </a:extLst>
          </p:cNvPr>
          <p:cNvSpPr txBox="1"/>
          <p:nvPr/>
        </p:nvSpPr>
        <p:spPr>
          <a:xfrm>
            <a:off x="477520" y="938025"/>
            <a:ext cx="7123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 التمرين رقم 4 في الصفحة 15.</a:t>
            </a:r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EFBC8CBA-DFBE-4F5F-88CD-2F5A4D360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V="1">
            <a:off x="7952620" y="762736"/>
            <a:ext cx="713860" cy="750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D4404A-952B-676F-FDFB-6B3B561BDAAE}"/>
              </a:ext>
            </a:extLst>
          </p:cNvPr>
          <p:cNvSpPr txBox="1"/>
          <p:nvPr/>
        </p:nvSpPr>
        <p:spPr>
          <a:xfrm>
            <a:off x="2179320" y="3698994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384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ECBA9-B0C1-4105-831F-D59801AC41FB}"/>
              </a:ext>
            </a:extLst>
          </p:cNvPr>
          <p:cNvSpPr txBox="1"/>
          <p:nvPr/>
        </p:nvSpPr>
        <p:spPr>
          <a:xfrm>
            <a:off x="1666240" y="4011414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253</a:t>
            </a:r>
            <a:endParaRPr lang="fr-MA" b="1" dirty="0">
              <a:solidFill>
                <a:srgbClr val="C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4BE86E8-5AD1-0EEA-85C8-3A47B0C98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068" y="2201803"/>
            <a:ext cx="7261905" cy="361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3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22602</TotalTime>
  <Words>899</Words>
  <Application>Microsoft Office PowerPoint</Application>
  <PresentationFormat>Affichage à l'écran (4:3)</PresentationFormat>
  <Paragraphs>247</Paragraphs>
  <Slides>56</Slides>
  <Notes>4</Notes>
  <HiddenSlides>0</HiddenSlides>
  <MMClips>11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67" baseType="lpstr">
      <vt:lpstr>Chalkboard</vt:lpstr>
      <vt:lpstr>Arial</vt:lpstr>
      <vt:lpstr>Dosis</vt:lpstr>
      <vt:lpstr>Effra CC Arbc</vt:lpstr>
      <vt:lpstr>Aptos Display</vt:lpstr>
      <vt:lpstr>Calibri</vt:lpstr>
      <vt:lpstr>Aptos</vt:lpstr>
      <vt:lpstr>2_Conception personnalisée</vt:lpstr>
      <vt:lpstr>Page d'entree</vt:lpstr>
      <vt:lpstr>partie 1</vt:lpstr>
      <vt:lpstr>1_Page d'entree</vt:lpstr>
      <vt:lpstr>Présentation PowerPoint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 DU MODULE</dc:title>
  <dc:creator>Mme Chraibi</dc:creator>
  <cp:lastModifiedBy>EL HAMDOUNI BTIHAJ</cp:lastModifiedBy>
  <cp:revision>131</cp:revision>
  <cp:lastPrinted>2025-08-13T10:11:39Z</cp:lastPrinted>
  <dcterms:created xsi:type="dcterms:W3CDTF">2025-08-01T12:31:49Z</dcterms:created>
  <dcterms:modified xsi:type="dcterms:W3CDTF">2025-10-30T17:55:24Z</dcterms:modified>
</cp:coreProperties>
</file>