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747775"/>
          </p15:clr>
        </p15:guide>
        <p15:guide id="2" pos="384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9" name="Shape 569"/>
        <p:cNvGrpSpPr/>
        <p:nvPr/>
      </p:nvGrpSpPr>
      <p:grpSpPr>
        <a:xfrm>
          <a:off x="0" y="0"/>
          <a:ext cx="0" cy="0"/>
          <a:chOff x="0" y="0"/>
          <a:chExt cx="0" cy="0"/>
        </a:xfrm>
      </p:grpSpPr>
      <p:sp>
        <p:nvSpPr>
          <p:cNvPr id="570" name="Google Shape;570;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1" name="Google Shape;57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7" name="Shape 697"/>
        <p:cNvGrpSpPr/>
        <p:nvPr/>
      </p:nvGrpSpPr>
      <p:grpSpPr>
        <a:xfrm>
          <a:off x="0" y="0"/>
          <a:ext cx="0" cy="0"/>
          <a:chOff x="0" y="0"/>
          <a:chExt cx="0" cy="0"/>
        </a:xfrm>
      </p:grpSpPr>
      <p:sp>
        <p:nvSpPr>
          <p:cNvPr id="698" name="Google Shape;698;g1eb205fd2b6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9" name="Google Shape;699;g1eb205fd2b6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5" name="Shape 715"/>
        <p:cNvGrpSpPr/>
        <p:nvPr/>
      </p:nvGrpSpPr>
      <p:grpSpPr>
        <a:xfrm>
          <a:off x="0" y="0"/>
          <a:ext cx="0" cy="0"/>
          <a:chOff x="0" y="0"/>
          <a:chExt cx="0" cy="0"/>
        </a:xfrm>
      </p:grpSpPr>
      <p:sp>
        <p:nvSpPr>
          <p:cNvPr id="716" name="Google Shape;716;g1eb205fd2b6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7" name="Google Shape;717;g1eb205fd2b6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8" name="Shape 728"/>
        <p:cNvGrpSpPr/>
        <p:nvPr/>
      </p:nvGrpSpPr>
      <p:grpSpPr>
        <a:xfrm>
          <a:off x="0" y="0"/>
          <a:ext cx="0" cy="0"/>
          <a:chOff x="0" y="0"/>
          <a:chExt cx="0" cy="0"/>
        </a:xfrm>
      </p:grpSpPr>
      <p:sp>
        <p:nvSpPr>
          <p:cNvPr id="729" name="Google Shape;729;g1eb205fd2b6_0_6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0" name="Google Shape;730;g1eb205fd2b6_0_6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8" name="Shape 748"/>
        <p:cNvGrpSpPr/>
        <p:nvPr/>
      </p:nvGrpSpPr>
      <p:grpSpPr>
        <a:xfrm>
          <a:off x="0" y="0"/>
          <a:ext cx="0" cy="0"/>
          <a:chOff x="0" y="0"/>
          <a:chExt cx="0" cy="0"/>
        </a:xfrm>
      </p:grpSpPr>
      <p:sp>
        <p:nvSpPr>
          <p:cNvPr id="749" name="Google Shape;749;g1eb205fd2b6_0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0" name="Google Shape;750;g1eb205fd2b6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1" name="Shape 801"/>
        <p:cNvGrpSpPr/>
        <p:nvPr/>
      </p:nvGrpSpPr>
      <p:grpSpPr>
        <a:xfrm>
          <a:off x="0" y="0"/>
          <a:ext cx="0" cy="0"/>
          <a:chOff x="0" y="0"/>
          <a:chExt cx="0" cy="0"/>
        </a:xfrm>
      </p:grpSpPr>
      <p:sp>
        <p:nvSpPr>
          <p:cNvPr id="802" name="Google Shape;802;g1eb205fd2b6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3" name="Google Shape;803;g1eb205fd2b6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7" name="Shape 807"/>
        <p:cNvGrpSpPr/>
        <p:nvPr/>
      </p:nvGrpSpPr>
      <p:grpSpPr>
        <a:xfrm>
          <a:off x="0" y="0"/>
          <a:ext cx="0" cy="0"/>
          <a:chOff x="0" y="0"/>
          <a:chExt cx="0" cy="0"/>
        </a:xfrm>
      </p:grpSpPr>
      <p:sp>
        <p:nvSpPr>
          <p:cNvPr id="808" name="Google Shape;808;g1eb205fd2b6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9" name="Google Shape;809;g1eb205fd2b6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9" name="Shape 829"/>
        <p:cNvGrpSpPr/>
        <p:nvPr/>
      </p:nvGrpSpPr>
      <p:grpSpPr>
        <a:xfrm>
          <a:off x="0" y="0"/>
          <a:ext cx="0" cy="0"/>
          <a:chOff x="0" y="0"/>
          <a:chExt cx="0" cy="0"/>
        </a:xfrm>
      </p:grpSpPr>
      <p:sp>
        <p:nvSpPr>
          <p:cNvPr id="830" name="Google Shape;830;g1eb205fd2b6_0_2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1" name="Google Shape;831;g1eb205fd2b6_0_2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1" name="Shape 851"/>
        <p:cNvGrpSpPr/>
        <p:nvPr/>
      </p:nvGrpSpPr>
      <p:grpSpPr>
        <a:xfrm>
          <a:off x="0" y="0"/>
          <a:ext cx="0" cy="0"/>
          <a:chOff x="0" y="0"/>
          <a:chExt cx="0" cy="0"/>
        </a:xfrm>
      </p:grpSpPr>
      <p:sp>
        <p:nvSpPr>
          <p:cNvPr id="852" name="Google Shape;852;g1eb205fd2b6_0_2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3" name="Google Shape;853;g1eb205fd2b6_0_2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3" name="Shape 903"/>
        <p:cNvGrpSpPr/>
        <p:nvPr/>
      </p:nvGrpSpPr>
      <p:grpSpPr>
        <a:xfrm>
          <a:off x="0" y="0"/>
          <a:ext cx="0" cy="0"/>
          <a:chOff x="0" y="0"/>
          <a:chExt cx="0" cy="0"/>
        </a:xfrm>
      </p:grpSpPr>
      <p:sp>
        <p:nvSpPr>
          <p:cNvPr id="904" name="Google Shape;904;g1eb205fd2b6_0_2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5" name="Google Shape;905;g1eb205fd2b6_0_2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5" name="Shape 985"/>
        <p:cNvGrpSpPr/>
        <p:nvPr/>
      </p:nvGrpSpPr>
      <p:grpSpPr>
        <a:xfrm>
          <a:off x="0" y="0"/>
          <a:ext cx="0" cy="0"/>
          <a:chOff x="0" y="0"/>
          <a:chExt cx="0" cy="0"/>
        </a:xfrm>
      </p:grpSpPr>
      <p:sp>
        <p:nvSpPr>
          <p:cNvPr id="986" name="Google Shape;986;g1eb205fd2b6_0_7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7" name="Google Shape;987;g1eb205fd2b6_0_7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5" name="Shape 575"/>
        <p:cNvGrpSpPr/>
        <p:nvPr/>
      </p:nvGrpSpPr>
      <p:grpSpPr>
        <a:xfrm>
          <a:off x="0" y="0"/>
          <a:ext cx="0" cy="0"/>
          <a:chOff x="0" y="0"/>
          <a:chExt cx="0" cy="0"/>
        </a:xfrm>
      </p:grpSpPr>
      <p:sp>
        <p:nvSpPr>
          <p:cNvPr id="576" name="Google Shape;576;g1eb2014fdb4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7" name="Google Shape;577;g1eb2014fdb4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8" name="Shape 998"/>
        <p:cNvGrpSpPr/>
        <p:nvPr/>
      </p:nvGrpSpPr>
      <p:grpSpPr>
        <a:xfrm>
          <a:off x="0" y="0"/>
          <a:ext cx="0" cy="0"/>
          <a:chOff x="0" y="0"/>
          <a:chExt cx="0" cy="0"/>
        </a:xfrm>
      </p:grpSpPr>
      <p:sp>
        <p:nvSpPr>
          <p:cNvPr id="999" name="Google Shape;999;g1eb205fd2b6_0_8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0" name="Google Shape;1000;g1eb205fd2b6_0_8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1" name="Shape 1011"/>
        <p:cNvGrpSpPr/>
        <p:nvPr/>
      </p:nvGrpSpPr>
      <p:grpSpPr>
        <a:xfrm>
          <a:off x="0" y="0"/>
          <a:ext cx="0" cy="0"/>
          <a:chOff x="0" y="0"/>
          <a:chExt cx="0" cy="0"/>
        </a:xfrm>
      </p:grpSpPr>
      <p:sp>
        <p:nvSpPr>
          <p:cNvPr id="1012" name="Google Shape;1012;g1eb205fd2b6_0_7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3" name="Google Shape;1013;g1eb205fd2b6_0_7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7" name="Shape 1017"/>
        <p:cNvGrpSpPr/>
        <p:nvPr/>
      </p:nvGrpSpPr>
      <p:grpSpPr>
        <a:xfrm>
          <a:off x="0" y="0"/>
          <a:ext cx="0" cy="0"/>
          <a:chOff x="0" y="0"/>
          <a:chExt cx="0" cy="0"/>
        </a:xfrm>
      </p:grpSpPr>
      <p:sp>
        <p:nvSpPr>
          <p:cNvPr id="1018" name="Google Shape;1018;g1eb205fd2b6_0_3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9" name="Google Shape;1019;g1eb205fd2b6_0_3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8" name="Shape 1318"/>
        <p:cNvGrpSpPr/>
        <p:nvPr/>
      </p:nvGrpSpPr>
      <p:grpSpPr>
        <a:xfrm>
          <a:off x="0" y="0"/>
          <a:ext cx="0" cy="0"/>
          <a:chOff x="0" y="0"/>
          <a:chExt cx="0" cy="0"/>
        </a:xfrm>
      </p:grpSpPr>
      <p:sp>
        <p:nvSpPr>
          <p:cNvPr id="1319" name="Google Shape;1319;g1eb205fd2b6_0_6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0" name="Google Shape;1320;g1eb205fd2b6_0_6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2" name="Shape 582"/>
        <p:cNvGrpSpPr/>
        <p:nvPr/>
      </p:nvGrpSpPr>
      <p:grpSpPr>
        <a:xfrm>
          <a:off x="0" y="0"/>
          <a:ext cx="0" cy="0"/>
          <a:chOff x="0" y="0"/>
          <a:chExt cx="0" cy="0"/>
        </a:xfrm>
      </p:grpSpPr>
      <p:sp>
        <p:nvSpPr>
          <p:cNvPr id="583" name="Google Shape;583;g1eb2014fdb4_1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4" name="Google Shape;584;g1eb2014fdb4_1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1" name="Shape 641"/>
        <p:cNvGrpSpPr/>
        <p:nvPr/>
      </p:nvGrpSpPr>
      <p:grpSpPr>
        <a:xfrm>
          <a:off x="0" y="0"/>
          <a:ext cx="0" cy="0"/>
          <a:chOff x="0" y="0"/>
          <a:chExt cx="0" cy="0"/>
        </a:xfrm>
      </p:grpSpPr>
      <p:sp>
        <p:nvSpPr>
          <p:cNvPr id="642" name="Google Shape;642;g1eb2014fdb4_1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3" name="Google Shape;643;g1eb2014fdb4_1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5" name="Shape 655"/>
        <p:cNvGrpSpPr/>
        <p:nvPr/>
      </p:nvGrpSpPr>
      <p:grpSpPr>
        <a:xfrm>
          <a:off x="0" y="0"/>
          <a:ext cx="0" cy="0"/>
          <a:chOff x="0" y="0"/>
          <a:chExt cx="0" cy="0"/>
        </a:xfrm>
      </p:grpSpPr>
      <p:sp>
        <p:nvSpPr>
          <p:cNvPr id="656" name="Google Shape;656;g1eb2014fdb4_1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7" name="Google Shape;657;g1eb2014fdb4_1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1" name="Shape 661"/>
        <p:cNvGrpSpPr/>
        <p:nvPr/>
      </p:nvGrpSpPr>
      <p:grpSpPr>
        <a:xfrm>
          <a:off x="0" y="0"/>
          <a:ext cx="0" cy="0"/>
          <a:chOff x="0" y="0"/>
          <a:chExt cx="0" cy="0"/>
        </a:xfrm>
      </p:grpSpPr>
      <p:sp>
        <p:nvSpPr>
          <p:cNvPr id="662" name="Google Shape;662;g1eb205fd2b6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3" name="Google Shape;663;g1eb205fd2b6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5" name="Shape 675"/>
        <p:cNvGrpSpPr/>
        <p:nvPr/>
      </p:nvGrpSpPr>
      <p:grpSpPr>
        <a:xfrm>
          <a:off x="0" y="0"/>
          <a:ext cx="0" cy="0"/>
          <a:chOff x="0" y="0"/>
          <a:chExt cx="0" cy="0"/>
        </a:xfrm>
      </p:grpSpPr>
      <p:sp>
        <p:nvSpPr>
          <p:cNvPr id="676" name="Google Shape;676;g1eb205fd2b6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7" name="Google Shape;677;g1eb205fd2b6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4" name="Shape 684"/>
        <p:cNvGrpSpPr/>
        <p:nvPr/>
      </p:nvGrpSpPr>
      <p:grpSpPr>
        <a:xfrm>
          <a:off x="0" y="0"/>
          <a:ext cx="0" cy="0"/>
          <a:chOff x="0" y="0"/>
          <a:chExt cx="0" cy="0"/>
        </a:xfrm>
      </p:grpSpPr>
      <p:sp>
        <p:nvSpPr>
          <p:cNvPr id="685" name="Google Shape;685;g1eb205fd2b6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6" name="Google Shape;686;g1eb205fd2b6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1" name="Shape 691"/>
        <p:cNvGrpSpPr/>
        <p:nvPr/>
      </p:nvGrpSpPr>
      <p:grpSpPr>
        <a:xfrm>
          <a:off x="0" y="0"/>
          <a:ext cx="0" cy="0"/>
          <a:chOff x="0" y="0"/>
          <a:chExt cx="0" cy="0"/>
        </a:xfrm>
      </p:grpSpPr>
      <p:sp>
        <p:nvSpPr>
          <p:cNvPr id="692" name="Google Shape;692;g1eb2014fdb4_1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3" name="Google Shape;693;g1eb2014fdb4_1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lidesmania.com/questions-powerpoint-google-slides/can-i-use-these-templates/" TargetMode="External"/><Relationship Id="rId3" Type="http://schemas.openxmlformats.org/officeDocument/2006/relationships/hyperlink" Target="https://www.facebook.com/SlidesManiaSM/" TargetMode="External"/><Relationship Id="rId4" Type="http://schemas.openxmlformats.org/officeDocument/2006/relationships/image" Target="../media/image1.png"/><Relationship Id="rId11" Type="http://schemas.openxmlformats.org/officeDocument/2006/relationships/image" Target="../media/image3.png"/><Relationship Id="rId10" Type="http://schemas.openxmlformats.org/officeDocument/2006/relationships/image" Target="../media/image4.png"/><Relationship Id="rId9" Type="http://schemas.openxmlformats.org/officeDocument/2006/relationships/hyperlink" Target="https://www.instagram.com/slidesmania/" TargetMode="External"/><Relationship Id="rId5" Type="http://schemas.openxmlformats.org/officeDocument/2006/relationships/hyperlink" Target="https://twitter.com/SlidesManiaSM/" TargetMode="External"/><Relationship Id="rId6" Type="http://schemas.openxmlformats.org/officeDocument/2006/relationships/image" Target="../media/image2.png"/><Relationship Id="rId7" Type="http://schemas.openxmlformats.org/officeDocument/2006/relationships/hyperlink" Target="https://www.pinterest.com/slidesmania/" TargetMode="External"/><Relationship Id="rId8"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
          <p:cNvSpPr/>
          <p:nvPr/>
        </p:nvSpPr>
        <p:spPr>
          <a:xfrm rot="792854">
            <a:off x="4308645" y="599046"/>
            <a:ext cx="7190744" cy="5812319"/>
          </a:xfrm>
          <a:custGeom>
            <a:rect b="b" l="l" r="r" t="t"/>
            <a:pathLst>
              <a:path extrusionOk="0" h="389299" w="443060">
                <a:moveTo>
                  <a:pt x="206479" y="2041"/>
                </a:moveTo>
                <a:cubicBezTo>
                  <a:pt x="126723" y="11526"/>
                  <a:pt x="32669" y="76866"/>
                  <a:pt x="11165" y="162889"/>
                </a:cubicBezTo>
                <a:cubicBezTo>
                  <a:pt x="-14144" y="264128"/>
                  <a:pt x="-5449" y="398121"/>
                  <a:pt x="133714" y="388843"/>
                </a:cubicBezTo>
                <a:cubicBezTo>
                  <a:pt x="191416" y="384997"/>
                  <a:pt x="212681" y="289089"/>
                  <a:pt x="260096" y="270124"/>
                </a:cubicBezTo>
                <a:cubicBezTo>
                  <a:pt x="332120" y="241313"/>
                  <a:pt x="368193" y="296064"/>
                  <a:pt x="428604" y="235654"/>
                </a:cubicBezTo>
                <a:cubicBezTo>
                  <a:pt x="447022" y="217235"/>
                  <a:pt x="444043" y="165480"/>
                  <a:pt x="440092" y="143741"/>
                </a:cubicBezTo>
                <a:cubicBezTo>
                  <a:pt x="418872" y="27038"/>
                  <a:pt x="304002" y="-9557"/>
                  <a:pt x="206479" y="204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13" name="Google Shape;13;p2"/>
          <p:cNvGrpSpPr/>
          <p:nvPr/>
        </p:nvGrpSpPr>
        <p:grpSpPr>
          <a:xfrm>
            <a:off x="1847104" y="2886391"/>
            <a:ext cx="2549783" cy="4011304"/>
            <a:chOff x="5790625" y="1413435"/>
            <a:chExt cx="538770" cy="847572"/>
          </a:xfrm>
        </p:grpSpPr>
        <p:sp>
          <p:nvSpPr>
            <p:cNvPr id="14" name="Google Shape;14;p2"/>
            <p:cNvSpPr/>
            <p:nvPr/>
          </p:nvSpPr>
          <p:spPr>
            <a:xfrm>
              <a:off x="5790625" y="1413435"/>
              <a:ext cx="538770" cy="847572"/>
            </a:xfrm>
            <a:custGeom>
              <a:rect b="b" l="l" r="r" t="t"/>
              <a:pathLst>
                <a:path extrusionOk="0" h="847572" w="538770">
                  <a:moveTo>
                    <a:pt x="108464" y="840512"/>
                  </a:moveTo>
                  <a:lnTo>
                    <a:pt x="144978" y="474283"/>
                  </a:lnTo>
                  <a:cubicBezTo>
                    <a:pt x="144978" y="474283"/>
                    <a:pt x="115589" y="435340"/>
                    <a:pt x="104416" y="405108"/>
                  </a:cubicBezTo>
                  <a:cubicBezTo>
                    <a:pt x="93284" y="374873"/>
                    <a:pt x="85795" y="345079"/>
                    <a:pt x="70533" y="322956"/>
                  </a:cubicBezTo>
                  <a:cubicBezTo>
                    <a:pt x="55231" y="300832"/>
                    <a:pt x="-17190" y="242791"/>
                    <a:pt x="3780" y="221384"/>
                  </a:cubicBezTo>
                  <a:cubicBezTo>
                    <a:pt x="24749" y="199978"/>
                    <a:pt x="56810" y="208418"/>
                    <a:pt x="84621" y="243657"/>
                  </a:cubicBezTo>
                  <a:cubicBezTo>
                    <a:pt x="97291" y="259712"/>
                    <a:pt x="108748" y="300723"/>
                    <a:pt x="139473" y="288279"/>
                  </a:cubicBezTo>
                  <a:cubicBezTo>
                    <a:pt x="165826" y="277604"/>
                    <a:pt x="168012" y="196597"/>
                    <a:pt x="171939" y="164459"/>
                  </a:cubicBezTo>
                  <a:cubicBezTo>
                    <a:pt x="175906" y="132317"/>
                    <a:pt x="179873" y="8991"/>
                    <a:pt x="208493" y="761"/>
                  </a:cubicBezTo>
                  <a:cubicBezTo>
                    <a:pt x="261200" y="-14415"/>
                    <a:pt x="228410" y="202354"/>
                    <a:pt x="251161" y="203540"/>
                  </a:cubicBezTo>
                  <a:cubicBezTo>
                    <a:pt x="263710" y="204192"/>
                    <a:pt x="324270" y="-8473"/>
                    <a:pt x="370297" y="5789"/>
                  </a:cubicBezTo>
                  <a:cubicBezTo>
                    <a:pt x="396448" y="13889"/>
                    <a:pt x="370864" y="80258"/>
                    <a:pt x="350380" y="138972"/>
                  </a:cubicBezTo>
                  <a:cubicBezTo>
                    <a:pt x="333783" y="186635"/>
                    <a:pt x="317307" y="226707"/>
                    <a:pt x="327954" y="234399"/>
                  </a:cubicBezTo>
                  <a:cubicBezTo>
                    <a:pt x="343822" y="245839"/>
                    <a:pt x="441908" y="64576"/>
                    <a:pt x="473079" y="83351"/>
                  </a:cubicBezTo>
                  <a:cubicBezTo>
                    <a:pt x="495749" y="97005"/>
                    <a:pt x="465104" y="159727"/>
                    <a:pt x="431464" y="213008"/>
                  </a:cubicBezTo>
                  <a:cubicBezTo>
                    <a:pt x="405516" y="254121"/>
                    <a:pt x="375641" y="287522"/>
                    <a:pt x="382806" y="300039"/>
                  </a:cubicBezTo>
                  <a:cubicBezTo>
                    <a:pt x="402561" y="334497"/>
                    <a:pt x="526433" y="266116"/>
                    <a:pt x="537647" y="294837"/>
                  </a:cubicBezTo>
                  <a:cubicBezTo>
                    <a:pt x="547241" y="319511"/>
                    <a:pt x="492996" y="339865"/>
                    <a:pt x="466764" y="349438"/>
                  </a:cubicBezTo>
                  <a:cubicBezTo>
                    <a:pt x="440492" y="359016"/>
                    <a:pt x="394505" y="365238"/>
                    <a:pt x="382158" y="396190"/>
                  </a:cubicBezTo>
                  <a:cubicBezTo>
                    <a:pt x="359448" y="453192"/>
                    <a:pt x="320505" y="480039"/>
                    <a:pt x="320505" y="480039"/>
                  </a:cubicBezTo>
                  <a:cubicBezTo>
                    <a:pt x="320505" y="480039"/>
                    <a:pt x="327792" y="611316"/>
                    <a:pt x="332245" y="663812"/>
                  </a:cubicBezTo>
                  <a:cubicBezTo>
                    <a:pt x="336698" y="716308"/>
                    <a:pt x="349611" y="847572"/>
                    <a:pt x="349611" y="847572"/>
                  </a:cubicBezTo>
                  <a:lnTo>
                    <a:pt x="108464" y="840512"/>
                  </a:lnTo>
                  <a:close/>
                </a:path>
              </a:pathLst>
            </a:custGeom>
            <a:solidFill>
              <a:srgbClr val="CA845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 name="Google Shape;15;p2"/>
            <p:cNvSpPr/>
            <p:nvPr/>
          </p:nvSpPr>
          <p:spPr>
            <a:xfrm>
              <a:off x="5961062" y="1895693"/>
              <a:ext cx="116508" cy="8485"/>
            </a:xfrm>
            <a:custGeom>
              <a:rect b="b" l="l" r="r" t="t"/>
              <a:pathLst>
                <a:path extrusionOk="0" h="8485" w="116508">
                  <a:moveTo>
                    <a:pt x="113878" y="3"/>
                  </a:moveTo>
                  <a:cubicBezTo>
                    <a:pt x="113473" y="-1"/>
                    <a:pt x="78376" y="-45"/>
                    <a:pt x="60969" y="384"/>
                  </a:cubicBezTo>
                  <a:cubicBezTo>
                    <a:pt x="59511" y="420"/>
                    <a:pt x="38137" y="1189"/>
                    <a:pt x="28584" y="1647"/>
                  </a:cubicBezTo>
                  <a:cubicBezTo>
                    <a:pt x="21985" y="1966"/>
                    <a:pt x="2878" y="3015"/>
                    <a:pt x="2554" y="3039"/>
                  </a:cubicBezTo>
                  <a:cubicBezTo>
                    <a:pt x="1057" y="3140"/>
                    <a:pt x="-77" y="4464"/>
                    <a:pt x="4" y="5950"/>
                  </a:cubicBezTo>
                  <a:cubicBezTo>
                    <a:pt x="125" y="7436"/>
                    <a:pt x="1421" y="8577"/>
                    <a:pt x="2919" y="8480"/>
                  </a:cubicBezTo>
                  <a:cubicBezTo>
                    <a:pt x="3242" y="8456"/>
                    <a:pt x="22228" y="7278"/>
                    <a:pt x="28867" y="6962"/>
                  </a:cubicBezTo>
                  <a:cubicBezTo>
                    <a:pt x="38380" y="6504"/>
                    <a:pt x="47812" y="6205"/>
                    <a:pt x="56799" y="5950"/>
                  </a:cubicBezTo>
                  <a:cubicBezTo>
                    <a:pt x="58256" y="5909"/>
                    <a:pt x="59633" y="5861"/>
                    <a:pt x="61131" y="5824"/>
                  </a:cubicBezTo>
                  <a:cubicBezTo>
                    <a:pt x="78416" y="5395"/>
                    <a:pt x="96592" y="5266"/>
                    <a:pt x="111732" y="5318"/>
                  </a:cubicBezTo>
                  <a:cubicBezTo>
                    <a:pt x="112785" y="5318"/>
                    <a:pt x="113473" y="5314"/>
                    <a:pt x="113878" y="5318"/>
                  </a:cubicBezTo>
                  <a:cubicBezTo>
                    <a:pt x="115335" y="5326"/>
                    <a:pt x="116509" y="4148"/>
                    <a:pt x="116509" y="2659"/>
                  </a:cubicBezTo>
                  <a:cubicBezTo>
                    <a:pt x="116509" y="1169"/>
                    <a:pt x="115335" y="11"/>
                    <a:pt x="113878" y="3"/>
                  </a:cubicBezTo>
                  <a:close/>
                </a:path>
              </a:pathLst>
            </a:custGeom>
            <a:solidFill>
              <a:srgbClr val="0000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 name="Google Shape;16;p2"/>
            <p:cNvSpPr/>
            <p:nvPr/>
          </p:nvSpPr>
          <p:spPr>
            <a:xfrm>
              <a:off x="5932615" y="1640465"/>
              <a:ext cx="223813" cy="235323"/>
            </a:xfrm>
            <a:custGeom>
              <a:rect b="b" l="l" r="r" t="t"/>
              <a:pathLst>
                <a:path extrusionOk="0" h="235323" w="223813">
                  <a:moveTo>
                    <a:pt x="101438" y="37"/>
                  </a:moveTo>
                  <a:cubicBezTo>
                    <a:pt x="186004" y="5481"/>
                    <a:pt x="29908" y="151821"/>
                    <a:pt x="119979" y="170167"/>
                  </a:cubicBezTo>
                  <a:cubicBezTo>
                    <a:pt x="196205" y="185704"/>
                    <a:pt x="129573" y="63236"/>
                    <a:pt x="179041" y="59403"/>
                  </a:cubicBezTo>
                  <a:cubicBezTo>
                    <a:pt x="228469" y="55565"/>
                    <a:pt x="269476" y="261116"/>
                    <a:pt x="115769" y="232610"/>
                  </a:cubicBezTo>
                  <a:cubicBezTo>
                    <a:pt x="-108254" y="191060"/>
                    <a:pt x="53306" y="-3064"/>
                    <a:pt x="101438" y="37"/>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 name="Google Shape;17;p2"/>
            <p:cNvSpPr/>
            <p:nvPr/>
          </p:nvSpPr>
          <p:spPr>
            <a:xfrm>
              <a:off x="5977567" y="1429008"/>
              <a:ext cx="44207" cy="198783"/>
            </a:xfrm>
            <a:custGeom>
              <a:rect b="b" l="l" r="r" t="t"/>
              <a:pathLst>
                <a:path extrusionOk="0" h="198783" w="44207">
                  <a:moveTo>
                    <a:pt x="23252" y="28"/>
                  </a:moveTo>
                  <a:cubicBezTo>
                    <a:pt x="42804" y="-2765"/>
                    <a:pt x="59321" y="203811"/>
                    <a:pt x="21349" y="198690"/>
                  </a:cubicBezTo>
                  <a:cubicBezTo>
                    <a:pt x="-16582" y="193569"/>
                    <a:pt x="3740" y="2817"/>
                    <a:pt x="23252" y="2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 name="Google Shape;18;p2"/>
            <p:cNvSpPr/>
            <p:nvPr/>
          </p:nvSpPr>
          <p:spPr>
            <a:xfrm>
              <a:off x="6076318" y="1433397"/>
              <a:ext cx="85209" cy="185555"/>
            </a:xfrm>
            <a:custGeom>
              <a:rect b="b" l="l" r="r" t="t"/>
              <a:pathLst>
                <a:path extrusionOk="0" h="185555" w="85209">
                  <a:moveTo>
                    <a:pt x="77763" y="436"/>
                  </a:moveTo>
                  <a:cubicBezTo>
                    <a:pt x="109621" y="11714"/>
                    <a:pt x="30359" y="190078"/>
                    <a:pt x="7406" y="185468"/>
                  </a:cubicBezTo>
                  <a:cubicBezTo>
                    <a:pt x="-22874" y="179399"/>
                    <a:pt x="47523" y="-10259"/>
                    <a:pt x="77763" y="436"/>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 name="Google Shape;19;p2"/>
            <p:cNvSpPr/>
            <p:nvPr/>
          </p:nvSpPr>
          <p:spPr>
            <a:xfrm>
              <a:off x="6149557" y="1515829"/>
              <a:ext cx="110462" cy="153659"/>
            </a:xfrm>
            <a:custGeom>
              <a:rect b="b" l="l" r="r" t="t"/>
              <a:pathLst>
                <a:path extrusionOk="0" h="153659" w="110462">
                  <a:moveTo>
                    <a:pt x="105930" y="590"/>
                  </a:moveTo>
                  <a:cubicBezTo>
                    <a:pt x="132647" y="14904"/>
                    <a:pt x="33751" y="177303"/>
                    <a:pt x="4807" y="150727"/>
                  </a:cubicBezTo>
                  <a:cubicBezTo>
                    <a:pt x="-24137" y="124151"/>
                    <a:pt x="86256" y="-9960"/>
                    <a:pt x="105930" y="59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 name="Google Shape;20;p2"/>
            <p:cNvSpPr/>
            <p:nvPr/>
          </p:nvSpPr>
          <p:spPr>
            <a:xfrm>
              <a:off x="6204789" y="1712329"/>
              <a:ext cx="107214" cy="50413"/>
            </a:xfrm>
            <a:custGeom>
              <a:rect b="b" l="l" r="r" t="t"/>
              <a:pathLst>
                <a:path extrusionOk="0" h="50413" w="107214">
                  <a:moveTo>
                    <a:pt x="106845" y="4269"/>
                  </a:moveTo>
                  <a:cubicBezTo>
                    <a:pt x="114293" y="20644"/>
                    <a:pt x="6896" y="67485"/>
                    <a:pt x="379" y="43905"/>
                  </a:cubicBezTo>
                  <a:cubicBezTo>
                    <a:pt x="-7151" y="16762"/>
                    <a:pt x="99963" y="-10794"/>
                    <a:pt x="106845" y="426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 name="Google Shape;21;p2"/>
            <p:cNvSpPr/>
            <p:nvPr/>
          </p:nvSpPr>
          <p:spPr>
            <a:xfrm>
              <a:off x="5812105" y="1633672"/>
              <a:ext cx="79400" cy="101227"/>
            </a:xfrm>
            <a:custGeom>
              <a:rect b="b" l="l" r="r" t="t"/>
              <a:pathLst>
                <a:path extrusionOk="0" h="101227" w="79400">
                  <a:moveTo>
                    <a:pt x="4038" y="4770"/>
                  </a:moveTo>
                  <a:cubicBezTo>
                    <a:pt x="-12154" y="20128"/>
                    <a:pt x="24886" y="45417"/>
                    <a:pt x="35290" y="61144"/>
                  </a:cubicBezTo>
                  <a:cubicBezTo>
                    <a:pt x="45734" y="76871"/>
                    <a:pt x="61036" y="109224"/>
                    <a:pt x="74031" y="99407"/>
                  </a:cubicBezTo>
                  <a:cubicBezTo>
                    <a:pt x="87065" y="89590"/>
                    <a:pt x="73950" y="53137"/>
                    <a:pt x="60388" y="33763"/>
                  </a:cubicBezTo>
                  <a:cubicBezTo>
                    <a:pt x="46787" y="14388"/>
                    <a:pt x="20190" y="-10589"/>
                    <a:pt x="4038" y="477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2" name="Google Shape;22;p2"/>
          <p:cNvGrpSpPr/>
          <p:nvPr/>
        </p:nvGrpSpPr>
        <p:grpSpPr>
          <a:xfrm>
            <a:off x="58672" y="4047644"/>
            <a:ext cx="2269234" cy="2812511"/>
            <a:chOff x="5410959" y="1665868"/>
            <a:chExt cx="479490" cy="594272"/>
          </a:xfrm>
        </p:grpSpPr>
        <p:sp>
          <p:nvSpPr>
            <p:cNvPr id="23" name="Google Shape;23;p2"/>
            <p:cNvSpPr/>
            <p:nvPr/>
          </p:nvSpPr>
          <p:spPr>
            <a:xfrm>
              <a:off x="5410959" y="1665868"/>
              <a:ext cx="479490" cy="594272"/>
            </a:xfrm>
            <a:custGeom>
              <a:rect b="b" l="l" r="r" t="t"/>
              <a:pathLst>
                <a:path extrusionOk="0" h="594272" w="479490">
                  <a:moveTo>
                    <a:pt x="119548" y="593847"/>
                  </a:moveTo>
                  <a:lnTo>
                    <a:pt x="167681" y="470618"/>
                  </a:lnTo>
                  <a:cubicBezTo>
                    <a:pt x="167681" y="470618"/>
                    <a:pt x="128373" y="447252"/>
                    <a:pt x="111736" y="416240"/>
                  </a:cubicBezTo>
                  <a:cubicBezTo>
                    <a:pt x="96555" y="387943"/>
                    <a:pt x="90888" y="362489"/>
                    <a:pt x="64778" y="339564"/>
                  </a:cubicBezTo>
                  <a:cubicBezTo>
                    <a:pt x="43970" y="321283"/>
                    <a:pt x="-10639" y="295177"/>
                    <a:pt x="1829" y="266917"/>
                  </a:cubicBezTo>
                  <a:cubicBezTo>
                    <a:pt x="24256" y="216181"/>
                    <a:pt x="106392" y="318210"/>
                    <a:pt x="128940" y="314919"/>
                  </a:cubicBezTo>
                  <a:cubicBezTo>
                    <a:pt x="160961" y="310256"/>
                    <a:pt x="129952" y="237195"/>
                    <a:pt x="118496" y="167146"/>
                  </a:cubicBezTo>
                  <a:cubicBezTo>
                    <a:pt x="108497" y="106036"/>
                    <a:pt x="95948" y="55649"/>
                    <a:pt x="122949" y="49868"/>
                  </a:cubicBezTo>
                  <a:cubicBezTo>
                    <a:pt x="154038" y="43213"/>
                    <a:pt x="183104" y="214724"/>
                    <a:pt x="197556" y="214947"/>
                  </a:cubicBezTo>
                  <a:cubicBezTo>
                    <a:pt x="220995" y="215311"/>
                    <a:pt x="206624" y="14702"/>
                    <a:pt x="235730" y="1416"/>
                  </a:cubicBezTo>
                  <a:cubicBezTo>
                    <a:pt x="282566" y="-19982"/>
                    <a:pt x="255647" y="208126"/>
                    <a:pt x="277749" y="212392"/>
                  </a:cubicBezTo>
                  <a:cubicBezTo>
                    <a:pt x="289449" y="214643"/>
                    <a:pt x="293011" y="169879"/>
                    <a:pt x="302321" y="124313"/>
                  </a:cubicBezTo>
                  <a:cubicBezTo>
                    <a:pt x="312846" y="72951"/>
                    <a:pt x="329363" y="20248"/>
                    <a:pt x="348470" y="26652"/>
                  </a:cubicBezTo>
                  <a:cubicBezTo>
                    <a:pt x="365229" y="32255"/>
                    <a:pt x="352882" y="111659"/>
                    <a:pt x="346608" y="172777"/>
                  </a:cubicBezTo>
                  <a:cubicBezTo>
                    <a:pt x="342681" y="211364"/>
                    <a:pt x="337904" y="244907"/>
                    <a:pt x="350089" y="247518"/>
                  </a:cubicBezTo>
                  <a:cubicBezTo>
                    <a:pt x="380814" y="254100"/>
                    <a:pt x="452669" y="147634"/>
                    <a:pt x="472302" y="156030"/>
                  </a:cubicBezTo>
                  <a:cubicBezTo>
                    <a:pt x="509423" y="171919"/>
                    <a:pt x="390773" y="294075"/>
                    <a:pt x="389194" y="320408"/>
                  </a:cubicBezTo>
                  <a:cubicBezTo>
                    <a:pt x="387575" y="346741"/>
                    <a:pt x="388709" y="378236"/>
                    <a:pt x="375714" y="408929"/>
                  </a:cubicBezTo>
                  <a:cubicBezTo>
                    <a:pt x="361505" y="442549"/>
                    <a:pt x="333856" y="464850"/>
                    <a:pt x="333856" y="464850"/>
                  </a:cubicBezTo>
                  <a:cubicBezTo>
                    <a:pt x="333856" y="464850"/>
                    <a:pt x="330901" y="527114"/>
                    <a:pt x="329241" y="544675"/>
                  </a:cubicBezTo>
                  <a:cubicBezTo>
                    <a:pt x="327582" y="562231"/>
                    <a:pt x="320862" y="594272"/>
                    <a:pt x="320862" y="594272"/>
                  </a:cubicBezTo>
                  <a:lnTo>
                    <a:pt x="119548" y="593847"/>
                  </a:lnTo>
                  <a:close/>
                </a:path>
              </a:pathLst>
            </a:custGeom>
            <a:solidFill>
              <a:srgbClr val="83442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 name="Google Shape;24;p2"/>
            <p:cNvSpPr/>
            <p:nvPr/>
          </p:nvSpPr>
          <p:spPr>
            <a:xfrm>
              <a:off x="5590384" y="1877432"/>
              <a:ext cx="95712" cy="26964"/>
            </a:xfrm>
            <a:custGeom>
              <a:rect b="b" l="l" r="r" t="t"/>
              <a:pathLst>
                <a:path extrusionOk="0" h="26964" w="95712">
                  <a:moveTo>
                    <a:pt x="68813" y="3"/>
                  </a:moveTo>
                  <a:cubicBezTo>
                    <a:pt x="62579" y="52"/>
                    <a:pt x="56142" y="708"/>
                    <a:pt x="49827" y="2027"/>
                  </a:cubicBezTo>
                  <a:cubicBezTo>
                    <a:pt x="47722" y="2465"/>
                    <a:pt x="45577" y="2930"/>
                    <a:pt x="43390" y="3545"/>
                  </a:cubicBezTo>
                  <a:cubicBezTo>
                    <a:pt x="36671" y="5420"/>
                    <a:pt x="29627" y="8055"/>
                    <a:pt x="22381" y="11265"/>
                  </a:cubicBezTo>
                  <a:cubicBezTo>
                    <a:pt x="17078" y="13597"/>
                    <a:pt x="12017" y="16103"/>
                    <a:pt x="7322" y="18600"/>
                  </a:cubicBezTo>
                  <a:cubicBezTo>
                    <a:pt x="5703" y="19475"/>
                    <a:pt x="1655" y="21843"/>
                    <a:pt x="1371" y="22017"/>
                  </a:cubicBezTo>
                  <a:cubicBezTo>
                    <a:pt x="116" y="22778"/>
                    <a:pt x="-410" y="24405"/>
                    <a:pt x="359" y="25685"/>
                  </a:cubicBezTo>
                  <a:cubicBezTo>
                    <a:pt x="1128" y="26964"/>
                    <a:pt x="2748" y="27332"/>
                    <a:pt x="4043" y="26571"/>
                  </a:cubicBezTo>
                  <a:cubicBezTo>
                    <a:pt x="4286" y="26417"/>
                    <a:pt x="8253" y="24260"/>
                    <a:pt x="9872" y="23410"/>
                  </a:cubicBezTo>
                  <a:cubicBezTo>
                    <a:pt x="14447" y="20969"/>
                    <a:pt x="19385" y="18471"/>
                    <a:pt x="24527" y="16196"/>
                  </a:cubicBezTo>
                  <a:cubicBezTo>
                    <a:pt x="31570" y="13087"/>
                    <a:pt x="38492" y="10528"/>
                    <a:pt x="44888" y="8735"/>
                  </a:cubicBezTo>
                  <a:cubicBezTo>
                    <a:pt x="46993" y="8148"/>
                    <a:pt x="49017" y="7751"/>
                    <a:pt x="50960" y="7343"/>
                  </a:cubicBezTo>
                  <a:cubicBezTo>
                    <a:pt x="62903" y="4853"/>
                    <a:pt x="75007" y="4922"/>
                    <a:pt x="86017" y="6711"/>
                  </a:cubicBezTo>
                  <a:cubicBezTo>
                    <a:pt x="87799" y="6998"/>
                    <a:pt x="89337" y="7415"/>
                    <a:pt x="90673" y="7723"/>
                  </a:cubicBezTo>
                  <a:cubicBezTo>
                    <a:pt x="91482" y="7901"/>
                    <a:pt x="92049" y="8027"/>
                    <a:pt x="92333" y="8099"/>
                  </a:cubicBezTo>
                  <a:cubicBezTo>
                    <a:pt x="93790" y="8496"/>
                    <a:pt x="95207" y="7638"/>
                    <a:pt x="95611" y="6205"/>
                  </a:cubicBezTo>
                  <a:cubicBezTo>
                    <a:pt x="96016" y="4768"/>
                    <a:pt x="95166" y="3311"/>
                    <a:pt x="93709" y="2914"/>
                  </a:cubicBezTo>
                  <a:cubicBezTo>
                    <a:pt x="93385" y="2817"/>
                    <a:pt x="92737" y="2610"/>
                    <a:pt x="91847" y="2408"/>
                  </a:cubicBezTo>
                  <a:cubicBezTo>
                    <a:pt x="90349" y="2080"/>
                    <a:pt x="88770" y="1699"/>
                    <a:pt x="86908" y="1396"/>
                  </a:cubicBezTo>
                  <a:cubicBezTo>
                    <a:pt x="81079" y="453"/>
                    <a:pt x="75007" y="-45"/>
                    <a:pt x="68813" y="3"/>
                  </a:cubicBezTo>
                  <a:close/>
                </a:path>
              </a:pathLst>
            </a:custGeom>
            <a:solidFill>
              <a:srgbClr val="0000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 name="Google Shape;25;p2"/>
            <p:cNvSpPr/>
            <p:nvPr/>
          </p:nvSpPr>
          <p:spPr>
            <a:xfrm>
              <a:off x="5513585" y="1994404"/>
              <a:ext cx="20211" cy="34586"/>
            </a:xfrm>
            <a:custGeom>
              <a:rect b="b" l="l" r="r" t="t"/>
              <a:pathLst>
                <a:path extrusionOk="0" h="34586" w="20211">
                  <a:moveTo>
                    <a:pt x="15950" y="556"/>
                  </a:moveTo>
                  <a:cubicBezTo>
                    <a:pt x="15465" y="912"/>
                    <a:pt x="14615" y="1564"/>
                    <a:pt x="13643" y="2451"/>
                  </a:cubicBezTo>
                  <a:cubicBezTo>
                    <a:pt x="12064" y="3920"/>
                    <a:pt x="10485" y="5459"/>
                    <a:pt x="8988" y="7260"/>
                  </a:cubicBezTo>
                  <a:cubicBezTo>
                    <a:pt x="7126" y="9478"/>
                    <a:pt x="5506" y="11851"/>
                    <a:pt x="4292" y="14219"/>
                  </a:cubicBezTo>
                  <a:cubicBezTo>
                    <a:pt x="3644" y="15502"/>
                    <a:pt x="3159" y="16814"/>
                    <a:pt x="2673" y="18267"/>
                  </a:cubicBezTo>
                  <a:cubicBezTo>
                    <a:pt x="1620" y="21222"/>
                    <a:pt x="810" y="24363"/>
                    <a:pt x="365" y="27501"/>
                  </a:cubicBezTo>
                  <a:cubicBezTo>
                    <a:pt x="123" y="29383"/>
                    <a:pt x="42" y="30921"/>
                    <a:pt x="1" y="31800"/>
                  </a:cubicBezTo>
                  <a:cubicBezTo>
                    <a:pt x="-40" y="33289"/>
                    <a:pt x="1175" y="34528"/>
                    <a:pt x="2673" y="34585"/>
                  </a:cubicBezTo>
                  <a:cubicBezTo>
                    <a:pt x="4130" y="34637"/>
                    <a:pt x="5385" y="33415"/>
                    <a:pt x="5425" y="31929"/>
                  </a:cubicBezTo>
                  <a:cubicBezTo>
                    <a:pt x="5466" y="31221"/>
                    <a:pt x="5587" y="29942"/>
                    <a:pt x="5830" y="28258"/>
                  </a:cubicBezTo>
                  <a:cubicBezTo>
                    <a:pt x="6195" y="25448"/>
                    <a:pt x="6802" y="22627"/>
                    <a:pt x="7733" y="20036"/>
                  </a:cubicBezTo>
                  <a:cubicBezTo>
                    <a:pt x="8138" y="18805"/>
                    <a:pt x="8583" y="17684"/>
                    <a:pt x="9109" y="16619"/>
                  </a:cubicBezTo>
                  <a:cubicBezTo>
                    <a:pt x="10121" y="14648"/>
                    <a:pt x="11538" y="12729"/>
                    <a:pt x="13157" y="10802"/>
                  </a:cubicBezTo>
                  <a:cubicBezTo>
                    <a:pt x="14493" y="9199"/>
                    <a:pt x="15910" y="7689"/>
                    <a:pt x="17327" y="6373"/>
                  </a:cubicBezTo>
                  <a:cubicBezTo>
                    <a:pt x="18177" y="5592"/>
                    <a:pt x="18865" y="5001"/>
                    <a:pt x="19230" y="4730"/>
                  </a:cubicBezTo>
                  <a:cubicBezTo>
                    <a:pt x="20404" y="3819"/>
                    <a:pt x="20525" y="2240"/>
                    <a:pt x="19594" y="1062"/>
                  </a:cubicBezTo>
                  <a:cubicBezTo>
                    <a:pt x="18703" y="-120"/>
                    <a:pt x="17124" y="-355"/>
                    <a:pt x="15950" y="556"/>
                  </a:cubicBezTo>
                  <a:close/>
                </a:path>
              </a:pathLst>
            </a:custGeom>
            <a:solidFill>
              <a:srgbClr val="0000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 name="Google Shape;26;p2"/>
            <p:cNvSpPr/>
            <p:nvPr/>
          </p:nvSpPr>
          <p:spPr>
            <a:xfrm>
              <a:off x="5602610" y="2139891"/>
              <a:ext cx="106420" cy="11330"/>
            </a:xfrm>
            <a:custGeom>
              <a:rect b="b" l="l" r="r" t="t"/>
              <a:pathLst>
                <a:path extrusionOk="0" h="11330" w="106420">
                  <a:moveTo>
                    <a:pt x="100469" y="40"/>
                  </a:moveTo>
                  <a:cubicBezTo>
                    <a:pt x="87272" y="-89"/>
                    <a:pt x="72253" y="85"/>
                    <a:pt x="57963" y="672"/>
                  </a:cubicBezTo>
                  <a:cubicBezTo>
                    <a:pt x="55089" y="794"/>
                    <a:pt x="52296" y="899"/>
                    <a:pt x="49625" y="1052"/>
                  </a:cubicBezTo>
                  <a:cubicBezTo>
                    <a:pt x="41205" y="1534"/>
                    <a:pt x="32703" y="2299"/>
                    <a:pt x="24202" y="3202"/>
                  </a:cubicBezTo>
                  <a:cubicBezTo>
                    <a:pt x="18535" y="3805"/>
                    <a:pt x="13151" y="4457"/>
                    <a:pt x="8374" y="5101"/>
                  </a:cubicBezTo>
                  <a:cubicBezTo>
                    <a:pt x="6714" y="5327"/>
                    <a:pt x="2585" y="5943"/>
                    <a:pt x="2302" y="5987"/>
                  </a:cubicBezTo>
                  <a:cubicBezTo>
                    <a:pt x="844" y="6218"/>
                    <a:pt x="-208" y="7550"/>
                    <a:pt x="35" y="9023"/>
                  </a:cubicBezTo>
                  <a:cubicBezTo>
                    <a:pt x="278" y="10493"/>
                    <a:pt x="1735" y="11529"/>
                    <a:pt x="3193" y="11298"/>
                  </a:cubicBezTo>
                  <a:cubicBezTo>
                    <a:pt x="3476" y="11258"/>
                    <a:pt x="7483" y="10639"/>
                    <a:pt x="9143" y="10416"/>
                  </a:cubicBezTo>
                  <a:cubicBezTo>
                    <a:pt x="13880" y="9776"/>
                    <a:pt x="19102" y="9112"/>
                    <a:pt x="24688" y="8517"/>
                  </a:cubicBezTo>
                  <a:cubicBezTo>
                    <a:pt x="33108" y="7623"/>
                    <a:pt x="41569" y="6971"/>
                    <a:pt x="49867" y="6493"/>
                  </a:cubicBezTo>
                  <a:cubicBezTo>
                    <a:pt x="52499" y="6339"/>
                    <a:pt x="55251" y="6230"/>
                    <a:pt x="58085" y="6113"/>
                  </a:cubicBezTo>
                  <a:cubicBezTo>
                    <a:pt x="72294" y="5530"/>
                    <a:pt x="87353" y="5352"/>
                    <a:pt x="100469" y="5481"/>
                  </a:cubicBezTo>
                  <a:cubicBezTo>
                    <a:pt x="102048" y="5497"/>
                    <a:pt x="103181" y="5469"/>
                    <a:pt x="103748" y="5481"/>
                  </a:cubicBezTo>
                  <a:cubicBezTo>
                    <a:pt x="105246" y="5506"/>
                    <a:pt x="106379" y="4315"/>
                    <a:pt x="106420" y="2825"/>
                  </a:cubicBezTo>
                  <a:cubicBezTo>
                    <a:pt x="106460" y="1336"/>
                    <a:pt x="105246" y="194"/>
                    <a:pt x="103748" y="166"/>
                  </a:cubicBezTo>
                  <a:cubicBezTo>
                    <a:pt x="103141" y="158"/>
                    <a:pt x="102088" y="57"/>
                    <a:pt x="100469" y="40"/>
                  </a:cubicBezTo>
                  <a:close/>
                </a:path>
              </a:pathLst>
            </a:custGeom>
            <a:solidFill>
              <a:srgbClr val="0000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 name="Google Shape;27;p2"/>
            <p:cNvSpPr/>
            <p:nvPr/>
          </p:nvSpPr>
          <p:spPr>
            <a:xfrm>
              <a:off x="5426884" y="1927053"/>
              <a:ext cx="91399" cy="79868"/>
            </a:xfrm>
            <a:custGeom>
              <a:rect b="b" l="l" r="r" t="t"/>
              <a:pathLst>
                <a:path extrusionOk="0" h="79868" w="91399">
                  <a:moveTo>
                    <a:pt x="1651" y="2796"/>
                  </a:moveTo>
                  <a:cubicBezTo>
                    <a:pt x="-13125" y="22835"/>
                    <a:pt x="75772" y="99186"/>
                    <a:pt x="89779" y="75282"/>
                  </a:cubicBezTo>
                  <a:cubicBezTo>
                    <a:pt x="102611" y="53422"/>
                    <a:pt x="35453" y="14160"/>
                    <a:pt x="21325" y="3404"/>
                  </a:cubicBezTo>
                  <a:cubicBezTo>
                    <a:pt x="17560" y="554"/>
                    <a:pt x="5416" y="-2272"/>
                    <a:pt x="1651" y="2796"/>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 name="Google Shape;28;p2"/>
            <p:cNvSpPr/>
            <p:nvPr/>
          </p:nvSpPr>
          <p:spPr>
            <a:xfrm>
              <a:off x="5530961" y="1742630"/>
              <a:ext cx="52484" cy="158578"/>
            </a:xfrm>
            <a:custGeom>
              <a:rect b="b" l="l" r="r" t="t"/>
              <a:pathLst>
                <a:path extrusionOk="0" h="158578" w="52484">
                  <a:moveTo>
                    <a:pt x="37923" y="157313"/>
                  </a:moveTo>
                  <a:cubicBezTo>
                    <a:pt x="25171" y="152305"/>
                    <a:pt x="21528" y="132591"/>
                    <a:pt x="16711" y="121556"/>
                  </a:cubicBezTo>
                  <a:cubicBezTo>
                    <a:pt x="6226" y="97453"/>
                    <a:pt x="-12598" y="3982"/>
                    <a:pt x="12379" y="63"/>
                  </a:cubicBezTo>
                  <a:cubicBezTo>
                    <a:pt x="26062" y="-2082"/>
                    <a:pt x="38125" y="51033"/>
                    <a:pt x="40797" y="74427"/>
                  </a:cubicBezTo>
                  <a:cubicBezTo>
                    <a:pt x="43388" y="97396"/>
                    <a:pt x="67434" y="168927"/>
                    <a:pt x="37923" y="157313"/>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 name="Google Shape;29;p2"/>
            <p:cNvSpPr/>
            <p:nvPr/>
          </p:nvSpPr>
          <p:spPr>
            <a:xfrm>
              <a:off x="5632951" y="1696791"/>
              <a:ext cx="37299" cy="164206"/>
            </a:xfrm>
            <a:custGeom>
              <a:rect b="b" l="l" r="r" t="t"/>
              <a:pathLst>
                <a:path extrusionOk="0" h="164206" w="37299">
                  <a:moveTo>
                    <a:pt x="23372" y="0"/>
                  </a:moveTo>
                  <a:cubicBezTo>
                    <a:pt x="44624" y="-121"/>
                    <a:pt x="41022" y="167127"/>
                    <a:pt x="16207" y="164168"/>
                  </a:cubicBezTo>
                  <a:cubicBezTo>
                    <a:pt x="-8609" y="161204"/>
                    <a:pt x="-3913" y="154"/>
                    <a:pt x="23372"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 name="Google Shape;30;p2"/>
            <p:cNvSpPr/>
            <p:nvPr/>
          </p:nvSpPr>
          <p:spPr>
            <a:xfrm>
              <a:off x="5709019" y="1714362"/>
              <a:ext cx="48042" cy="163972"/>
            </a:xfrm>
            <a:custGeom>
              <a:rect b="b" l="l" r="r" t="t"/>
              <a:pathLst>
                <a:path extrusionOk="0" h="163972" w="48042">
                  <a:moveTo>
                    <a:pt x="37051" y="2"/>
                  </a:moveTo>
                  <a:cubicBezTo>
                    <a:pt x="60814" y="706"/>
                    <a:pt x="43690" y="171169"/>
                    <a:pt x="8228" y="163736"/>
                  </a:cubicBezTo>
                  <a:cubicBezTo>
                    <a:pt x="-6466" y="160664"/>
                    <a:pt x="1144" y="112941"/>
                    <a:pt x="10738" y="69650"/>
                  </a:cubicBezTo>
                  <a:cubicBezTo>
                    <a:pt x="18834" y="33160"/>
                    <a:pt x="27093" y="-294"/>
                    <a:pt x="37051" y="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 name="Google Shape;31;p2"/>
            <p:cNvSpPr/>
            <p:nvPr/>
          </p:nvSpPr>
          <p:spPr>
            <a:xfrm>
              <a:off x="5788372" y="1826694"/>
              <a:ext cx="97694" cy="121389"/>
            </a:xfrm>
            <a:custGeom>
              <a:rect b="b" l="l" r="r" t="t"/>
              <a:pathLst>
                <a:path extrusionOk="0" h="121389" w="97694">
                  <a:moveTo>
                    <a:pt x="93189" y="427"/>
                  </a:moveTo>
                  <a:cubicBezTo>
                    <a:pt x="118854" y="12442"/>
                    <a:pt x="27609" y="135570"/>
                    <a:pt x="2349" y="120037"/>
                  </a:cubicBezTo>
                  <a:cubicBezTo>
                    <a:pt x="-15665" y="108985"/>
                    <a:pt x="75296" y="-7928"/>
                    <a:pt x="93189" y="427"/>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 name="Google Shape;32;p2"/>
            <p:cNvSpPr/>
            <p:nvPr/>
          </p:nvSpPr>
          <p:spPr>
            <a:xfrm>
              <a:off x="5561612" y="1901153"/>
              <a:ext cx="198942" cy="215917"/>
            </a:xfrm>
            <a:custGeom>
              <a:rect b="b" l="l" r="r" t="t"/>
              <a:pathLst>
                <a:path extrusionOk="0" h="240576" w="221662">
                  <a:moveTo>
                    <a:pt x="105401" y="681"/>
                  </a:moveTo>
                  <a:cubicBezTo>
                    <a:pt x="37433" y="10514"/>
                    <a:pt x="2942" y="54731"/>
                    <a:pt x="15654" y="100086"/>
                  </a:cubicBezTo>
                  <a:cubicBezTo>
                    <a:pt x="26462" y="138621"/>
                    <a:pt x="-10376" y="178272"/>
                    <a:pt x="2942" y="202548"/>
                  </a:cubicBezTo>
                  <a:cubicBezTo>
                    <a:pt x="43383" y="276143"/>
                    <a:pt x="144910" y="223481"/>
                    <a:pt x="169806" y="205236"/>
                  </a:cubicBezTo>
                  <a:cubicBezTo>
                    <a:pt x="194702" y="186987"/>
                    <a:pt x="221582" y="169953"/>
                    <a:pt x="221663" y="112461"/>
                  </a:cubicBezTo>
                  <a:cubicBezTo>
                    <a:pt x="221784" y="37980"/>
                    <a:pt x="152116" y="-6080"/>
                    <a:pt x="105401" y="681"/>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3" name="Google Shape;33;p2"/>
          <p:cNvGrpSpPr/>
          <p:nvPr/>
        </p:nvGrpSpPr>
        <p:grpSpPr>
          <a:xfrm>
            <a:off x="3426848" y="4441565"/>
            <a:ext cx="2233791" cy="2418796"/>
            <a:chOff x="4039955" y="3994227"/>
            <a:chExt cx="2640414" cy="2859096"/>
          </a:xfrm>
        </p:grpSpPr>
        <p:grpSp>
          <p:nvGrpSpPr>
            <p:cNvPr id="34" name="Google Shape;34;p2"/>
            <p:cNvGrpSpPr/>
            <p:nvPr/>
          </p:nvGrpSpPr>
          <p:grpSpPr>
            <a:xfrm>
              <a:off x="4039955" y="3994227"/>
              <a:ext cx="2640414" cy="2859096"/>
              <a:chOff x="6113777" y="1739514"/>
              <a:chExt cx="471983" cy="511064"/>
            </a:xfrm>
          </p:grpSpPr>
          <p:sp>
            <p:nvSpPr>
              <p:cNvPr id="35" name="Google Shape;35;p2"/>
              <p:cNvSpPr/>
              <p:nvPr/>
            </p:nvSpPr>
            <p:spPr>
              <a:xfrm>
                <a:off x="6113777" y="1739514"/>
                <a:ext cx="471983" cy="511064"/>
              </a:xfrm>
              <a:custGeom>
                <a:rect b="b" l="l" r="r" t="t"/>
                <a:pathLst>
                  <a:path extrusionOk="0" h="511064" w="471983">
                    <a:moveTo>
                      <a:pt x="93414" y="511065"/>
                    </a:moveTo>
                    <a:lnTo>
                      <a:pt x="127419" y="408837"/>
                    </a:lnTo>
                    <a:cubicBezTo>
                      <a:pt x="127419" y="408837"/>
                      <a:pt x="93212" y="370457"/>
                      <a:pt x="81877" y="341201"/>
                    </a:cubicBezTo>
                    <a:cubicBezTo>
                      <a:pt x="71514" y="314508"/>
                      <a:pt x="61029" y="291697"/>
                      <a:pt x="39048" y="267489"/>
                    </a:cubicBezTo>
                    <a:cubicBezTo>
                      <a:pt x="21520" y="248183"/>
                      <a:pt x="-12242" y="224903"/>
                      <a:pt x="4558" y="203407"/>
                    </a:cubicBezTo>
                    <a:cubicBezTo>
                      <a:pt x="34717" y="164816"/>
                      <a:pt x="107381" y="275707"/>
                      <a:pt x="130091" y="277148"/>
                    </a:cubicBezTo>
                    <a:cubicBezTo>
                      <a:pt x="162273" y="279196"/>
                      <a:pt x="173486" y="187255"/>
                      <a:pt x="173486" y="126056"/>
                    </a:cubicBezTo>
                    <a:cubicBezTo>
                      <a:pt x="173486" y="72661"/>
                      <a:pt x="160694" y="2600"/>
                      <a:pt x="198139" y="1130"/>
                    </a:cubicBezTo>
                    <a:cubicBezTo>
                      <a:pt x="229715" y="-112"/>
                      <a:pt x="230079" y="176689"/>
                      <a:pt x="244288" y="179584"/>
                    </a:cubicBezTo>
                    <a:cubicBezTo>
                      <a:pt x="267241" y="184264"/>
                      <a:pt x="267322" y="-3901"/>
                      <a:pt x="311285" y="62"/>
                    </a:cubicBezTo>
                    <a:cubicBezTo>
                      <a:pt x="346625" y="3252"/>
                      <a:pt x="291854" y="197987"/>
                      <a:pt x="312904" y="205719"/>
                    </a:cubicBezTo>
                    <a:cubicBezTo>
                      <a:pt x="324036" y="209803"/>
                      <a:pt x="333590" y="177916"/>
                      <a:pt x="350025" y="141236"/>
                    </a:cubicBezTo>
                    <a:cubicBezTo>
                      <a:pt x="368606" y="99889"/>
                      <a:pt x="379658" y="53918"/>
                      <a:pt x="411314" y="73304"/>
                    </a:cubicBezTo>
                    <a:cubicBezTo>
                      <a:pt x="426171" y="82409"/>
                      <a:pt x="408156" y="127926"/>
                      <a:pt x="390183" y="172613"/>
                    </a:cubicBezTo>
                    <a:cubicBezTo>
                      <a:pt x="377755" y="203557"/>
                      <a:pt x="350349" y="247823"/>
                      <a:pt x="359174" y="256515"/>
                    </a:cubicBezTo>
                    <a:cubicBezTo>
                      <a:pt x="366663" y="263882"/>
                      <a:pt x="444225" y="161776"/>
                      <a:pt x="462765" y="171391"/>
                    </a:cubicBezTo>
                    <a:cubicBezTo>
                      <a:pt x="488350" y="184648"/>
                      <a:pt x="456046" y="230606"/>
                      <a:pt x="422365" y="265384"/>
                    </a:cubicBezTo>
                    <a:cubicBezTo>
                      <a:pt x="403582" y="284730"/>
                      <a:pt x="385730" y="299291"/>
                      <a:pt x="385730" y="299291"/>
                    </a:cubicBezTo>
                    <a:cubicBezTo>
                      <a:pt x="385730" y="299291"/>
                      <a:pt x="362696" y="349140"/>
                      <a:pt x="350147" y="375703"/>
                    </a:cubicBezTo>
                    <a:cubicBezTo>
                      <a:pt x="323308" y="432580"/>
                      <a:pt x="287603" y="444671"/>
                      <a:pt x="287603" y="444671"/>
                    </a:cubicBezTo>
                    <a:lnTo>
                      <a:pt x="271087" y="509263"/>
                    </a:lnTo>
                    <a:lnTo>
                      <a:pt x="93414" y="511065"/>
                    </a:lnTo>
                    <a:close/>
                  </a:path>
                </a:pathLst>
              </a:custGeom>
              <a:solidFill>
                <a:srgbClr val="FDBB8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 name="Google Shape;36;p2"/>
              <p:cNvSpPr/>
              <p:nvPr/>
            </p:nvSpPr>
            <p:spPr>
              <a:xfrm>
                <a:off x="6319319" y="1930959"/>
                <a:ext cx="73474" cy="10292"/>
              </a:xfrm>
              <a:custGeom>
                <a:rect b="b" l="l" r="r" t="t"/>
                <a:pathLst>
                  <a:path extrusionOk="0" h="10292" w="73474">
                    <a:moveTo>
                      <a:pt x="36277" y="98"/>
                    </a:moveTo>
                    <a:cubicBezTo>
                      <a:pt x="29355" y="405"/>
                      <a:pt x="21987" y="1280"/>
                      <a:pt x="14620" y="2502"/>
                    </a:cubicBezTo>
                    <a:cubicBezTo>
                      <a:pt x="11341" y="3049"/>
                      <a:pt x="8305" y="3559"/>
                      <a:pt x="5512" y="4146"/>
                    </a:cubicBezTo>
                    <a:cubicBezTo>
                      <a:pt x="3852" y="4498"/>
                      <a:pt x="2637" y="4870"/>
                      <a:pt x="1990" y="5032"/>
                    </a:cubicBezTo>
                    <a:cubicBezTo>
                      <a:pt x="533" y="5384"/>
                      <a:pt x="-277" y="6749"/>
                      <a:pt x="87" y="8194"/>
                    </a:cubicBezTo>
                    <a:cubicBezTo>
                      <a:pt x="451" y="9643"/>
                      <a:pt x="1787" y="10570"/>
                      <a:pt x="3244" y="10218"/>
                    </a:cubicBezTo>
                    <a:cubicBezTo>
                      <a:pt x="3852" y="10072"/>
                      <a:pt x="5066" y="9801"/>
                      <a:pt x="6645" y="9461"/>
                    </a:cubicBezTo>
                    <a:cubicBezTo>
                      <a:pt x="9357" y="8890"/>
                      <a:pt x="12312" y="8348"/>
                      <a:pt x="15510" y="7813"/>
                    </a:cubicBezTo>
                    <a:cubicBezTo>
                      <a:pt x="22676" y="6623"/>
                      <a:pt x="29841" y="5834"/>
                      <a:pt x="36520" y="5538"/>
                    </a:cubicBezTo>
                    <a:cubicBezTo>
                      <a:pt x="36885" y="5522"/>
                      <a:pt x="37168" y="5425"/>
                      <a:pt x="37532" y="5413"/>
                    </a:cubicBezTo>
                    <a:cubicBezTo>
                      <a:pt x="45386" y="5129"/>
                      <a:pt x="53765" y="5518"/>
                      <a:pt x="62064" y="6295"/>
                    </a:cubicBezTo>
                    <a:cubicBezTo>
                      <a:pt x="64291" y="6506"/>
                      <a:pt x="66355" y="6708"/>
                      <a:pt x="68136" y="6931"/>
                    </a:cubicBezTo>
                    <a:cubicBezTo>
                      <a:pt x="69229" y="7060"/>
                      <a:pt x="70039" y="7251"/>
                      <a:pt x="70403" y="7307"/>
                    </a:cubicBezTo>
                    <a:cubicBezTo>
                      <a:pt x="71901" y="7522"/>
                      <a:pt x="73237" y="6506"/>
                      <a:pt x="73439" y="5032"/>
                    </a:cubicBezTo>
                    <a:cubicBezTo>
                      <a:pt x="73682" y="3559"/>
                      <a:pt x="72670" y="2085"/>
                      <a:pt x="71172" y="1871"/>
                    </a:cubicBezTo>
                    <a:cubicBezTo>
                      <a:pt x="70767" y="1806"/>
                      <a:pt x="70039" y="1753"/>
                      <a:pt x="68905" y="1616"/>
                    </a:cubicBezTo>
                    <a:cubicBezTo>
                      <a:pt x="67043" y="1389"/>
                      <a:pt x="64857" y="1195"/>
                      <a:pt x="62590" y="984"/>
                    </a:cubicBezTo>
                    <a:cubicBezTo>
                      <a:pt x="54089" y="187"/>
                      <a:pt x="45507" y="-194"/>
                      <a:pt x="37411" y="98"/>
                    </a:cubicBezTo>
                    <a:cubicBezTo>
                      <a:pt x="37006" y="110"/>
                      <a:pt x="36641" y="81"/>
                      <a:pt x="36277" y="98"/>
                    </a:cubicBezTo>
                    <a:close/>
                  </a:path>
                </a:pathLst>
              </a:custGeom>
              <a:solidFill>
                <a:srgbClr val="0000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 name="Google Shape;37;p2"/>
              <p:cNvSpPr/>
              <p:nvPr/>
            </p:nvSpPr>
            <p:spPr>
              <a:xfrm>
                <a:off x="6269970" y="2156009"/>
                <a:ext cx="94366" cy="23675"/>
              </a:xfrm>
              <a:custGeom>
                <a:rect b="b" l="l" r="r" t="t"/>
                <a:pathLst>
                  <a:path extrusionOk="0" h="23675" w="94366">
                    <a:moveTo>
                      <a:pt x="3774" y="224"/>
                    </a:moveTo>
                    <a:cubicBezTo>
                      <a:pt x="2397" y="-367"/>
                      <a:pt x="819" y="249"/>
                      <a:pt x="211" y="1617"/>
                    </a:cubicBezTo>
                    <a:cubicBezTo>
                      <a:pt x="-355" y="2985"/>
                      <a:pt x="252" y="4568"/>
                      <a:pt x="1628" y="5159"/>
                    </a:cubicBezTo>
                    <a:cubicBezTo>
                      <a:pt x="1952" y="5301"/>
                      <a:pt x="6486" y="7224"/>
                      <a:pt x="8308" y="7940"/>
                    </a:cubicBezTo>
                    <a:cubicBezTo>
                      <a:pt x="13529" y="9988"/>
                      <a:pt x="19075" y="12101"/>
                      <a:pt x="24783" y="14012"/>
                    </a:cubicBezTo>
                    <a:cubicBezTo>
                      <a:pt x="30613" y="15971"/>
                      <a:pt x="36199" y="17567"/>
                      <a:pt x="41583" y="18947"/>
                    </a:cubicBezTo>
                    <a:cubicBezTo>
                      <a:pt x="44700" y="19748"/>
                      <a:pt x="47736" y="20542"/>
                      <a:pt x="50570" y="21097"/>
                    </a:cubicBezTo>
                    <a:cubicBezTo>
                      <a:pt x="64090" y="23736"/>
                      <a:pt x="77085" y="24137"/>
                      <a:pt x="88136" y="23250"/>
                    </a:cubicBezTo>
                    <a:cubicBezTo>
                      <a:pt x="89230" y="23161"/>
                      <a:pt x="91861" y="22768"/>
                      <a:pt x="92063" y="22744"/>
                    </a:cubicBezTo>
                    <a:cubicBezTo>
                      <a:pt x="93561" y="22529"/>
                      <a:pt x="94573" y="21182"/>
                      <a:pt x="94330" y="19708"/>
                    </a:cubicBezTo>
                    <a:cubicBezTo>
                      <a:pt x="94128" y="18230"/>
                      <a:pt x="92792" y="17218"/>
                      <a:pt x="91294" y="17429"/>
                    </a:cubicBezTo>
                    <a:cubicBezTo>
                      <a:pt x="90687" y="17518"/>
                      <a:pt x="89432" y="17664"/>
                      <a:pt x="87651" y="17809"/>
                    </a:cubicBezTo>
                    <a:cubicBezTo>
                      <a:pt x="77045" y="18659"/>
                      <a:pt x="64577" y="18315"/>
                      <a:pt x="51582" y="15785"/>
                    </a:cubicBezTo>
                    <a:cubicBezTo>
                      <a:pt x="48829" y="15247"/>
                      <a:pt x="45995" y="14538"/>
                      <a:pt x="43000" y="13761"/>
                    </a:cubicBezTo>
                    <a:cubicBezTo>
                      <a:pt x="37738" y="12413"/>
                      <a:pt x="32111" y="10745"/>
                      <a:pt x="26403" y="8827"/>
                    </a:cubicBezTo>
                    <a:cubicBezTo>
                      <a:pt x="20816" y="6944"/>
                      <a:pt x="15311" y="4896"/>
                      <a:pt x="10210" y="2880"/>
                    </a:cubicBezTo>
                    <a:cubicBezTo>
                      <a:pt x="8429" y="2176"/>
                      <a:pt x="4057" y="354"/>
                      <a:pt x="3774" y="224"/>
                    </a:cubicBezTo>
                    <a:close/>
                  </a:path>
                </a:pathLst>
              </a:custGeom>
              <a:solidFill>
                <a:srgbClr val="0000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 name="Google Shape;38;p2"/>
              <p:cNvSpPr/>
              <p:nvPr/>
            </p:nvSpPr>
            <p:spPr>
              <a:xfrm>
                <a:off x="6487563" y="1923194"/>
                <a:ext cx="90796" cy="95941"/>
              </a:xfrm>
              <a:custGeom>
                <a:rect b="b" l="l" r="r" t="t"/>
                <a:pathLst>
                  <a:path extrusionOk="0" h="95941" w="90796">
                    <a:moveTo>
                      <a:pt x="88292" y="681"/>
                    </a:moveTo>
                    <a:cubicBezTo>
                      <a:pt x="106064" y="13513"/>
                      <a:pt x="24170" y="111608"/>
                      <a:pt x="3079" y="93784"/>
                    </a:cubicBezTo>
                    <a:cubicBezTo>
                      <a:pt x="-18012" y="75960"/>
                      <a:pt x="75703" y="-8395"/>
                      <a:pt x="88292" y="681"/>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 name="Google Shape;39;p2"/>
              <p:cNvSpPr/>
              <p:nvPr/>
            </p:nvSpPr>
            <p:spPr>
              <a:xfrm>
                <a:off x="6295786" y="1753852"/>
                <a:ext cx="35864" cy="172434"/>
              </a:xfrm>
              <a:custGeom>
                <a:rect b="b" l="l" r="r" t="t"/>
                <a:pathLst>
                  <a:path extrusionOk="0" h="172434" w="35864">
                    <a:moveTo>
                      <a:pt x="14431" y="131"/>
                    </a:moveTo>
                    <a:cubicBezTo>
                      <a:pt x="27466" y="-3302"/>
                      <a:pt x="32283" y="61772"/>
                      <a:pt x="33295" y="83093"/>
                    </a:cubicBezTo>
                    <a:cubicBezTo>
                      <a:pt x="34348" y="105609"/>
                      <a:pt x="43254" y="169484"/>
                      <a:pt x="20260" y="172362"/>
                    </a:cubicBezTo>
                    <a:cubicBezTo>
                      <a:pt x="303" y="174868"/>
                      <a:pt x="1598" y="111207"/>
                      <a:pt x="424" y="88044"/>
                    </a:cubicBezTo>
                    <a:cubicBezTo>
                      <a:pt x="-790" y="63966"/>
                      <a:pt x="-304" y="4025"/>
                      <a:pt x="14431" y="13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 name="Google Shape;40;p2"/>
              <p:cNvSpPr/>
              <p:nvPr/>
            </p:nvSpPr>
            <p:spPr>
              <a:xfrm>
                <a:off x="6384066" y="1747575"/>
                <a:ext cx="44912" cy="178777"/>
              </a:xfrm>
              <a:custGeom>
                <a:rect b="b" l="l" r="r" t="t"/>
                <a:pathLst>
                  <a:path extrusionOk="0" h="178777" w="44912">
                    <a:moveTo>
                      <a:pt x="37636" y="0"/>
                    </a:moveTo>
                    <a:cubicBezTo>
                      <a:pt x="56460" y="203"/>
                      <a:pt x="35652" y="183174"/>
                      <a:pt x="10595" y="178697"/>
                    </a:cubicBezTo>
                    <a:cubicBezTo>
                      <a:pt x="-17459" y="173689"/>
                      <a:pt x="16748" y="-223"/>
                      <a:pt x="37636"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1" name="Google Shape;41;p2"/>
              <p:cNvSpPr/>
              <p:nvPr/>
            </p:nvSpPr>
            <p:spPr>
              <a:xfrm>
                <a:off x="6124636" y="1946983"/>
                <a:ext cx="94783" cy="91404"/>
              </a:xfrm>
              <a:custGeom>
                <a:rect b="b" l="l" r="r" t="t"/>
                <a:pathLst>
                  <a:path extrusionOk="0" h="91404" w="94783">
                    <a:moveTo>
                      <a:pt x="1675" y="4148"/>
                    </a:moveTo>
                    <a:cubicBezTo>
                      <a:pt x="12119" y="-8681"/>
                      <a:pt x="41589" y="11078"/>
                      <a:pt x="55960" y="25020"/>
                    </a:cubicBezTo>
                    <a:cubicBezTo>
                      <a:pt x="70331" y="38966"/>
                      <a:pt x="106400" y="78824"/>
                      <a:pt x="91057" y="89656"/>
                    </a:cubicBezTo>
                    <a:cubicBezTo>
                      <a:pt x="78427" y="98562"/>
                      <a:pt x="56688" y="71318"/>
                      <a:pt x="45030" y="55620"/>
                    </a:cubicBezTo>
                    <a:cubicBezTo>
                      <a:pt x="32885" y="39265"/>
                      <a:pt x="-8810" y="16980"/>
                      <a:pt x="1675" y="4148"/>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2" name="Google Shape;42;p2"/>
              <p:cNvSpPr/>
              <p:nvPr/>
            </p:nvSpPr>
            <p:spPr>
              <a:xfrm>
                <a:off x="6243069" y="1953813"/>
                <a:ext cx="186818" cy="188203"/>
              </a:xfrm>
              <a:custGeom>
                <a:rect b="b" l="l" r="r" t="t"/>
                <a:pathLst>
                  <a:path extrusionOk="0" h="188203" w="186818">
                    <a:moveTo>
                      <a:pt x="135035" y="109354"/>
                    </a:moveTo>
                    <a:cubicBezTo>
                      <a:pt x="228385" y="49773"/>
                      <a:pt x="173613" y="6369"/>
                      <a:pt x="139893" y="973"/>
                    </a:cubicBezTo>
                    <a:cubicBezTo>
                      <a:pt x="53263" y="-12880"/>
                      <a:pt x="-31181" y="125060"/>
                      <a:pt x="11365" y="167298"/>
                    </a:cubicBezTo>
                    <a:cubicBezTo>
                      <a:pt x="69738" y="225227"/>
                      <a:pt x="73746" y="148499"/>
                      <a:pt x="135035" y="10935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3" name="Google Shape;43;p2"/>
              <p:cNvSpPr/>
              <p:nvPr/>
            </p:nvSpPr>
            <p:spPr>
              <a:xfrm>
                <a:off x="6288502" y="1981043"/>
                <a:ext cx="163597" cy="173381"/>
              </a:xfrm>
              <a:custGeom>
                <a:rect b="b" l="l" r="r" t="t"/>
                <a:pathLst>
                  <a:path extrusionOk="0" h="173381" w="163597">
                    <a:moveTo>
                      <a:pt x="5482" y="116743"/>
                    </a:moveTo>
                    <a:cubicBezTo>
                      <a:pt x="18112" y="143672"/>
                      <a:pt x="38353" y="123063"/>
                      <a:pt x="54383" y="131349"/>
                    </a:cubicBezTo>
                    <a:cubicBezTo>
                      <a:pt x="64948" y="136802"/>
                      <a:pt x="69807" y="167232"/>
                      <a:pt x="100613" y="172539"/>
                    </a:cubicBezTo>
                    <a:cubicBezTo>
                      <a:pt x="169390" y="184379"/>
                      <a:pt x="189186" y="68494"/>
                      <a:pt x="122796" y="14909"/>
                    </a:cubicBezTo>
                    <a:cubicBezTo>
                      <a:pt x="58593" y="-36936"/>
                      <a:pt x="-21843" y="58507"/>
                      <a:pt x="5482" y="116743"/>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44" name="Google Shape;44;p2"/>
            <p:cNvSpPr/>
            <p:nvPr/>
          </p:nvSpPr>
          <p:spPr>
            <a:xfrm rot="-9362095">
              <a:off x="5995679" y="4414603"/>
              <a:ext cx="200652" cy="964736"/>
            </a:xfrm>
            <a:custGeom>
              <a:rect b="b" l="l" r="r" t="t"/>
              <a:pathLst>
                <a:path extrusionOk="0" h="172434" w="35864">
                  <a:moveTo>
                    <a:pt x="14431" y="131"/>
                  </a:moveTo>
                  <a:cubicBezTo>
                    <a:pt x="27466" y="-3302"/>
                    <a:pt x="32283" y="61772"/>
                    <a:pt x="33295" y="83093"/>
                  </a:cubicBezTo>
                  <a:cubicBezTo>
                    <a:pt x="34348" y="105609"/>
                    <a:pt x="43254" y="169484"/>
                    <a:pt x="20260" y="172362"/>
                  </a:cubicBezTo>
                  <a:cubicBezTo>
                    <a:pt x="303" y="174868"/>
                    <a:pt x="1598" y="111207"/>
                    <a:pt x="424" y="88044"/>
                  </a:cubicBezTo>
                  <a:cubicBezTo>
                    <a:pt x="-790" y="63966"/>
                    <a:pt x="-304" y="4025"/>
                    <a:pt x="14431" y="13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45" name="Google Shape;45;p2"/>
          <p:cNvSpPr/>
          <p:nvPr/>
        </p:nvSpPr>
        <p:spPr>
          <a:xfrm flipH="1">
            <a:off x="9852233" y="5360425"/>
            <a:ext cx="2432941" cy="1615294"/>
          </a:xfrm>
          <a:custGeom>
            <a:rect b="b" l="l" r="r" t="t"/>
            <a:pathLst>
              <a:path extrusionOk="0" h="495489" w="746301">
                <a:moveTo>
                  <a:pt x="25765" y="229"/>
                </a:moveTo>
                <a:cubicBezTo>
                  <a:pt x="14366" y="1686"/>
                  <a:pt x="4391" y="9847"/>
                  <a:pt x="1096" y="21611"/>
                </a:cubicBezTo>
                <a:cubicBezTo>
                  <a:pt x="-3296" y="37289"/>
                  <a:pt x="5909" y="53522"/>
                  <a:pt x="21592" y="57915"/>
                </a:cubicBezTo>
                <a:cubicBezTo>
                  <a:pt x="31765" y="61125"/>
                  <a:pt x="41764" y="65104"/>
                  <a:pt x="50435" y="71452"/>
                </a:cubicBezTo>
                <a:cubicBezTo>
                  <a:pt x="64753" y="81940"/>
                  <a:pt x="69303" y="95757"/>
                  <a:pt x="72570" y="112819"/>
                </a:cubicBezTo>
                <a:cubicBezTo>
                  <a:pt x="76909" y="135469"/>
                  <a:pt x="75695" y="158693"/>
                  <a:pt x="79784" y="181382"/>
                </a:cubicBezTo>
                <a:cubicBezTo>
                  <a:pt x="81702" y="192061"/>
                  <a:pt x="84662" y="202587"/>
                  <a:pt x="89398" y="212379"/>
                </a:cubicBezTo>
                <a:cubicBezTo>
                  <a:pt x="98972" y="232178"/>
                  <a:pt x="115205" y="247517"/>
                  <a:pt x="135190" y="256528"/>
                </a:cubicBezTo>
                <a:cubicBezTo>
                  <a:pt x="145671" y="261252"/>
                  <a:pt x="156965" y="264450"/>
                  <a:pt x="168336" y="266142"/>
                </a:cubicBezTo>
                <a:cubicBezTo>
                  <a:pt x="176607" y="267373"/>
                  <a:pt x="184917" y="267773"/>
                  <a:pt x="193257" y="267154"/>
                </a:cubicBezTo>
                <a:cubicBezTo>
                  <a:pt x="231892" y="264280"/>
                  <a:pt x="264273" y="241282"/>
                  <a:pt x="292687" y="216678"/>
                </a:cubicBezTo>
                <a:cubicBezTo>
                  <a:pt x="309745" y="201910"/>
                  <a:pt x="325978" y="185896"/>
                  <a:pt x="344300" y="172655"/>
                </a:cubicBezTo>
                <a:cubicBezTo>
                  <a:pt x="351777" y="167254"/>
                  <a:pt x="359817" y="162300"/>
                  <a:pt x="368463" y="158992"/>
                </a:cubicBezTo>
                <a:cubicBezTo>
                  <a:pt x="374463" y="156701"/>
                  <a:pt x="380871" y="155357"/>
                  <a:pt x="387312" y="155576"/>
                </a:cubicBezTo>
                <a:cubicBezTo>
                  <a:pt x="392185" y="155746"/>
                  <a:pt x="396930" y="156891"/>
                  <a:pt x="401480" y="158612"/>
                </a:cubicBezTo>
                <a:cubicBezTo>
                  <a:pt x="406738" y="160603"/>
                  <a:pt x="411985" y="163210"/>
                  <a:pt x="415903" y="167343"/>
                </a:cubicBezTo>
                <a:cubicBezTo>
                  <a:pt x="422360" y="174152"/>
                  <a:pt x="424477" y="183977"/>
                  <a:pt x="425263" y="193021"/>
                </a:cubicBezTo>
                <a:cubicBezTo>
                  <a:pt x="426639" y="208857"/>
                  <a:pt x="424736" y="224876"/>
                  <a:pt x="422862" y="240586"/>
                </a:cubicBezTo>
                <a:cubicBezTo>
                  <a:pt x="419033" y="272652"/>
                  <a:pt x="412843" y="307162"/>
                  <a:pt x="420077" y="339134"/>
                </a:cubicBezTo>
                <a:cubicBezTo>
                  <a:pt x="422810" y="351213"/>
                  <a:pt x="427582" y="362811"/>
                  <a:pt x="435007" y="372786"/>
                </a:cubicBezTo>
                <a:cubicBezTo>
                  <a:pt x="447483" y="389553"/>
                  <a:pt x="466254" y="402791"/>
                  <a:pt x="487126" y="406053"/>
                </a:cubicBezTo>
                <a:cubicBezTo>
                  <a:pt x="496441" y="407515"/>
                  <a:pt x="505837" y="406985"/>
                  <a:pt x="515083" y="405296"/>
                </a:cubicBezTo>
                <a:cubicBezTo>
                  <a:pt x="540893" y="400584"/>
                  <a:pt x="565599" y="386468"/>
                  <a:pt x="592503" y="389861"/>
                </a:cubicBezTo>
                <a:cubicBezTo>
                  <a:pt x="599061" y="390691"/>
                  <a:pt x="605400" y="392468"/>
                  <a:pt x="611477" y="395050"/>
                </a:cubicBezTo>
                <a:cubicBezTo>
                  <a:pt x="626361" y="401370"/>
                  <a:pt x="638534" y="411721"/>
                  <a:pt x="650695" y="422120"/>
                </a:cubicBezTo>
                <a:cubicBezTo>
                  <a:pt x="662029" y="431816"/>
                  <a:pt x="673069" y="441900"/>
                  <a:pt x="683711" y="452356"/>
                </a:cubicBezTo>
                <a:cubicBezTo>
                  <a:pt x="690727" y="459250"/>
                  <a:pt x="697633" y="466322"/>
                  <a:pt x="703952" y="473859"/>
                </a:cubicBezTo>
                <a:cubicBezTo>
                  <a:pt x="706174" y="476511"/>
                  <a:pt x="708271" y="479268"/>
                  <a:pt x="710279" y="482085"/>
                </a:cubicBezTo>
                <a:cubicBezTo>
                  <a:pt x="710773" y="482777"/>
                  <a:pt x="712736" y="485862"/>
                  <a:pt x="712554" y="485498"/>
                </a:cubicBezTo>
                <a:cubicBezTo>
                  <a:pt x="716797" y="494307"/>
                  <a:pt x="727407" y="497966"/>
                  <a:pt x="736211" y="493724"/>
                </a:cubicBezTo>
                <a:cubicBezTo>
                  <a:pt x="745016" y="489477"/>
                  <a:pt x="748805" y="478996"/>
                  <a:pt x="744559" y="470192"/>
                </a:cubicBezTo>
                <a:cubicBezTo>
                  <a:pt x="740863" y="462666"/>
                  <a:pt x="735151" y="455926"/>
                  <a:pt x="729759" y="449571"/>
                </a:cubicBezTo>
                <a:cubicBezTo>
                  <a:pt x="721569" y="439920"/>
                  <a:pt x="712756" y="430707"/>
                  <a:pt x="703701" y="421869"/>
                </a:cubicBezTo>
                <a:cubicBezTo>
                  <a:pt x="692949" y="411381"/>
                  <a:pt x="681853" y="401277"/>
                  <a:pt x="670555" y="391379"/>
                </a:cubicBezTo>
                <a:cubicBezTo>
                  <a:pt x="663062" y="384817"/>
                  <a:pt x="655492" y="378316"/>
                  <a:pt x="647278" y="372656"/>
                </a:cubicBezTo>
                <a:cubicBezTo>
                  <a:pt x="630907" y="361378"/>
                  <a:pt x="612472" y="353517"/>
                  <a:pt x="592628" y="351278"/>
                </a:cubicBezTo>
                <a:cubicBezTo>
                  <a:pt x="573295" y="349096"/>
                  <a:pt x="554390" y="352703"/>
                  <a:pt x="535704" y="357350"/>
                </a:cubicBezTo>
                <a:cubicBezTo>
                  <a:pt x="522418" y="360654"/>
                  <a:pt x="504448" y="367301"/>
                  <a:pt x="490919" y="362030"/>
                </a:cubicBezTo>
                <a:cubicBezTo>
                  <a:pt x="485228" y="359816"/>
                  <a:pt x="480479" y="355424"/>
                  <a:pt x="476500" y="350898"/>
                </a:cubicBezTo>
                <a:cubicBezTo>
                  <a:pt x="467481" y="340656"/>
                  <a:pt x="465627" y="327479"/>
                  <a:pt x="465618" y="314213"/>
                </a:cubicBezTo>
                <a:cubicBezTo>
                  <a:pt x="465606" y="297434"/>
                  <a:pt x="468420" y="280659"/>
                  <a:pt x="470934" y="264118"/>
                </a:cubicBezTo>
                <a:cubicBezTo>
                  <a:pt x="477848" y="218605"/>
                  <a:pt x="487891" y="161134"/>
                  <a:pt x="449045" y="126607"/>
                </a:cubicBezTo>
                <a:cubicBezTo>
                  <a:pt x="443755" y="121903"/>
                  <a:pt x="437877" y="117831"/>
                  <a:pt x="431590" y="114588"/>
                </a:cubicBezTo>
                <a:cubicBezTo>
                  <a:pt x="423101" y="110216"/>
                  <a:pt x="414122" y="106942"/>
                  <a:pt x="404771" y="104974"/>
                </a:cubicBezTo>
                <a:cubicBezTo>
                  <a:pt x="398452" y="103650"/>
                  <a:pt x="391999" y="102958"/>
                  <a:pt x="385543" y="102950"/>
                </a:cubicBezTo>
                <a:cubicBezTo>
                  <a:pt x="334188" y="102889"/>
                  <a:pt x="294723" y="144168"/>
                  <a:pt x="257266" y="173922"/>
                </a:cubicBezTo>
                <a:cubicBezTo>
                  <a:pt x="232001" y="193992"/>
                  <a:pt x="202555" y="215265"/>
                  <a:pt x="169093" y="204153"/>
                </a:cubicBezTo>
                <a:cubicBezTo>
                  <a:pt x="159224" y="200878"/>
                  <a:pt x="149982" y="195502"/>
                  <a:pt x="145566" y="185686"/>
                </a:cubicBezTo>
                <a:cubicBezTo>
                  <a:pt x="143898" y="181982"/>
                  <a:pt x="142744" y="178140"/>
                  <a:pt x="141894" y="174173"/>
                </a:cubicBezTo>
                <a:cubicBezTo>
                  <a:pt x="140744" y="168789"/>
                  <a:pt x="140113" y="163332"/>
                  <a:pt x="139619" y="157855"/>
                </a:cubicBezTo>
                <a:cubicBezTo>
                  <a:pt x="137773" y="137452"/>
                  <a:pt x="138655" y="116556"/>
                  <a:pt x="134810" y="96372"/>
                </a:cubicBezTo>
                <a:cubicBezTo>
                  <a:pt x="133122" y="87506"/>
                  <a:pt x="130584" y="78641"/>
                  <a:pt x="127094" y="70314"/>
                </a:cubicBezTo>
                <a:cubicBezTo>
                  <a:pt x="115986" y="43803"/>
                  <a:pt x="94976" y="23773"/>
                  <a:pt x="69028" y="11867"/>
                </a:cubicBezTo>
                <a:cubicBezTo>
                  <a:pt x="58891" y="7216"/>
                  <a:pt x="48204" y="3828"/>
                  <a:pt x="37404" y="1115"/>
                </a:cubicBezTo>
                <a:cubicBezTo>
                  <a:pt x="33481" y="18"/>
                  <a:pt x="29562" y="-253"/>
                  <a:pt x="25765" y="22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6" name="Google Shape;46;p2"/>
          <p:cNvSpPr/>
          <p:nvPr/>
        </p:nvSpPr>
        <p:spPr>
          <a:xfrm>
            <a:off x="11277282" y="69186"/>
            <a:ext cx="958479" cy="1863529"/>
          </a:xfrm>
          <a:custGeom>
            <a:rect b="b" l="l" r="r" t="t"/>
            <a:pathLst>
              <a:path extrusionOk="0" h="685121" w="352382">
                <a:moveTo>
                  <a:pt x="108205" y="54971"/>
                </a:moveTo>
                <a:cubicBezTo>
                  <a:pt x="64295" y="123514"/>
                  <a:pt x="80378" y="228381"/>
                  <a:pt x="80378" y="228381"/>
                </a:cubicBezTo>
                <a:cubicBezTo>
                  <a:pt x="80378" y="228381"/>
                  <a:pt x="12981" y="256382"/>
                  <a:pt x="1796" y="334806"/>
                </a:cubicBezTo>
                <a:cubicBezTo>
                  <a:pt x="-16453" y="462787"/>
                  <a:pt x="110407" y="500528"/>
                  <a:pt x="110407" y="500528"/>
                </a:cubicBezTo>
                <a:cubicBezTo>
                  <a:pt x="93219" y="522898"/>
                  <a:pt x="68072" y="629874"/>
                  <a:pt x="174699" y="672177"/>
                </a:cubicBezTo>
                <a:cubicBezTo>
                  <a:pt x="215010" y="688167"/>
                  <a:pt x="266321" y="687276"/>
                  <a:pt x="307069" y="680560"/>
                </a:cubicBezTo>
                <a:cubicBezTo>
                  <a:pt x="354703" y="672711"/>
                  <a:pt x="352363" y="644216"/>
                  <a:pt x="352363" y="644216"/>
                </a:cubicBezTo>
                <a:cubicBezTo>
                  <a:pt x="352363" y="644216"/>
                  <a:pt x="352797" y="611819"/>
                  <a:pt x="307433" y="619920"/>
                </a:cubicBezTo>
                <a:cubicBezTo>
                  <a:pt x="261762" y="628081"/>
                  <a:pt x="203457" y="651369"/>
                  <a:pt x="157139" y="600561"/>
                </a:cubicBezTo>
                <a:cubicBezTo>
                  <a:pt x="127664" y="568233"/>
                  <a:pt x="125806" y="534694"/>
                  <a:pt x="149018" y="506325"/>
                </a:cubicBezTo>
                <a:cubicBezTo>
                  <a:pt x="160664" y="495553"/>
                  <a:pt x="196417" y="498682"/>
                  <a:pt x="211691" y="494334"/>
                </a:cubicBezTo>
                <a:cubicBezTo>
                  <a:pt x="226094" y="490234"/>
                  <a:pt x="219455" y="465803"/>
                  <a:pt x="208635" y="466066"/>
                </a:cubicBezTo>
                <a:cubicBezTo>
                  <a:pt x="184824" y="466653"/>
                  <a:pt x="149864" y="467240"/>
                  <a:pt x="123523" y="489914"/>
                </a:cubicBezTo>
                <a:cubicBezTo>
                  <a:pt x="116086" y="488938"/>
                  <a:pt x="12463" y="456282"/>
                  <a:pt x="16171" y="359674"/>
                </a:cubicBezTo>
                <a:cubicBezTo>
                  <a:pt x="19300" y="278011"/>
                  <a:pt x="94656" y="258964"/>
                  <a:pt x="94656" y="258964"/>
                </a:cubicBezTo>
                <a:cubicBezTo>
                  <a:pt x="94656" y="258964"/>
                  <a:pt x="124077" y="408781"/>
                  <a:pt x="206440" y="406786"/>
                </a:cubicBezTo>
                <a:cubicBezTo>
                  <a:pt x="245254" y="405843"/>
                  <a:pt x="273534" y="364058"/>
                  <a:pt x="269612" y="333361"/>
                </a:cubicBezTo>
                <a:cubicBezTo>
                  <a:pt x="254087" y="211828"/>
                  <a:pt x="131651" y="215856"/>
                  <a:pt x="131651" y="215856"/>
                </a:cubicBezTo>
                <a:cubicBezTo>
                  <a:pt x="131651" y="215856"/>
                  <a:pt x="106565" y="138508"/>
                  <a:pt x="160187" y="70779"/>
                </a:cubicBezTo>
                <a:cubicBezTo>
                  <a:pt x="207675" y="10794"/>
                  <a:pt x="275368" y="53939"/>
                  <a:pt x="304203" y="83822"/>
                </a:cubicBezTo>
                <a:cubicBezTo>
                  <a:pt x="322116" y="102387"/>
                  <a:pt x="357217" y="93493"/>
                  <a:pt x="335414" y="53603"/>
                </a:cubicBezTo>
                <a:cubicBezTo>
                  <a:pt x="309684" y="6531"/>
                  <a:pt x="168651" y="-39378"/>
                  <a:pt x="108205" y="54971"/>
                </a:cubicBezTo>
                <a:close/>
                <a:moveTo>
                  <a:pt x="197304" y="291463"/>
                </a:moveTo>
                <a:cubicBezTo>
                  <a:pt x="213071" y="307291"/>
                  <a:pt x="230268" y="338210"/>
                  <a:pt x="208570" y="351776"/>
                </a:cubicBezTo>
                <a:cubicBezTo>
                  <a:pt x="195640" y="359860"/>
                  <a:pt x="170169" y="329539"/>
                  <a:pt x="162794" y="308432"/>
                </a:cubicBezTo>
                <a:cubicBezTo>
                  <a:pt x="156110" y="289309"/>
                  <a:pt x="153766" y="282609"/>
                  <a:pt x="150265" y="262430"/>
                </a:cubicBezTo>
                <a:cubicBezTo>
                  <a:pt x="150479" y="262417"/>
                  <a:pt x="174671" y="268753"/>
                  <a:pt x="197304" y="291463"/>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47" name="Google Shape;47;p2"/>
          <p:cNvGrpSpPr/>
          <p:nvPr/>
        </p:nvGrpSpPr>
        <p:grpSpPr>
          <a:xfrm>
            <a:off x="58682" y="1566498"/>
            <a:ext cx="1490918" cy="1863561"/>
            <a:chOff x="294081" y="806179"/>
            <a:chExt cx="326283" cy="407835"/>
          </a:xfrm>
        </p:grpSpPr>
        <p:sp>
          <p:nvSpPr>
            <p:cNvPr id="48" name="Google Shape;48;p2"/>
            <p:cNvSpPr/>
            <p:nvPr/>
          </p:nvSpPr>
          <p:spPr>
            <a:xfrm>
              <a:off x="294081" y="910488"/>
              <a:ext cx="40284" cy="49764"/>
            </a:xfrm>
            <a:custGeom>
              <a:rect b="b" l="l" r="r" t="t"/>
              <a:pathLst>
                <a:path extrusionOk="0" h="49764" w="40284">
                  <a:moveTo>
                    <a:pt x="3451" y="1335"/>
                  </a:moveTo>
                  <a:cubicBezTo>
                    <a:pt x="-8037" y="10727"/>
                    <a:pt x="11056" y="60147"/>
                    <a:pt x="32723" y="47796"/>
                  </a:cubicBezTo>
                  <a:cubicBezTo>
                    <a:pt x="57381" y="33741"/>
                    <a:pt x="14814" y="-7951"/>
                    <a:pt x="3451" y="133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9" name="Google Shape;49;p2"/>
            <p:cNvSpPr/>
            <p:nvPr/>
          </p:nvSpPr>
          <p:spPr>
            <a:xfrm>
              <a:off x="350234" y="858974"/>
              <a:ext cx="39117" cy="43972"/>
            </a:xfrm>
            <a:custGeom>
              <a:rect b="b" l="l" r="r" t="t"/>
              <a:pathLst>
                <a:path extrusionOk="0" h="43972" w="39117">
                  <a:moveTo>
                    <a:pt x="4702" y="1713"/>
                  </a:moveTo>
                  <a:cubicBezTo>
                    <a:pt x="-10298" y="10332"/>
                    <a:pt x="13819" y="53752"/>
                    <a:pt x="31813" y="41956"/>
                  </a:cubicBezTo>
                  <a:cubicBezTo>
                    <a:pt x="53368" y="27824"/>
                    <a:pt x="22033" y="-8241"/>
                    <a:pt x="4702" y="1713"/>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0" name="Google Shape;50;p2"/>
            <p:cNvSpPr/>
            <p:nvPr/>
          </p:nvSpPr>
          <p:spPr>
            <a:xfrm>
              <a:off x="362269" y="943534"/>
              <a:ext cx="52002" cy="68663"/>
            </a:xfrm>
            <a:custGeom>
              <a:rect b="b" l="l" r="r" t="t"/>
              <a:pathLst>
                <a:path extrusionOk="0" h="68663" w="52002">
                  <a:moveTo>
                    <a:pt x="10877" y="314"/>
                  </a:moveTo>
                  <a:cubicBezTo>
                    <a:pt x="-17027" y="6548"/>
                    <a:pt x="14090" y="78386"/>
                    <a:pt x="44299" y="67553"/>
                  </a:cubicBezTo>
                  <a:cubicBezTo>
                    <a:pt x="66949" y="59433"/>
                    <a:pt x="34752" y="-5026"/>
                    <a:pt x="10877" y="314"/>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1" name="Google Shape;51;p2"/>
            <p:cNvSpPr/>
            <p:nvPr/>
          </p:nvSpPr>
          <p:spPr>
            <a:xfrm>
              <a:off x="431719" y="887416"/>
              <a:ext cx="40174" cy="50997"/>
            </a:xfrm>
            <a:custGeom>
              <a:rect b="b" l="l" r="r" t="t"/>
              <a:pathLst>
                <a:path extrusionOk="0" h="50997" w="40174">
                  <a:moveTo>
                    <a:pt x="6211" y="989"/>
                  </a:moveTo>
                  <a:cubicBezTo>
                    <a:pt x="-14649" y="14761"/>
                    <a:pt x="22590" y="60448"/>
                    <a:pt x="36341" y="49247"/>
                  </a:cubicBezTo>
                  <a:cubicBezTo>
                    <a:pt x="51295" y="37066"/>
                    <a:pt x="18513" y="-7132"/>
                    <a:pt x="6211" y="98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2" name="Google Shape;52;p2"/>
            <p:cNvSpPr/>
            <p:nvPr/>
          </p:nvSpPr>
          <p:spPr>
            <a:xfrm>
              <a:off x="444907" y="806179"/>
              <a:ext cx="39374" cy="45892"/>
            </a:xfrm>
            <a:custGeom>
              <a:rect b="b" l="l" r="r" t="t"/>
              <a:pathLst>
                <a:path extrusionOk="0" h="45892" w="39374">
                  <a:moveTo>
                    <a:pt x="5976" y="1292"/>
                  </a:moveTo>
                  <a:cubicBezTo>
                    <a:pt x="-12248" y="11748"/>
                    <a:pt x="15336" y="53464"/>
                    <a:pt x="33580" y="44688"/>
                  </a:cubicBezTo>
                  <a:cubicBezTo>
                    <a:pt x="51943" y="35859"/>
                    <a:pt x="22230" y="-8031"/>
                    <a:pt x="5976" y="129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3" name="Google Shape;53;p2"/>
            <p:cNvSpPr/>
            <p:nvPr/>
          </p:nvSpPr>
          <p:spPr>
            <a:xfrm>
              <a:off x="521082" y="898577"/>
              <a:ext cx="35816" cy="41964"/>
            </a:xfrm>
            <a:custGeom>
              <a:rect b="b" l="l" r="r" t="t"/>
              <a:pathLst>
                <a:path extrusionOk="0" h="41964" w="35816">
                  <a:moveTo>
                    <a:pt x="6526" y="357"/>
                  </a:moveTo>
                  <a:cubicBezTo>
                    <a:pt x="-10197" y="5538"/>
                    <a:pt x="8259" y="50400"/>
                    <a:pt x="27714" y="40559"/>
                  </a:cubicBezTo>
                  <a:cubicBezTo>
                    <a:pt x="50311" y="29135"/>
                    <a:pt x="19865" y="-3776"/>
                    <a:pt x="6526" y="357"/>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4" name="Google Shape;54;p2"/>
            <p:cNvSpPr/>
            <p:nvPr/>
          </p:nvSpPr>
          <p:spPr>
            <a:xfrm>
              <a:off x="484925" y="985404"/>
              <a:ext cx="38729" cy="54203"/>
            </a:xfrm>
            <a:custGeom>
              <a:rect b="b" l="l" r="r" t="t"/>
              <a:pathLst>
                <a:path extrusionOk="0" h="54203" w="38729">
                  <a:moveTo>
                    <a:pt x="4724" y="577"/>
                  </a:moveTo>
                  <a:cubicBezTo>
                    <a:pt x="-9643" y="8775"/>
                    <a:pt x="11694" y="59785"/>
                    <a:pt x="29547" y="53701"/>
                  </a:cubicBezTo>
                  <a:cubicBezTo>
                    <a:pt x="56693" y="44443"/>
                    <a:pt x="16111" y="-5924"/>
                    <a:pt x="4724" y="577"/>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5" name="Google Shape;55;p2"/>
            <p:cNvSpPr/>
            <p:nvPr/>
          </p:nvSpPr>
          <p:spPr>
            <a:xfrm>
              <a:off x="461499" y="1072637"/>
              <a:ext cx="36541" cy="45888"/>
            </a:xfrm>
            <a:custGeom>
              <a:rect b="b" l="l" r="r" t="t"/>
              <a:pathLst>
                <a:path extrusionOk="0" h="45888" w="36541">
                  <a:moveTo>
                    <a:pt x="4456" y="488"/>
                  </a:moveTo>
                  <a:cubicBezTo>
                    <a:pt x="-9097" y="7431"/>
                    <a:pt x="11034" y="50616"/>
                    <a:pt x="27878" y="45463"/>
                  </a:cubicBezTo>
                  <a:cubicBezTo>
                    <a:pt x="53491" y="37626"/>
                    <a:pt x="15200" y="-5013"/>
                    <a:pt x="4456" y="488"/>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6" name="Google Shape;56;p2"/>
            <p:cNvSpPr/>
            <p:nvPr/>
          </p:nvSpPr>
          <p:spPr>
            <a:xfrm>
              <a:off x="299468" y="990154"/>
              <a:ext cx="54435" cy="63512"/>
            </a:xfrm>
            <a:custGeom>
              <a:rect b="b" l="l" r="r" t="t"/>
              <a:pathLst>
                <a:path extrusionOk="0" h="63512" w="54435">
                  <a:moveTo>
                    <a:pt x="6165" y="479"/>
                  </a:moveTo>
                  <a:cubicBezTo>
                    <a:pt x="-12950" y="6227"/>
                    <a:pt x="16370" y="73681"/>
                    <a:pt x="39822" y="62200"/>
                  </a:cubicBezTo>
                  <a:cubicBezTo>
                    <a:pt x="80529" y="42275"/>
                    <a:pt x="25281" y="-5270"/>
                    <a:pt x="6165" y="47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7" name="Google Shape;57;p2"/>
            <p:cNvSpPr/>
            <p:nvPr/>
          </p:nvSpPr>
          <p:spPr>
            <a:xfrm>
              <a:off x="580978" y="1013259"/>
              <a:ext cx="39386" cy="52947"/>
            </a:xfrm>
            <a:custGeom>
              <a:rect b="b" l="l" r="r" t="t"/>
              <a:pathLst>
                <a:path extrusionOk="0" h="52947" w="39386">
                  <a:moveTo>
                    <a:pt x="6853" y="565"/>
                  </a:moveTo>
                  <a:cubicBezTo>
                    <a:pt x="-7068" y="5452"/>
                    <a:pt x="287" y="62417"/>
                    <a:pt x="28304" y="51580"/>
                  </a:cubicBezTo>
                  <a:cubicBezTo>
                    <a:pt x="56321" y="40747"/>
                    <a:pt x="24471" y="-5620"/>
                    <a:pt x="6853" y="56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8" name="Google Shape;58;p2"/>
            <p:cNvSpPr/>
            <p:nvPr/>
          </p:nvSpPr>
          <p:spPr>
            <a:xfrm>
              <a:off x="547665" y="1097763"/>
              <a:ext cx="39383" cy="52951"/>
            </a:xfrm>
            <a:custGeom>
              <a:rect b="b" l="l" r="r" t="t"/>
              <a:pathLst>
                <a:path extrusionOk="0" h="52951" w="39383">
                  <a:moveTo>
                    <a:pt x="6854" y="565"/>
                  </a:moveTo>
                  <a:cubicBezTo>
                    <a:pt x="-7067" y="5456"/>
                    <a:pt x="284" y="62421"/>
                    <a:pt x="28301" y="51584"/>
                  </a:cubicBezTo>
                  <a:cubicBezTo>
                    <a:pt x="56318" y="40747"/>
                    <a:pt x="24472" y="-5620"/>
                    <a:pt x="6854" y="56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9" name="Google Shape;59;p2"/>
            <p:cNvSpPr/>
            <p:nvPr/>
          </p:nvSpPr>
          <p:spPr>
            <a:xfrm>
              <a:off x="378446" y="1050379"/>
              <a:ext cx="48288" cy="58445"/>
            </a:xfrm>
            <a:custGeom>
              <a:rect b="b" l="l" r="r" t="t"/>
              <a:pathLst>
                <a:path extrusionOk="0" h="58445" w="48288">
                  <a:moveTo>
                    <a:pt x="3945" y="1542"/>
                  </a:moveTo>
                  <a:cubicBezTo>
                    <a:pt x="-2518" y="6950"/>
                    <a:pt x="154" y="16180"/>
                    <a:pt x="3522" y="26122"/>
                  </a:cubicBezTo>
                  <a:cubicBezTo>
                    <a:pt x="6884" y="36052"/>
                    <a:pt x="10933" y="46695"/>
                    <a:pt x="17164" y="53568"/>
                  </a:cubicBezTo>
                  <a:cubicBezTo>
                    <a:pt x="28070" y="65595"/>
                    <a:pt x="54229" y="54034"/>
                    <a:pt x="47064" y="33591"/>
                  </a:cubicBezTo>
                  <a:cubicBezTo>
                    <a:pt x="44967" y="27612"/>
                    <a:pt x="35106" y="18503"/>
                    <a:pt x="25666" y="10569"/>
                  </a:cubicBezTo>
                  <a:cubicBezTo>
                    <a:pt x="17276" y="3517"/>
                    <a:pt x="9470" y="-3085"/>
                    <a:pt x="3945" y="154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0" name="Google Shape;60;p2"/>
            <p:cNvSpPr/>
            <p:nvPr/>
          </p:nvSpPr>
          <p:spPr>
            <a:xfrm>
              <a:off x="426148" y="1160252"/>
              <a:ext cx="44418" cy="53762"/>
            </a:xfrm>
            <a:custGeom>
              <a:rect b="b" l="l" r="r" t="t"/>
              <a:pathLst>
                <a:path extrusionOk="0" h="53762" w="44418">
                  <a:moveTo>
                    <a:pt x="3629" y="1417"/>
                  </a:moveTo>
                  <a:cubicBezTo>
                    <a:pt x="-2318" y="6393"/>
                    <a:pt x="143" y="14881"/>
                    <a:pt x="3240" y="24030"/>
                  </a:cubicBezTo>
                  <a:cubicBezTo>
                    <a:pt x="6333" y="33163"/>
                    <a:pt x="10057" y="42955"/>
                    <a:pt x="15789" y="49274"/>
                  </a:cubicBezTo>
                  <a:cubicBezTo>
                    <a:pt x="25821" y="60338"/>
                    <a:pt x="49883" y="49708"/>
                    <a:pt x="43292" y="30900"/>
                  </a:cubicBezTo>
                  <a:cubicBezTo>
                    <a:pt x="41365" y="25399"/>
                    <a:pt x="32294" y="17019"/>
                    <a:pt x="23610" y="9724"/>
                  </a:cubicBezTo>
                  <a:cubicBezTo>
                    <a:pt x="15895" y="3235"/>
                    <a:pt x="8709" y="-2837"/>
                    <a:pt x="3629" y="1417"/>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1" name="Google Shape;61;p2"/>
            <p:cNvSpPr/>
            <p:nvPr/>
          </p:nvSpPr>
          <p:spPr>
            <a:xfrm>
              <a:off x="345346" y="1124226"/>
              <a:ext cx="35305" cy="51564"/>
            </a:xfrm>
            <a:custGeom>
              <a:rect b="b" l="l" r="r" t="t"/>
              <a:pathLst>
                <a:path extrusionOk="0" h="51564" w="35305">
                  <a:moveTo>
                    <a:pt x="5461" y="593"/>
                  </a:moveTo>
                  <a:cubicBezTo>
                    <a:pt x="-884" y="3723"/>
                    <a:pt x="-383" y="11657"/>
                    <a:pt x="559" y="20300"/>
                  </a:cubicBezTo>
                  <a:cubicBezTo>
                    <a:pt x="1500" y="28934"/>
                    <a:pt x="2875" y="38269"/>
                    <a:pt x="6754" y="44989"/>
                  </a:cubicBezTo>
                  <a:cubicBezTo>
                    <a:pt x="13541" y="56745"/>
                    <a:pt x="37306" y="52413"/>
                    <a:pt x="35170" y="34594"/>
                  </a:cubicBezTo>
                  <a:cubicBezTo>
                    <a:pt x="34546" y="29384"/>
                    <a:pt x="28080" y="20178"/>
                    <a:pt x="21745" y="11993"/>
                  </a:cubicBezTo>
                  <a:cubicBezTo>
                    <a:pt x="16116" y="4722"/>
                    <a:pt x="10885" y="-2078"/>
                    <a:pt x="5461" y="593"/>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62" name="Google Shape;62;p2"/>
          <p:cNvSpPr/>
          <p:nvPr/>
        </p:nvSpPr>
        <p:spPr>
          <a:xfrm>
            <a:off x="98629" y="69179"/>
            <a:ext cx="2698919" cy="1615481"/>
          </a:xfrm>
          <a:custGeom>
            <a:rect b="b" l="l" r="r" t="t"/>
            <a:pathLst>
              <a:path extrusionOk="0" h="304664" w="508990">
                <a:moveTo>
                  <a:pt x="125654" y="328"/>
                </a:moveTo>
                <a:cubicBezTo>
                  <a:pt x="40566" y="-4773"/>
                  <a:pt x="11966" y="50925"/>
                  <a:pt x="1049" y="78254"/>
                </a:cubicBezTo>
                <a:cubicBezTo>
                  <a:pt x="-4740" y="92734"/>
                  <a:pt x="14990" y="98187"/>
                  <a:pt x="22301" y="83314"/>
                </a:cubicBezTo>
                <a:cubicBezTo>
                  <a:pt x="29616" y="68442"/>
                  <a:pt x="44206" y="23714"/>
                  <a:pt x="111611" y="24491"/>
                </a:cubicBezTo>
                <a:cubicBezTo>
                  <a:pt x="162670" y="25074"/>
                  <a:pt x="188355" y="72494"/>
                  <a:pt x="188355" y="72494"/>
                </a:cubicBezTo>
                <a:cubicBezTo>
                  <a:pt x="188355" y="72494"/>
                  <a:pt x="144822" y="82849"/>
                  <a:pt x="114777" y="116586"/>
                </a:cubicBezTo>
                <a:cubicBezTo>
                  <a:pt x="81428" y="154031"/>
                  <a:pt x="60973" y="203430"/>
                  <a:pt x="104021" y="230946"/>
                </a:cubicBezTo>
                <a:cubicBezTo>
                  <a:pt x="155088" y="263581"/>
                  <a:pt x="204499" y="220866"/>
                  <a:pt x="222809" y="165795"/>
                </a:cubicBezTo>
                <a:cubicBezTo>
                  <a:pt x="237281" y="122270"/>
                  <a:pt x="229011" y="96596"/>
                  <a:pt x="229007" y="96596"/>
                </a:cubicBezTo>
                <a:cubicBezTo>
                  <a:pt x="229007" y="96596"/>
                  <a:pt x="262084" y="76955"/>
                  <a:pt x="296788" y="89403"/>
                </a:cubicBezTo>
                <a:cubicBezTo>
                  <a:pt x="330740" y="101584"/>
                  <a:pt x="341217" y="132778"/>
                  <a:pt x="341217" y="132778"/>
                </a:cubicBezTo>
                <a:cubicBezTo>
                  <a:pt x="341217" y="132778"/>
                  <a:pt x="218684" y="199621"/>
                  <a:pt x="230525" y="258141"/>
                </a:cubicBezTo>
                <a:cubicBezTo>
                  <a:pt x="239058" y="300294"/>
                  <a:pt x="301104" y="301986"/>
                  <a:pt x="328821" y="279900"/>
                </a:cubicBezTo>
                <a:cubicBezTo>
                  <a:pt x="390474" y="230775"/>
                  <a:pt x="375496" y="152133"/>
                  <a:pt x="375500" y="152133"/>
                </a:cubicBezTo>
                <a:cubicBezTo>
                  <a:pt x="375500" y="152133"/>
                  <a:pt x="415775" y="158334"/>
                  <a:pt x="439890" y="194132"/>
                </a:cubicBezTo>
                <a:cubicBezTo>
                  <a:pt x="464009" y="229925"/>
                  <a:pt x="454754" y="276139"/>
                  <a:pt x="472024" y="295335"/>
                </a:cubicBezTo>
                <a:cubicBezTo>
                  <a:pt x="489289" y="314531"/>
                  <a:pt x="509845" y="302990"/>
                  <a:pt x="508963" y="270921"/>
                </a:cubicBezTo>
                <a:cubicBezTo>
                  <a:pt x="508076" y="238851"/>
                  <a:pt x="498891" y="206106"/>
                  <a:pt x="468482" y="167058"/>
                </a:cubicBezTo>
                <a:cubicBezTo>
                  <a:pt x="438068" y="128014"/>
                  <a:pt x="369525" y="127095"/>
                  <a:pt x="369529" y="127095"/>
                </a:cubicBezTo>
                <a:cubicBezTo>
                  <a:pt x="369529" y="127095"/>
                  <a:pt x="369890" y="83659"/>
                  <a:pt x="305176" y="61349"/>
                </a:cubicBezTo>
                <a:cubicBezTo>
                  <a:pt x="257886" y="45043"/>
                  <a:pt x="221311" y="64640"/>
                  <a:pt x="221311" y="64640"/>
                </a:cubicBezTo>
                <a:cubicBezTo>
                  <a:pt x="221311" y="64640"/>
                  <a:pt x="177462" y="3433"/>
                  <a:pt x="125654" y="328"/>
                </a:cubicBezTo>
                <a:close/>
                <a:moveTo>
                  <a:pt x="201176" y="109121"/>
                </a:moveTo>
                <a:cubicBezTo>
                  <a:pt x="201176" y="109121"/>
                  <a:pt x="215964" y="131317"/>
                  <a:pt x="196877" y="168706"/>
                </a:cubicBezTo>
                <a:cubicBezTo>
                  <a:pt x="183514" y="194873"/>
                  <a:pt x="153129" y="226582"/>
                  <a:pt x="130589" y="203621"/>
                </a:cubicBezTo>
                <a:cubicBezTo>
                  <a:pt x="102916" y="175430"/>
                  <a:pt x="201176" y="109121"/>
                  <a:pt x="201176" y="109121"/>
                </a:cubicBezTo>
                <a:close/>
                <a:moveTo>
                  <a:pt x="343621" y="166807"/>
                </a:moveTo>
                <a:cubicBezTo>
                  <a:pt x="343621" y="166807"/>
                  <a:pt x="364117" y="219947"/>
                  <a:pt x="299217" y="267885"/>
                </a:cubicBezTo>
                <a:cubicBezTo>
                  <a:pt x="270686" y="288959"/>
                  <a:pt x="243025" y="256598"/>
                  <a:pt x="271512" y="218295"/>
                </a:cubicBezTo>
                <a:cubicBezTo>
                  <a:pt x="297072" y="183927"/>
                  <a:pt x="343621" y="166807"/>
                  <a:pt x="343621" y="166807"/>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3" name="Google Shape;63;p2"/>
          <p:cNvSpPr/>
          <p:nvPr/>
        </p:nvSpPr>
        <p:spPr>
          <a:xfrm rot="8703453">
            <a:off x="2488136" y="-601090"/>
            <a:ext cx="1442204" cy="1243661"/>
          </a:xfrm>
          <a:custGeom>
            <a:rect b="b" l="l" r="r" t="t"/>
            <a:pathLst>
              <a:path extrusionOk="0" h="404148" w="468668">
                <a:moveTo>
                  <a:pt x="343112" y="156"/>
                </a:moveTo>
                <a:cubicBezTo>
                  <a:pt x="319094" y="-1160"/>
                  <a:pt x="294652" y="6050"/>
                  <a:pt x="272395" y="14579"/>
                </a:cubicBezTo>
                <a:cubicBezTo>
                  <a:pt x="260213" y="19247"/>
                  <a:pt x="248251" y="24444"/>
                  <a:pt x="236342" y="29760"/>
                </a:cubicBezTo>
                <a:cubicBezTo>
                  <a:pt x="204331" y="44046"/>
                  <a:pt x="172068" y="59704"/>
                  <a:pt x="137542" y="66950"/>
                </a:cubicBezTo>
                <a:cubicBezTo>
                  <a:pt x="115187" y="71642"/>
                  <a:pt x="91755" y="72188"/>
                  <a:pt x="70242" y="63663"/>
                </a:cubicBezTo>
                <a:cubicBezTo>
                  <a:pt x="61866" y="60343"/>
                  <a:pt x="54263" y="55745"/>
                  <a:pt x="46965" y="50506"/>
                </a:cubicBezTo>
                <a:cubicBezTo>
                  <a:pt x="33656" y="40957"/>
                  <a:pt x="15146" y="43900"/>
                  <a:pt x="5598" y="57210"/>
                </a:cubicBezTo>
                <a:cubicBezTo>
                  <a:pt x="-3950" y="70520"/>
                  <a:pt x="-1006" y="89154"/>
                  <a:pt x="12303" y="98703"/>
                </a:cubicBezTo>
                <a:cubicBezTo>
                  <a:pt x="23539" y="106759"/>
                  <a:pt x="35487" y="113693"/>
                  <a:pt x="48357" y="118819"/>
                </a:cubicBezTo>
                <a:cubicBezTo>
                  <a:pt x="109757" y="143253"/>
                  <a:pt x="173562" y="122227"/>
                  <a:pt x="231281" y="97436"/>
                </a:cubicBezTo>
                <a:cubicBezTo>
                  <a:pt x="257586" y="86142"/>
                  <a:pt x="283653" y="73038"/>
                  <a:pt x="311233" y="65051"/>
                </a:cubicBezTo>
                <a:cubicBezTo>
                  <a:pt x="322442" y="61809"/>
                  <a:pt x="338242" y="57858"/>
                  <a:pt x="349690" y="63157"/>
                </a:cubicBezTo>
                <a:cubicBezTo>
                  <a:pt x="365708" y="70573"/>
                  <a:pt x="372234" y="92404"/>
                  <a:pt x="375877" y="108063"/>
                </a:cubicBezTo>
                <a:cubicBezTo>
                  <a:pt x="376820" y="112135"/>
                  <a:pt x="377699" y="116345"/>
                  <a:pt x="378407" y="120462"/>
                </a:cubicBezTo>
                <a:cubicBezTo>
                  <a:pt x="379201" y="125113"/>
                  <a:pt x="379719" y="129437"/>
                  <a:pt x="380302" y="134124"/>
                </a:cubicBezTo>
                <a:cubicBezTo>
                  <a:pt x="380877" y="138735"/>
                  <a:pt x="381537" y="144054"/>
                  <a:pt x="381949" y="148674"/>
                </a:cubicBezTo>
                <a:cubicBezTo>
                  <a:pt x="386038" y="194603"/>
                  <a:pt x="384775" y="240938"/>
                  <a:pt x="387767" y="286941"/>
                </a:cubicBezTo>
                <a:cubicBezTo>
                  <a:pt x="389969" y="320763"/>
                  <a:pt x="394778" y="354776"/>
                  <a:pt x="408894" y="385865"/>
                </a:cubicBezTo>
                <a:cubicBezTo>
                  <a:pt x="416083" y="401600"/>
                  <a:pt x="434652" y="408490"/>
                  <a:pt x="450387" y="401301"/>
                </a:cubicBezTo>
                <a:cubicBezTo>
                  <a:pt x="466122" y="394107"/>
                  <a:pt x="473012" y="375542"/>
                  <a:pt x="465819" y="359807"/>
                </a:cubicBezTo>
                <a:cubicBezTo>
                  <a:pt x="452091" y="330029"/>
                  <a:pt x="450513" y="295005"/>
                  <a:pt x="448994" y="262652"/>
                </a:cubicBezTo>
                <a:cubicBezTo>
                  <a:pt x="447460" y="229887"/>
                  <a:pt x="447266" y="197097"/>
                  <a:pt x="445201" y="164360"/>
                </a:cubicBezTo>
                <a:cubicBezTo>
                  <a:pt x="443878" y="143391"/>
                  <a:pt x="441991" y="122462"/>
                  <a:pt x="437737" y="101865"/>
                </a:cubicBezTo>
                <a:cubicBezTo>
                  <a:pt x="429248" y="60785"/>
                  <a:pt x="409671" y="18769"/>
                  <a:pt x="366894" y="4584"/>
                </a:cubicBezTo>
                <a:cubicBezTo>
                  <a:pt x="359073" y="1994"/>
                  <a:pt x="351115" y="597"/>
                  <a:pt x="343112" y="156"/>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4" name="Google Shape;64;p2"/>
          <p:cNvSpPr txBox="1"/>
          <p:nvPr>
            <p:ph type="ctrTitle"/>
          </p:nvPr>
        </p:nvSpPr>
        <p:spPr>
          <a:xfrm>
            <a:off x="4595517" y="1403525"/>
            <a:ext cx="6371100" cy="2736900"/>
          </a:xfrm>
          <a:prstGeom prst="rect">
            <a:avLst/>
          </a:prstGeom>
        </p:spPr>
        <p:txBody>
          <a:bodyPr anchorCtr="0" anchor="b" bIns="121900" lIns="121900" spcFirstLastPara="1" rIns="121900" wrap="square" tIns="121900">
            <a:normAutofit/>
          </a:bodyPr>
          <a:lstStyle>
            <a:lvl1pPr lvl="0" algn="ctr">
              <a:spcBef>
                <a:spcPts val="0"/>
              </a:spcBef>
              <a:spcAft>
                <a:spcPts val="0"/>
              </a:spcAft>
              <a:buSzPts val="6900"/>
              <a:buNone/>
              <a:defRPr sz="6610"/>
            </a:lvl1pPr>
            <a:lvl2pPr lvl="1" algn="ctr">
              <a:spcBef>
                <a:spcPts val="0"/>
              </a:spcBef>
              <a:spcAft>
                <a:spcPts val="0"/>
              </a:spcAft>
              <a:buSzPts val="6900"/>
              <a:buNone/>
              <a:defRPr sz="6900"/>
            </a:lvl2pPr>
            <a:lvl3pPr lvl="2" algn="ctr">
              <a:spcBef>
                <a:spcPts val="0"/>
              </a:spcBef>
              <a:spcAft>
                <a:spcPts val="0"/>
              </a:spcAft>
              <a:buSzPts val="6900"/>
              <a:buNone/>
              <a:defRPr sz="6900"/>
            </a:lvl3pPr>
            <a:lvl4pPr lvl="3" algn="ctr">
              <a:spcBef>
                <a:spcPts val="0"/>
              </a:spcBef>
              <a:spcAft>
                <a:spcPts val="0"/>
              </a:spcAft>
              <a:buSzPts val="6900"/>
              <a:buNone/>
              <a:defRPr sz="6900"/>
            </a:lvl4pPr>
            <a:lvl5pPr lvl="4" algn="ctr">
              <a:spcBef>
                <a:spcPts val="0"/>
              </a:spcBef>
              <a:spcAft>
                <a:spcPts val="0"/>
              </a:spcAft>
              <a:buSzPts val="6900"/>
              <a:buNone/>
              <a:defRPr sz="6900"/>
            </a:lvl5pPr>
            <a:lvl6pPr lvl="5" algn="ctr">
              <a:spcBef>
                <a:spcPts val="0"/>
              </a:spcBef>
              <a:spcAft>
                <a:spcPts val="0"/>
              </a:spcAft>
              <a:buSzPts val="6900"/>
              <a:buNone/>
              <a:defRPr sz="6900"/>
            </a:lvl6pPr>
            <a:lvl7pPr lvl="6" algn="ctr">
              <a:spcBef>
                <a:spcPts val="0"/>
              </a:spcBef>
              <a:spcAft>
                <a:spcPts val="0"/>
              </a:spcAft>
              <a:buSzPts val="6900"/>
              <a:buNone/>
              <a:defRPr sz="6900"/>
            </a:lvl7pPr>
            <a:lvl8pPr lvl="7" algn="ctr">
              <a:spcBef>
                <a:spcPts val="0"/>
              </a:spcBef>
              <a:spcAft>
                <a:spcPts val="0"/>
              </a:spcAft>
              <a:buSzPts val="6900"/>
              <a:buNone/>
              <a:defRPr sz="6900"/>
            </a:lvl8pPr>
            <a:lvl9pPr lvl="8" algn="ctr">
              <a:spcBef>
                <a:spcPts val="0"/>
              </a:spcBef>
              <a:spcAft>
                <a:spcPts val="0"/>
              </a:spcAft>
              <a:buSzPts val="6900"/>
              <a:buNone/>
              <a:defRPr sz="6900"/>
            </a:lvl9pPr>
          </a:lstStyle>
          <a:p/>
        </p:txBody>
      </p:sp>
      <p:sp>
        <p:nvSpPr>
          <p:cNvPr id="65" name="Google Shape;65;p2"/>
          <p:cNvSpPr txBox="1"/>
          <p:nvPr>
            <p:ph idx="1" type="subTitle"/>
          </p:nvPr>
        </p:nvSpPr>
        <p:spPr>
          <a:xfrm>
            <a:off x="4595511" y="4037176"/>
            <a:ext cx="6371100" cy="793200"/>
          </a:xfrm>
          <a:prstGeom prst="rect">
            <a:avLst/>
          </a:prstGeom>
        </p:spPr>
        <p:txBody>
          <a:bodyPr anchorCtr="0" anchor="t" bIns="121900" lIns="121900" spcFirstLastPara="1" rIns="121900" wrap="square" tIns="121900">
            <a:normAutofit/>
          </a:bodyPr>
          <a:lstStyle>
            <a:lvl1pPr lvl="0" algn="ctr">
              <a:lnSpc>
                <a:spcPct val="100000"/>
              </a:lnSpc>
              <a:spcBef>
                <a:spcPts val="0"/>
              </a:spcBef>
              <a:spcAft>
                <a:spcPts val="0"/>
              </a:spcAft>
              <a:buSzPts val="3700"/>
              <a:buNone/>
              <a:defRPr sz="30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p:txBody>
      </p:sp>
      <p:sp>
        <p:nvSpPr>
          <p:cNvPr id="66" name="Google Shape;66;p2"/>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meline">
  <p:cSld name="TITLE_AND_TWO_COLUMNS_1_1">
    <p:spTree>
      <p:nvGrpSpPr>
        <p:cNvPr id="399" name="Shape 399"/>
        <p:cNvGrpSpPr/>
        <p:nvPr/>
      </p:nvGrpSpPr>
      <p:grpSpPr>
        <a:xfrm>
          <a:off x="0" y="0"/>
          <a:ext cx="0" cy="0"/>
          <a:chOff x="0" y="0"/>
          <a:chExt cx="0" cy="0"/>
        </a:xfrm>
      </p:grpSpPr>
      <p:sp>
        <p:nvSpPr>
          <p:cNvPr id="400" name="Google Shape;400;p11"/>
          <p:cNvSpPr/>
          <p:nvPr/>
        </p:nvSpPr>
        <p:spPr>
          <a:xfrm rot="-1027871">
            <a:off x="654960" y="898359"/>
            <a:ext cx="10450992" cy="6021745"/>
          </a:xfrm>
          <a:custGeom>
            <a:rect b="b" l="l" r="r" t="t"/>
            <a:pathLst>
              <a:path extrusionOk="0" h="414151" w="470711">
                <a:moveTo>
                  <a:pt x="188380" y="238"/>
                </a:moveTo>
                <a:cubicBezTo>
                  <a:pt x="92002" y="4148"/>
                  <a:pt x="-58524" y="151023"/>
                  <a:pt x="23702" y="260659"/>
                </a:cubicBezTo>
                <a:cubicBezTo>
                  <a:pt x="76599" y="331185"/>
                  <a:pt x="136276" y="303391"/>
                  <a:pt x="211361" y="333424"/>
                </a:cubicBezTo>
                <a:cubicBezTo>
                  <a:pt x="275155" y="358943"/>
                  <a:pt x="292089" y="418932"/>
                  <a:pt x="368380" y="413848"/>
                </a:cubicBezTo>
                <a:cubicBezTo>
                  <a:pt x="463369" y="407517"/>
                  <a:pt x="487366" y="267071"/>
                  <a:pt x="460292" y="199382"/>
                </a:cubicBezTo>
                <a:cubicBezTo>
                  <a:pt x="410909" y="75931"/>
                  <a:pt x="317013" y="-4980"/>
                  <a:pt x="188380" y="238"/>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401" name="Google Shape;401;p11"/>
          <p:cNvGrpSpPr/>
          <p:nvPr/>
        </p:nvGrpSpPr>
        <p:grpSpPr>
          <a:xfrm flipH="1">
            <a:off x="11119939" y="152895"/>
            <a:ext cx="1028578" cy="1349663"/>
            <a:chOff x="2671700" y="160784"/>
            <a:chExt cx="209018" cy="274266"/>
          </a:xfrm>
        </p:grpSpPr>
        <p:sp>
          <p:nvSpPr>
            <p:cNvPr id="402" name="Google Shape;402;p11"/>
            <p:cNvSpPr/>
            <p:nvPr/>
          </p:nvSpPr>
          <p:spPr>
            <a:xfrm>
              <a:off x="2725059" y="160784"/>
              <a:ext cx="31597" cy="54961"/>
            </a:xfrm>
            <a:custGeom>
              <a:rect b="b" l="l" r="r" t="t"/>
              <a:pathLst>
                <a:path extrusionOk="0" h="54961" w="31597">
                  <a:moveTo>
                    <a:pt x="16217" y="22"/>
                  </a:moveTo>
                  <a:cubicBezTo>
                    <a:pt x="1437" y="1347"/>
                    <a:pt x="-10492" y="52964"/>
                    <a:pt x="14375" y="54901"/>
                  </a:cubicBezTo>
                  <a:cubicBezTo>
                    <a:pt x="42668" y="57106"/>
                    <a:pt x="30831" y="-1289"/>
                    <a:pt x="16217" y="2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3" name="Google Shape;403;p11"/>
            <p:cNvSpPr/>
            <p:nvPr/>
          </p:nvSpPr>
          <p:spPr>
            <a:xfrm>
              <a:off x="2810228" y="256504"/>
              <a:ext cx="70490" cy="49129"/>
            </a:xfrm>
            <a:custGeom>
              <a:rect b="b" l="l" r="r" t="t"/>
              <a:pathLst>
                <a:path extrusionOk="0" h="49129" w="70490">
                  <a:moveTo>
                    <a:pt x="70364" y="12312"/>
                  </a:moveTo>
                  <a:cubicBezTo>
                    <a:pt x="66377" y="-16001"/>
                    <a:pt x="-7716" y="9265"/>
                    <a:pt x="659" y="40246"/>
                  </a:cubicBezTo>
                  <a:cubicBezTo>
                    <a:pt x="6942" y="63471"/>
                    <a:pt x="73773" y="36539"/>
                    <a:pt x="70364" y="1231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4" name="Google Shape;404;p11"/>
            <p:cNvSpPr/>
            <p:nvPr/>
          </p:nvSpPr>
          <p:spPr>
            <a:xfrm>
              <a:off x="2680518" y="295461"/>
              <a:ext cx="46131" cy="61760"/>
            </a:xfrm>
            <a:custGeom>
              <a:rect b="b" l="l" r="r" t="t"/>
              <a:pathLst>
                <a:path extrusionOk="0" h="61760" w="46131">
                  <a:moveTo>
                    <a:pt x="42563" y="1151"/>
                  </a:moveTo>
                  <a:cubicBezTo>
                    <a:pt x="25795" y="-8329"/>
                    <a:pt x="-12597" y="43430"/>
                    <a:pt x="4130" y="57658"/>
                  </a:cubicBezTo>
                  <a:cubicBezTo>
                    <a:pt x="29568" y="79294"/>
                    <a:pt x="55853" y="8667"/>
                    <a:pt x="42563" y="115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5" name="Google Shape;405;p11"/>
            <p:cNvSpPr/>
            <p:nvPr/>
          </p:nvSpPr>
          <p:spPr>
            <a:xfrm>
              <a:off x="2675003" y="203344"/>
              <a:ext cx="33361" cy="48990"/>
            </a:xfrm>
            <a:custGeom>
              <a:rect b="b" l="l" r="r" t="t"/>
              <a:pathLst>
                <a:path extrusionOk="0" h="48990" w="33361">
                  <a:moveTo>
                    <a:pt x="7402" y="306"/>
                  </a:moveTo>
                  <a:cubicBezTo>
                    <a:pt x="-5119" y="3785"/>
                    <a:pt x="-2804" y="56086"/>
                    <a:pt x="22464" y="48178"/>
                  </a:cubicBezTo>
                  <a:cubicBezTo>
                    <a:pt x="47737" y="40269"/>
                    <a:pt x="23246" y="-4096"/>
                    <a:pt x="7402" y="306"/>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6" name="Google Shape;406;p11"/>
            <p:cNvSpPr/>
            <p:nvPr/>
          </p:nvSpPr>
          <p:spPr>
            <a:xfrm>
              <a:off x="2734610" y="231957"/>
              <a:ext cx="47255" cy="59139"/>
            </a:xfrm>
            <a:custGeom>
              <a:rect b="b" l="l" r="r" t="t"/>
              <a:pathLst>
                <a:path extrusionOk="0" h="59139" w="47255">
                  <a:moveTo>
                    <a:pt x="4274" y="1399"/>
                  </a:moveTo>
                  <a:cubicBezTo>
                    <a:pt x="-2373" y="6582"/>
                    <a:pt x="-21" y="15896"/>
                    <a:pt x="2998" y="25950"/>
                  </a:cubicBezTo>
                  <a:cubicBezTo>
                    <a:pt x="6019" y="35989"/>
                    <a:pt x="9694" y="46767"/>
                    <a:pt x="15685" y="53850"/>
                  </a:cubicBezTo>
                  <a:cubicBezTo>
                    <a:pt x="26170" y="66247"/>
                    <a:pt x="52710" y="55600"/>
                    <a:pt x="46257" y="34918"/>
                  </a:cubicBezTo>
                  <a:cubicBezTo>
                    <a:pt x="44370" y="28873"/>
                    <a:pt x="34829" y="19429"/>
                    <a:pt x="25668" y="11173"/>
                  </a:cubicBezTo>
                  <a:cubicBezTo>
                    <a:pt x="17527" y="3837"/>
                    <a:pt x="9953" y="-3032"/>
                    <a:pt x="4274" y="139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7" name="Google Shape;407;p11"/>
            <p:cNvSpPr/>
            <p:nvPr/>
          </p:nvSpPr>
          <p:spPr>
            <a:xfrm>
              <a:off x="2737281" y="326646"/>
              <a:ext cx="42894" cy="61613"/>
            </a:xfrm>
            <a:custGeom>
              <a:rect b="b" l="l" r="r" t="t"/>
              <a:pathLst>
                <a:path extrusionOk="0" h="61613" w="42894">
                  <a:moveTo>
                    <a:pt x="5885" y="880"/>
                  </a:moveTo>
                  <a:cubicBezTo>
                    <a:pt x="-1438" y="5052"/>
                    <a:pt x="-450" y="14607"/>
                    <a:pt x="1092" y="24991"/>
                  </a:cubicBezTo>
                  <a:cubicBezTo>
                    <a:pt x="2631" y="35360"/>
                    <a:pt x="4720" y="46555"/>
                    <a:pt x="9626" y="54427"/>
                  </a:cubicBezTo>
                  <a:cubicBezTo>
                    <a:pt x="18216" y="68205"/>
                    <a:pt x="46014" y="61491"/>
                    <a:pt x="42606" y="40096"/>
                  </a:cubicBezTo>
                  <a:cubicBezTo>
                    <a:pt x="41610" y="33841"/>
                    <a:pt x="33530" y="23122"/>
                    <a:pt x="25652" y="13633"/>
                  </a:cubicBezTo>
                  <a:cubicBezTo>
                    <a:pt x="18653" y="5201"/>
                    <a:pt x="12148" y="-2687"/>
                    <a:pt x="5885" y="88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8" name="Google Shape;408;p11"/>
            <p:cNvSpPr/>
            <p:nvPr/>
          </p:nvSpPr>
          <p:spPr>
            <a:xfrm>
              <a:off x="2671700" y="394353"/>
              <a:ext cx="48456" cy="40697"/>
            </a:xfrm>
            <a:custGeom>
              <a:rect b="b" l="l" r="r" t="t"/>
              <a:pathLst>
                <a:path extrusionOk="0" h="40697" w="48456">
                  <a:moveTo>
                    <a:pt x="1261" y="2881"/>
                  </a:moveTo>
                  <a:cubicBezTo>
                    <a:pt x="-2350" y="8962"/>
                    <a:pt x="2398" y="15341"/>
                    <a:pt x="7904" y="22069"/>
                  </a:cubicBezTo>
                  <a:cubicBezTo>
                    <a:pt x="13401" y="28793"/>
                    <a:pt x="19647" y="35865"/>
                    <a:pt x="26561" y="39379"/>
                  </a:cubicBezTo>
                  <a:cubicBezTo>
                    <a:pt x="38665" y="45528"/>
                    <a:pt x="56218" y="28934"/>
                    <a:pt x="44705" y="15167"/>
                  </a:cubicBezTo>
                  <a:cubicBezTo>
                    <a:pt x="41341" y="11139"/>
                    <a:pt x="30901" y="6951"/>
                    <a:pt x="21125" y="3550"/>
                  </a:cubicBezTo>
                  <a:cubicBezTo>
                    <a:pt x="12441" y="527"/>
                    <a:pt x="4349" y="-2317"/>
                    <a:pt x="1261" y="288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409" name="Google Shape;409;p11"/>
          <p:cNvSpPr/>
          <p:nvPr/>
        </p:nvSpPr>
        <p:spPr>
          <a:xfrm flipH="1">
            <a:off x="43444" y="31088"/>
            <a:ext cx="2379528" cy="1424304"/>
          </a:xfrm>
          <a:custGeom>
            <a:rect b="b" l="l" r="r" t="t"/>
            <a:pathLst>
              <a:path extrusionOk="0" h="304664" w="508990">
                <a:moveTo>
                  <a:pt x="125654" y="328"/>
                </a:moveTo>
                <a:cubicBezTo>
                  <a:pt x="40566" y="-4773"/>
                  <a:pt x="11966" y="50925"/>
                  <a:pt x="1049" y="78254"/>
                </a:cubicBezTo>
                <a:cubicBezTo>
                  <a:pt x="-4740" y="92734"/>
                  <a:pt x="14990" y="98187"/>
                  <a:pt x="22301" y="83314"/>
                </a:cubicBezTo>
                <a:cubicBezTo>
                  <a:pt x="29616" y="68442"/>
                  <a:pt x="44206" y="23714"/>
                  <a:pt x="111611" y="24491"/>
                </a:cubicBezTo>
                <a:cubicBezTo>
                  <a:pt x="162670" y="25074"/>
                  <a:pt x="188355" y="72494"/>
                  <a:pt x="188355" y="72494"/>
                </a:cubicBezTo>
                <a:cubicBezTo>
                  <a:pt x="188355" y="72494"/>
                  <a:pt x="144822" y="82849"/>
                  <a:pt x="114777" y="116586"/>
                </a:cubicBezTo>
                <a:cubicBezTo>
                  <a:pt x="81428" y="154031"/>
                  <a:pt x="60973" y="203430"/>
                  <a:pt x="104021" y="230946"/>
                </a:cubicBezTo>
                <a:cubicBezTo>
                  <a:pt x="155088" y="263581"/>
                  <a:pt x="204499" y="220866"/>
                  <a:pt x="222809" y="165795"/>
                </a:cubicBezTo>
                <a:cubicBezTo>
                  <a:pt x="237281" y="122270"/>
                  <a:pt x="229011" y="96596"/>
                  <a:pt x="229007" y="96596"/>
                </a:cubicBezTo>
                <a:cubicBezTo>
                  <a:pt x="229007" y="96596"/>
                  <a:pt x="262084" y="76955"/>
                  <a:pt x="296788" y="89403"/>
                </a:cubicBezTo>
                <a:cubicBezTo>
                  <a:pt x="330740" y="101584"/>
                  <a:pt x="341217" y="132778"/>
                  <a:pt x="341217" y="132778"/>
                </a:cubicBezTo>
                <a:cubicBezTo>
                  <a:pt x="341217" y="132778"/>
                  <a:pt x="218684" y="199621"/>
                  <a:pt x="230525" y="258141"/>
                </a:cubicBezTo>
                <a:cubicBezTo>
                  <a:pt x="239058" y="300294"/>
                  <a:pt x="301104" y="301986"/>
                  <a:pt x="328821" y="279900"/>
                </a:cubicBezTo>
                <a:cubicBezTo>
                  <a:pt x="390474" y="230775"/>
                  <a:pt x="375496" y="152133"/>
                  <a:pt x="375500" y="152133"/>
                </a:cubicBezTo>
                <a:cubicBezTo>
                  <a:pt x="375500" y="152133"/>
                  <a:pt x="415775" y="158334"/>
                  <a:pt x="439890" y="194132"/>
                </a:cubicBezTo>
                <a:cubicBezTo>
                  <a:pt x="464009" y="229925"/>
                  <a:pt x="454754" y="276139"/>
                  <a:pt x="472024" y="295335"/>
                </a:cubicBezTo>
                <a:cubicBezTo>
                  <a:pt x="489289" y="314531"/>
                  <a:pt x="509845" y="302990"/>
                  <a:pt x="508963" y="270921"/>
                </a:cubicBezTo>
                <a:cubicBezTo>
                  <a:pt x="508076" y="238851"/>
                  <a:pt x="498891" y="206106"/>
                  <a:pt x="468482" y="167058"/>
                </a:cubicBezTo>
                <a:cubicBezTo>
                  <a:pt x="438068" y="128014"/>
                  <a:pt x="369525" y="127095"/>
                  <a:pt x="369529" y="127095"/>
                </a:cubicBezTo>
                <a:cubicBezTo>
                  <a:pt x="369529" y="127095"/>
                  <a:pt x="369890" y="83659"/>
                  <a:pt x="305176" y="61349"/>
                </a:cubicBezTo>
                <a:cubicBezTo>
                  <a:pt x="257886" y="45043"/>
                  <a:pt x="221311" y="64640"/>
                  <a:pt x="221311" y="64640"/>
                </a:cubicBezTo>
                <a:cubicBezTo>
                  <a:pt x="221311" y="64640"/>
                  <a:pt x="177462" y="3433"/>
                  <a:pt x="125654" y="328"/>
                </a:cubicBezTo>
                <a:close/>
                <a:moveTo>
                  <a:pt x="201176" y="109121"/>
                </a:moveTo>
                <a:cubicBezTo>
                  <a:pt x="201176" y="109121"/>
                  <a:pt x="215964" y="131317"/>
                  <a:pt x="196877" y="168706"/>
                </a:cubicBezTo>
                <a:cubicBezTo>
                  <a:pt x="183514" y="194873"/>
                  <a:pt x="153129" y="226582"/>
                  <a:pt x="130589" y="203621"/>
                </a:cubicBezTo>
                <a:cubicBezTo>
                  <a:pt x="102916" y="175430"/>
                  <a:pt x="201176" y="109121"/>
                  <a:pt x="201176" y="109121"/>
                </a:cubicBezTo>
                <a:close/>
                <a:moveTo>
                  <a:pt x="343621" y="166807"/>
                </a:moveTo>
                <a:cubicBezTo>
                  <a:pt x="343621" y="166807"/>
                  <a:pt x="364117" y="219947"/>
                  <a:pt x="299217" y="267885"/>
                </a:cubicBezTo>
                <a:cubicBezTo>
                  <a:pt x="270686" y="288959"/>
                  <a:pt x="243025" y="256598"/>
                  <a:pt x="271512" y="218295"/>
                </a:cubicBezTo>
                <a:cubicBezTo>
                  <a:pt x="297072" y="183927"/>
                  <a:pt x="343621" y="166807"/>
                  <a:pt x="343621" y="166807"/>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10" name="Google Shape;410;p11"/>
          <p:cNvSpPr txBox="1"/>
          <p:nvPr>
            <p:ph type="title"/>
          </p:nvPr>
        </p:nvSpPr>
        <p:spPr>
          <a:xfrm>
            <a:off x="507750" y="537463"/>
            <a:ext cx="11176500" cy="763500"/>
          </a:xfrm>
          <a:prstGeom prst="rect">
            <a:avLst/>
          </a:prstGeom>
        </p:spPr>
        <p:txBody>
          <a:bodyPr anchorCtr="0" anchor="t" bIns="121900" lIns="121900" spcFirstLastPara="1" rIns="121900" wrap="square" tIns="121900">
            <a:normAutofit/>
          </a:bodyPr>
          <a:lstStyle>
            <a:lvl1pPr lvl="0" rtl="0" algn="ctr">
              <a:spcBef>
                <a:spcPts val="0"/>
              </a:spcBef>
              <a:spcAft>
                <a:spcPts val="0"/>
              </a:spcAft>
              <a:buSzPts val="5000"/>
              <a:buNone/>
              <a:defRPr/>
            </a:lvl1pPr>
            <a:lvl2pPr lvl="1" rtl="0">
              <a:spcBef>
                <a:spcPts val="0"/>
              </a:spcBef>
              <a:spcAft>
                <a:spcPts val="0"/>
              </a:spcAft>
              <a:buSzPts val="5000"/>
              <a:buNone/>
              <a:defRPr/>
            </a:lvl2pPr>
            <a:lvl3pPr lvl="2" rtl="0">
              <a:spcBef>
                <a:spcPts val="0"/>
              </a:spcBef>
              <a:spcAft>
                <a:spcPts val="0"/>
              </a:spcAft>
              <a:buSzPts val="5000"/>
              <a:buNone/>
              <a:defRPr/>
            </a:lvl3pPr>
            <a:lvl4pPr lvl="3" rtl="0">
              <a:spcBef>
                <a:spcPts val="0"/>
              </a:spcBef>
              <a:spcAft>
                <a:spcPts val="0"/>
              </a:spcAft>
              <a:buSzPts val="5000"/>
              <a:buNone/>
              <a:defRPr/>
            </a:lvl4pPr>
            <a:lvl5pPr lvl="4" rtl="0">
              <a:spcBef>
                <a:spcPts val="0"/>
              </a:spcBef>
              <a:spcAft>
                <a:spcPts val="0"/>
              </a:spcAft>
              <a:buSzPts val="5000"/>
              <a:buNone/>
              <a:defRPr/>
            </a:lvl5pPr>
            <a:lvl6pPr lvl="5" rtl="0">
              <a:spcBef>
                <a:spcPts val="0"/>
              </a:spcBef>
              <a:spcAft>
                <a:spcPts val="0"/>
              </a:spcAft>
              <a:buSzPts val="5000"/>
              <a:buNone/>
              <a:defRPr/>
            </a:lvl6pPr>
            <a:lvl7pPr lvl="6" rtl="0">
              <a:spcBef>
                <a:spcPts val="0"/>
              </a:spcBef>
              <a:spcAft>
                <a:spcPts val="0"/>
              </a:spcAft>
              <a:buSzPts val="5000"/>
              <a:buNone/>
              <a:defRPr/>
            </a:lvl7pPr>
            <a:lvl8pPr lvl="7" rtl="0">
              <a:spcBef>
                <a:spcPts val="0"/>
              </a:spcBef>
              <a:spcAft>
                <a:spcPts val="0"/>
              </a:spcAft>
              <a:buSzPts val="5000"/>
              <a:buNone/>
              <a:defRPr/>
            </a:lvl8pPr>
            <a:lvl9pPr lvl="8" rtl="0">
              <a:spcBef>
                <a:spcPts val="0"/>
              </a:spcBef>
              <a:spcAft>
                <a:spcPts val="0"/>
              </a:spcAft>
              <a:buSzPts val="5000"/>
              <a:buNone/>
              <a:defRPr/>
            </a:lvl9pPr>
          </a:lstStyle>
          <a:p/>
        </p:txBody>
      </p:sp>
      <p:sp>
        <p:nvSpPr>
          <p:cNvPr id="411" name="Google Shape;411;p11"/>
          <p:cNvSpPr txBox="1"/>
          <p:nvPr>
            <p:ph idx="1" type="body"/>
          </p:nvPr>
        </p:nvSpPr>
        <p:spPr>
          <a:xfrm>
            <a:off x="507750" y="2859090"/>
            <a:ext cx="2723100" cy="885000"/>
          </a:xfrm>
          <a:prstGeom prst="rect">
            <a:avLst/>
          </a:prstGeom>
        </p:spPr>
        <p:txBody>
          <a:bodyPr anchorCtr="0" anchor="t" bIns="121900" lIns="121900" spcFirstLastPara="1" rIns="121900" wrap="square" tIns="121900">
            <a:normAutofit/>
          </a:bodyPr>
          <a:lstStyle>
            <a:lvl1pPr indent="-349250" lvl="0" marL="457200" rtl="0" algn="ctr">
              <a:spcBef>
                <a:spcPts val="0"/>
              </a:spcBef>
              <a:spcAft>
                <a:spcPts val="0"/>
              </a:spcAft>
              <a:buSzPts val="1900"/>
              <a:buChar char="●"/>
              <a:defRPr sz="1900"/>
            </a:lvl1pPr>
            <a:lvl2pPr indent="-330200" lvl="1" marL="914400" rtl="0" algn="ctr">
              <a:spcBef>
                <a:spcPts val="0"/>
              </a:spcBef>
              <a:spcAft>
                <a:spcPts val="0"/>
              </a:spcAft>
              <a:buSzPts val="1600"/>
              <a:buChar char="○"/>
              <a:defRPr sz="1600"/>
            </a:lvl2pPr>
            <a:lvl3pPr indent="-330200" lvl="2" marL="1371600" rtl="0" algn="ctr">
              <a:spcBef>
                <a:spcPts val="0"/>
              </a:spcBef>
              <a:spcAft>
                <a:spcPts val="0"/>
              </a:spcAft>
              <a:buSzPts val="1600"/>
              <a:buChar char="■"/>
              <a:defRPr sz="1600"/>
            </a:lvl3pPr>
            <a:lvl4pPr indent="-330200" lvl="3" marL="1828800" rtl="0" algn="ctr">
              <a:spcBef>
                <a:spcPts val="0"/>
              </a:spcBef>
              <a:spcAft>
                <a:spcPts val="0"/>
              </a:spcAft>
              <a:buSzPts val="1600"/>
              <a:buChar char="●"/>
              <a:defRPr sz="1600"/>
            </a:lvl4pPr>
            <a:lvl5pPr indent="-330200" lvl="4" marL="2286000" rtl="0" algn="ctr">
              <a:spcBef>
                <a:spcPts val="0"/>
              </a:spcBef>
              <a:spcAft>
                <a:spcPts val="0"/>
              </a:spcAft>
              <a:buSzPts val="1600"/>
              <a:buChar char="○"/>
              <a:defRPr sz="1600"/>
            </a:lvl5pPr>
            <a:lvl6pPr indent="-330200" lvl="5" marL="2743200" rtl="0" algn="ctr">
              <a:spcBef>
                <a:spcPts val="0"/>
              </a:spcBef>
              <a:spcAft>
                <a:spcPts val="0"/>
              </a:spcAft>
              <a:buSzPts val="1600"/>
              <a:buChar char="■"/>
              <a:defRPr sz="1600"/>
            </a:lvl6pPr>
            <a:lvl7pPr indent="-330200" lvl="6" marL="3200400" rtl="0" algn="ctr">
              <a:spcBef>
                <a:spcPts val="0"/>
              </a:spcBef>
              <a:spcAft>
                <a:spcPts val="0"/>
              </a:spcAft>
              <a:buSzPts val="1600"/>
              <a:buChar char="●"/>
              <a:defRPr sz="1600"/>
            </a:lvl7pPr>
            <a:lvl8pPr indent="-330200" lvl="7" marL="3657600" rtl="0" algn="ctr">
              <a:spcBef>
                <a:spcPts val="0"/>
              </a:spcBef>
              <a:spcAft>
                <a:spcPts val="0"/>
              </a:spcAft>
              <a:buSzPts val="1600"/>
              <a:buChar char="○"/>
              <a:defRPr sz="1600"/>
            </a:lvl8pPr>
            <a:lvl9pPr indent="-330200" lvl="8" marL="4114800" rtl="0" algn="ctr">
              <a:spcBef>
                <a:spcPts val="0"/>
              </a:spcBef>
              <a:spcAft>
                <a:spcPts val="0"/>
              </a:spcAft>
              <a:buSzPts val="1600"/>
              <a:buChar char="■"/>
              <a:defRPr sz="1600"/>
            </a:lvl9pPr>
          </a:lstStyle>
          <a:p/>
        </p:txBody>
      </p:sp>
      <p:sp>
        <p:nvSpPr>
          <p:cNvPr id="412" name="Google Shape;412;p11"/>
          <p:cNvSpPr txBox="1"/>
          <p:nvPr>
            <p:ph idx="2" type="body"/>
          </p:nvPr>
        </p:nvSpPr>
        <p:spPr>
          <a:xfrm>
            <a:off x="2621073" y="5561089"/>
            <a:ext cx="2723100" cy="885000"/>
          </a:xfrm>
          <a:prstGeom prst="rect">
            <a:avLst/>
          </a:prstGeom>
        </p:spPr>
        <p:txBody>
          <a:bodyPr anchorCtr="0" anchor="t" bIns="121900" lIns="121900" spcFirstLastPara="1" rIns="121900" wrap="square" tIns="121900">
            <a:normAutofit/>
          </a:bodyPr>
          <a:lstStyle>
            <a:lvl1pPr indent="-349250" lvl="0" marL="457200" rtl="0" algn="ctr">
              <a:spcBef>
                <a:spcPts val="0"/>
              </a:spcBef>
              <a:spcAft>
                <a:spcPts val="0"/>
              </a:spcAft>
              <a:buSzPts val="1900"/>
              <a:buChar char="●"/>
              <a:defRPr sz="1900"/>
            </a:lvl1pPr>
            <a:lvl2pPr indent="-330200" lvl="1" marL="914400" rtl="0" algn="ctr">
              <a:spcBef>
                <a:spcPts val="0"/>
              </a:spcBef>
              <a:spcAft>
                <a:spcPts val="0"/>
              </a:spcAft>
              <a:buSzPts val="1600"/>
              <a:buChar char="○"/>
              <a:defRPr sz="1600"/>
            </a:lvl2pPr>
            <a:lvl3pPr indent="-330200" lvl="2" marL="1371600" rtl="0" algn="ctr">
              <a:spcBef>
                <a:spcPts val="0"/>
              </a:spcBef>
              <a:spcAft>
                <a:spcPts val="0"/>
              </a:spcAft>
              <a:buSzPts val="1600"/>
              <a:buChar char="■"/>
              <a:defRPr sz="1600"/>
            </a:lvl3pPr>
            <a:lvl4pPr indent="-330200" lvl="3" marL="1828800" rtl="0" algn="ctr">
              <a:spcBef>
                <a:spcPts val="0"/>
              </a:spcBef>
              <a:spcAft>
                <a:spcPts val="0"/>
              </a:spcAft>
              <a:buSzPts val="1600"/>
              <a:buChar char="●"/>
              <a:defRPr sz="1600"/>
            </a:lvl4pPr>
            <a:lvl5pPr indent="-330200" lvl="4" marL="2286000" rtl="0" algn="ctr">
              <a:spcBef>
                <a:spcPts val="0"/>
              </a:spcBef>
              <a:spcAft>
                <a:spcPts val="0"/>
              </a:spcAft>
              <a:buSzPts val="1600"/>
              <a:buChar char="○"/>
              <a:defRPr sz="1600"/>
            </a:lvl5pPr>
            <a:lvl6pPr indent="-330200" lvl="5" marL="2743200" rtl="0" algn="ctr">
              <a:spcBef>
                <a:spcPts val="0"/>
              </a:spcBef>
              <a:spcAft>
                <a:spcPts val="0"/>
              </a:spcAft>
              <a:buSzPts val="1600"/>
              <a:buChar char="■"/>
              <a:defRPr sz="1600"/>
            </a:lvl6pPr>
            <a:lvl7pPr indent="-330200" lvl="6" marL="3200400" rtl="0" algn="ctr">
              <a:spcBef>
                <a:spcPts val="0"/>
              </a:spcBef>
              <a:spcAft>
                <a:spcPts val="0"/>
              </a:spcAft>
              <a:buSzPts val="1600"/>
              <a:buChar char="●"/>
              <a:defRPr sz="1600"/>
            </a:lvl7pPr>
            <a:lvl8pPr indent="-330200" lvl="7" marL="3657600" rtl="0" algn="ctr">
              <a:spcBef>
                <a:spcPts val="0"/>
              </a:spcBef>
              <a:spcAft>
                <a:spcPts val="0"/>
              </a:spcAft>
              <a:buSzPts val="1600"/>
              <a:buChar char="○"/>
              <a:defRPr sz="1600"/>
            </a:lvl8pPr>
            <a:lvl9pPr indent="-330200" lvl="8" marL="4114800" rtl="0" algn="ctr">
              <a:spcBef>
                <a:spcPts val="0"/>
              </a:spcBef>
              <a:spcAft>
                <a:spcPts val="0"/>
              </a:spcAft>
              <a:buSzPts val="1600"/>
              <a:buChar char="■"/>
              <a:defRPr sz="1600"/>
            </a:lvl9pPr>
          </a:lstStyle>
          <a:p/>
        </p:txBody>
      </p:sp>
      <p:sp>
        <p:nvSpPr>
          <p:cNvPr id="413" name="Google Shape;413;p11"/>
          <p:cNvSpPr txBox="1"/>
          <p:nvPr>
            <p:ph idx="3" type="body"/>
          </p:nvPr>
        </p:nvSpPr>
        <p:spPr>
          <a:xfrm>
            <a:off x="4734461" y="2859105"/>
            <a:ext cx="2723100" cy="885000"/>
          </a:xfrm>
          <a:prstGeom prst="rect">
            <a:avLst/>
          </a:prstGeom>
        </p:spPr>
        <p:txBody>
          <a:bodyPr anchorCtr="0" anchor="t" bIns="121900" lIns="121900" spcFirstLastPara="1" rIns="121900" wrap="square" tIns="121900">
            <a:normAutofit/>
          </a:bodyPr>
          <a:lstStyle>
            <a:lvl1pPr indent="-349250" lvl="0" marL="457200" rtl="0" algn="ctr">
              <a:spcBef>
                <a:spcPts val="0"/>
              </a:spcBef>
              <a:spcAft>
                <a:spcPts val="0"/>
              </a:spcAft>
              <a:buSzPts val="1900"/>
              <a:buChar char="●"/>
              <a:defRPr sz="1900"/>
            </a:lvl1pPr>
            <a:lvl2pPr indent="-330200" lvl="1" marL="914400" rtl="0" algn="ctr">
              <a:spcBef>
                <a:spcPts val="0"/>
              </a:spcBef>
              <a:spcAft>
                <a:spcPts val="0"/>
              </a:spcAft>
              <a:buSzPts val="1600"/>
              <a:buChar char="○"/>
              <a:defRPr sz="1600"/>
            </a:lvl2pPr>
            <a:lvl3pPr indent="-330200" lvl="2" marL="1371600" rtl="0" algn="ctr">
              <a:spcBef>
                <a:spcPts val="0"/>
              </a:spcBef>
              <a:spcAft>
                <a:spcPts val="0"/>
              </a:spcAft>
              <a:buSzPts val="1600"/>
              <a:buChar char="■"/>
              <a:defRPr sz="1600"/>
            </a:lvl3pPr>
            <a:lvl4pPr indent="-330200" lvl="3" marL="1828800" rtl="0" algn="ctr">
              <a:spcBef>
                <a:spcPts val="0"/>
              </a:spcBef>
              <a:spcAft>
                <a:spcPts val="0"/>
              </a:spcAft>
              <a:buSzPts val="1600"/>
              <a:buChar char="●"/>
              <a:defRPr sz="1600"/>
            </a:lvl4pPr>
            <a:lvl5pPr indent="-330200" lvl="4" marL="2286000" rtl="0" algn="ctr">
              <a:spcBef>
                <a:spcPts val="0"/>
              </a:spcBef>
              <a:spcAft>
                <a:spcPts val="0"/>
              </a:spcAft>
              <a:buSzPts val="1600"/>
              <a:buChar char="○"/>
              <a:defRPr sz="1600"/>
            </a:lvl5pPr>
            <a:lvl6pPr indent="-330200" lvl="5" marL="2743200" rtl="0" algn="ctr">
              <a:spcBef>
                <a:spcPts val="0"/>
              </a:spcBef>
              <a:spcAft>
                <a:spcPts val="0"/>
              </a:spcAft>
              <a:buSzPts val="1600"/>
              <a:buChar char="■"/>
              <a:defRPr sz="1600"/>
            </a:lvl6pPr>
            <a:lvl7pPr indent="-330200" lvl="6" marL="3200400" rtl="0" algn="ctr">
              <a:spcBef>
                <a:spcPts val="0"/>
              </a:spcBef>
              <a:spcAft>
                <a:spcPts val="0"/>
              </a:spcAft>
              <a:buSzPts val="1600"/>
              <a:buChar char="●"/>
              <a:defRPr sz="1600"/>
            </a:lvl7pPr>
            <a:lvl8pPr indent="-330200" lvl="7" marL="3657600" rtl="0" algn="ctr">
              <a:spcBef>
                <a:spcPts val="0"/>
              </a:spcBef>
              <a:spcAft>
                <a:spcPts val="0"/>
              </a:spcAft>
              <a:buSzPts val="1600"/>
              <a:buChar char="○"/>
              <a:defRPr sz="1600"/>
            </a:lvl8pPr>
            <a:lvl9pPr indent="-330200" lvl="8" marL="4114800" rtl="0" algn="ctr">
              <a:spcBef>
                <a:spcPts val="0"/>
              </a:spcBef>
              <a:spcAft>
                <a:spcPts val="0"/>
              </a:spcAft>
              <a:buSzPts val="1600"/>
              <a:buChar char="■"/>
              <a:defRPr sz="1600"/>
            </a:lvl9pPr>
          </a:lstStyle>
          <a:p/>
        </p:txBody>
      </p:sp>
      <p:sp>
        <p:nvSpPr>
          <p:cNvPr id="414" name="Google Shape;414;p11"/>
          <p:cNvSpPr txBox="1"/>
          <p:nvPr>
            <p:ph idx="4" type="body"/>
          </p:nvPr>
        </p:nvSpPr>
        <p:spPr>
          <a:xfrm>
            <a:off x="6847792" y="5561113"/>
            <a:ext cx="2723100" cy="885000"/>
          </a:xfrm>
          <a:prstGeom prst="rect">
            <a:avLst/>
          </a:prstGeom>
        </p:spPr>
        <p:txBody>
          <a:bodyPr anchorCtr="0" anchor="t" bIns="121900" lIns="121900" spcFirstLastPara="1" rIns="121900" wrap="square" tIns="121900">
            <a:normAutofit/>
          </a:bodyPr>
          <a:lstStyle>
            <a:lvl1pPr indent="-349250" lvl="0" marL="457200" rtl="0" algn="ctr">
              <a:spcBef>
                <a:spcPts val="0"/>
              </a:spcBef>
              <a:spcAft>
                <a:spcPts val="0"/>
              </a:spcAft>
              <a:buSzPts val="1900"/>
              <a:buChar char="●"/>
              <a:defRPr sz="1900"/>
            </a:lvl1pPr>
            <a:lvl2pPr indent="-330200" lvl="1" marL="914400" rtl="0" algn="ctr">
              <a:spcBef>
                <a:spcPts val="0"/>
              </a:spcBef>
              <a:spcAft>
                <a:spcPts val="0"/>
              </a:spcAft>
              <a:buSzPts val="1600"/>
              <a:buChar char="○"/>
              <a:defRPr sz="1600"/>
            </a:lvl2pPr>
            <a:lvl3pPr indent="-330200" lvl="2" marL="1371600" rtl="0" algn="ctr">
              <a:spcBef>
                <a:spcPts val="0"/>
              </a:spcBef>
              <a:spcAft>
                <a:spcPts val="0"/>
              </a:spcAft>
              <a:buSzPts val="1600"/>
              <a:buChar char="■"/>
              <a:defRPr sz="1600"/>
            </a:lvl3pPr>
            <a:lvl4pPr indent="-330200" lvl="3" marL="1828800" rtl="0" algn="ctr">
              <a:spcBef>
                <a:spcPts val="0"/>
              </a:spcBef>
              <a:spcAft>
                <a:spcPts val="0"/>
              </a:spcAft>
              <a:buSzPts val="1600"/>
              <a:buChar char="●"/>
              <a:defRPr sz="1600"/>
            </a:lvl4pPr>
            <a:lvl5pPr indent="-330200" lvl="4" marL="2286000" rtl="0" algn="ctr">
              <a:spcBef>
                <a:spcPts val="0"/>
              </a:spcBef>
              <a:spcAft>
                <a:spcPts val="0"/>
              </a:spcAft>
              <a:buSzPts val="1600"/>
              <a:buChar char="○"/>
              <a:defRPr sz="1600"/>
            </a:lvl5pPr>
            <a:lvl6pPr indent="-330200" lvl="5" marL="2743200" rtl="0" algn="ctr">
              <a:spcBef>
                <a:spcPts val="0"/>
              </a:spcBef>
              <a:spcAft>
                <a:spcPts val="0"/>
              </a:spcAft>
              <a:buSzPts val="1600"/>
              <a:buChar char="■"/>
              <a:defRPr sz="1600"/>
            </a:lvl6pPr>
            <a:lvl7pPr indent="-330200" lvl="6" marL="3200400" rtl="0" algn="ctr">
              <a:spcBef>
                <a:spcPts val="0"/>
              </a:spcBef>
              <a:spcAft>
                <a:spcPts val="0"/>
              </a:spcAft>
              <a:buSzPts val="1600"/>
              <a:buChar char="●"/>
              <a:defRPr sz="1600"/>
            </a:lvl7pPr>
            <a:lvl8pPr indent="-330200" lvl="7" marL="3657600" rtl="0" algn="ctr">
              <a:spcBef>
                <a:spcPts val="0"/>
              </a:spcBef>
              <a:spcAft>
                <a:spcPts val="0"/>
              </a:spcAft>
              <a:buSzPts val="1600"/>
              <a:buChar char="○"/>
              <a:defRPr sz="1600"/>
            </a:lvl8pPr>
            <a:lvl9pPr indent="-330200" lvl="8" marL="4114800" rtl="0" algn="ctr">
              <a:spcBef>
                <a:spcPts val="0"/>
              </a:spcBef>
              <a:spcAft>
                <a:spcPts val="0"/>
              </a:spcAft>
              <a:buSzPts val="1600"/>
              <a:buChar char="■"/>
              <a:defRPr sz="1600"/>
            </a:lvl9pPr>
          </a:lstStyle>
          <a:p/>
        </p:txBody>
      </p:sp>
      <p:sp>
        <p:nvSpPr>
          <p:cNvPr id="415" name="Google Shape;415;p11"/>
          <p:cNvSpPr txBox="1"/>
          <p:nvPr>
            <p:ph idx="5" type="body"/>
          </p:nvPr>
        </p:nvSpPr>
        <p:spPr>
          <a:xfrm>
            <a:off x="8961152" y="2859103"/>
            <a:ext cx="2723100" cy="885000"/>
          </a:xfrm>
          <a:prstGeom prst="rect">
            <a:avLst/>
          </a:prstGeom>
        </p:spPr>
        <p:txBody>
          <a:bodyPr anchorCtr="0" anchor="t" bIns="121900" lIns="121900" spcFirstLastPara="1" rIns="121900" wrap="square" tIns="121900">
            <a:normAutofit/>
          </a:bodyPr>
          <a:lstStyle>
            <a:lvl1pPr indent="-349250" lvl="0" marL="457200" rtl="0" algn="ctr">
              <a:spcBef>
                <a:spcPts val="0"/>
              </a:spcBef>
              <a:spcAft>
                <a:spcPts val="0"/>
              </a:spcAft>
              <a:buSzPts val="1900"/>
              <a:buChar char="●"/>
              <a:defRPr sz="1900"/>
            </a:lvl1pPr>
            <a:lvl2pPr indent="-330200" lvl="1" marL="914400" rtl="0" algn="ctr">
              <a:spcBef>
                <a:spcPts val="0"/>
              </a:spcBef>
              <a:spcAft>
                <a:spcPts val="0"/>
              </a:spcAft>
              <a:buSzPts val="1600"/>
              <a:buChar char="○"/>
              <a:defRPr sz="1600"/>
            </a:lvl2pPr>
            <a:lvl3pPr indent="-330200" lvl="2" marL="1371600" rtl="0" algn="ctr">
              <a:spcBef>
                <a:spcPts val="0"/>
              </a:spcBef>
              <a:spcAft>
                <a:spcPts val="0"/>
              </a:spcAft>
              <a:buSzPts val="1600"/>
              <a:buChar char="■"/>
              <a:defRPr sz="1600"/>
            </a:lvl3pPr>
            <a:lvl4pPr indent="-330200" lvl="3" marL="1828800" rtl="0" algn="ctr">
              <a:spcBef>
                <a:spcPts val="0"/>
              </a:spcBef>
              <a:spcAft>
                <a:spcPts val="0"/>
              </a:spcAft>
              <a:buSzPts val="1600"/>
              <a:buChar char="●"/>
              <a:defRPr sz="1600"/>
            </a:lvl4pPr>
            <a:lvl5pPr indent="-330200" lvl="4" marL="2286000" rtl="0" algn="ctr">
              <a:spcBef>
                <a:spcPts val="0"/>
              </a:spcBef>
              <a:spcAft>
                <a:spcPts val="0"/>
              </a:spcAft>
              <a:buSzPts val="1600"/>
              <a:buChar char="○"/>
              <a:defRPr sz="1600"/>
            </a:lvl5pPr>
            <a:lvl6pPr indent="-330200" lvl="5" marL="2743200" rtl="0" algn="ctr">
              <a:spcBef>
                <a:spcPts val="0"/>
              </a:spcBef>
              <a:spcAft>
                <a:spcPts val="0"/>
              </a:spcAft>
              <a:buSzPts val="1600"/>
              <a:buChar char="■"/>
              <a:defRPr sz="1600"/>
            </a:lvl6pPr>
            <a:lvl7pPr indent="-330200" lvl="6" marL="3200400" rtl="0" algn="ctr">
              <a:spcBef>
                <a:spcPts val="0"/>
              </a:spcBef>
              <a:spcAft>
                <a:spcPts val="0"/>
              </a:spcAft>
              <a:buSzPts val="1600"/>
              <a:buChar char="●"/>
              <a:defRPr sz="1600"/>
            </a:lvl7pPr>
            <a:lvl8pPr indent="-330200" lvl="7" marL="3657600" rtl="0" algn="ctr">
              <a:spcBef>
                <a:spcPts val="0"/>
              </a:spcBef>
              <a:spcAft>
                <a:spcPts val="0"/>
              </a:spcAft>
              <a:buSzPts val="1600"/>
              <a:buChar char="○"/>
              <a:defRPr sz="1600"/>
            </a:lvl8pPr>
            <a:lvl9pPr indent="-330200" lvl="8" marL="4114800" rtl="0" algn="ctr">
              <a:spcBef>
                <a:spcPts val="0"/>
              </a:spcBef>
              <a:spcAft>
                <a:spcPts val="0"/>
              </a:spcAft>
              <a:buSzPts val="1600"/>
              <a:buChar char="■"/>
              <a:defRPr sz="1600"/>
            </a:lvl9pPr>
          </a:lstStyle>
          <a:p/>
        </p:txBody>
      </p:sp>
      <p:sp>
        <p:nvSpPr>
          <p:cNvPr id="416" name="Google Shape;416;p11"/>
          <p:cNvSpPr txBox="1"/>
          <p:nvPr>
            <p:ph idx="6" type="subTitle"/>
          </p:nvPr>
        </p:nvSpPr>
        <p:spPr>
          <a:xfrm>
            <a:off x="507750" y="2404600"/>
            <a:ext cx="2723100" cy="530700"/>
          </a:xfrm>
          <a:prstGeom prst="rect">
            <a:avLst/>
          </a:prstGeom>
        </p:spPr>
        <p:txBody>
          <a:bodyPr anchorCtr="0" anchor="b" bIns="121900" lIns="121900" spcFirstLastPara="1" rIns="121900" wrap="square" tIns="121900">
            <a:normAutofit/>
          </a:bodyPr>
          <a:lstStyle>
            <a:lvl1pPr lvl="0" rtl="0" algn="ctr">
              <a:lnSpc>
                <a:spcPct val="100000"/>
              </a:lnSpc>
              <a:spcBef>
                <a:spcPts val="0"/>
              </a:spcBef>
              <a:spcAft>
                <a:spcPts val="0"/>
              </a:spcAft>
              <a:buSzPts val="2800"/>
              <a:buNone/>
              <a:defRPr b="1" sz="2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417" name="Google Shape;417;p11"/>
          <p:cNvSpPr txBox="1"/>
          <p:nvPr>
            <p:ph idx="7" type="subTitle"/>
          </p:nvPr>
        </p:nvSpPr>
        <p:spPr>
          <a:xfrm>
            <a:off x="4734436" y="2404600"/>
            <a:ext cx="2723100" cy="530700"/>
          </a:xfrm>
          <a:prstGeom prst="rect">
            <a:avLst/>
          </a:prstGeom>
        </p:spPr>
        <p:txBody>
          <a:bodyPr anchorCtr="0" anchor="b" bIns="121900" lIns="121900" spcFirstLastPara="1" rIns="121900" wrap="square" tIns="121900">
            <a:normAutofit/>
          </a:bodyPr>
          <a:lstStyle>
            <a:lvl1pPr lvl="0" rtl="0" algn="ctr">
              <a:lnSpc>
                <a:spcPct val="100000"/>
              </a:lnSpc>
              <a:spcBef>
                <a:spcPts val="0"/>
              </a:spcBef>
              <a:spcAft>
                <a:spcPts val="0"/>
              </a:spcAft>
              <a:buSzPts val="2800"/>
              <a:buNone/>
              <a:defRPr b="1" sz="2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418" name="Google Shape;418;p11"/>
          <p:cNvSpPr txBox="1"/>
          <p:nvPr>
            <p:ph idx="8" type="subTitle"/>
          </p:nvPr>
        </p:nvSpPr>
        <p:spPr>
          <a:xfrm>
            <a:off x="6847775" y="5106588"/>
            <a:ext cx="2723100" cy="530700"/>
          </a:xfrm>
          <a:prstGeom prst="rect">
            <a:avLst/>
          </a:prstGeom>
        </p:spPr>
        <p:txBody>
          <a:bodyPr anchorCtr="0" anchor="b" bIns="121900" lIns="121900" spcFirstLastPara="1" rIns="121900" wrap="square" tIns="121900">
            <a:normAutofit/>
          </a:bodyPr>
          <a:lstStyle>
            <a:lvl1pPr lvl="0" rtl="0" algn="ctr">
              <a:lnSpc>
                <a:spcPct val="90000"/>
              </a:lnSpc>
              <a:spcBef>
                <a:spcPts val="0"/>
              </a:spcBef>
              <a:spcAft>
                <a:spcPts val="0"/>
              </a:spcAft>
              <a:buSzPts val="2800"/>
              <a:buNone/>
              <a:defRPr b="1" sz="2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419" name="Google Shape;419;p11"/>
          <p:cNvSpPr txBox="1"/>
          <p:nvPr>
            <p:ph idx="9" type="subTitle"/>
          </p:nvPr>
        </p:nvSpPr>
        <p:spPr>
          <a:xfrm>
            <a:off x="8961150" y="2404600"/>
            <a:ext cx="2723100" cy="530700"/>
          </a:xfrm>
          <a:prstGeom prst="rect">
            <a:avLst/>
          </a:prstGeom>
        </p:spPr>
        <p:txBody>
          <a:bodyPr anchorCtr="0" anchor="b" bIns="121900" lIns="121900" spcFirstLastPara="1" rIns="121900" wrap="square" tIns="121900">
            <a:normAutofit/>
          </a:bodyPr>
          <a:lstStyle>
            <a:lvl1pPr lvl="0" rtl="0" algn="ctr">
              <a:lnSpc>
                <a:spcPct val="90000"/>
              </a:lnSpc>
              <a:spcBef>
                <a:spcPts val="0"/>
              </a:spcBef>
              <a:spcAft>
                <a:spcPts val="0"/>
              </a:spcAft>
              <a:buSzPts val="2800"/>
              <a:buNone/>
              <a:defRPr b="1" sz="2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420" name="Google Shape;420;p11"/>
          <p:cNvSpPr txBox="1"/>
          <p:nvPr>
            <p:ph idx="13" type="subTitle"/>
          </p:nvPr>
        </p:nvSpPr>
        <p:spPr>
          <a:xfrm>
            <a:off x="2621051" y="5106588"/>
            <a:ext cx="2723100" cy="530700"/>
          </a:xfrm>
          <a:prstGeom prst="rect">
            <a:avLst/>
          </a:prstGeom>
        </p:spPr>
        <p:txBody>
          <a:bodyPr anchorCtr="0" anchor="b" bIns="121900" lIns="121900" spcFirstLastPara="1" rIns="121900" wrap="square" tIns="121900">
            <a:normAutofit/>
          </a:bodyPr>
          <a:lstStyle>
            <a:lvl1pPr lvl="0" rtl="0" algn="ctr">
              <a:lnSpc>
                <a:spcPct val="90000"/>
              </a:lnSpc>
              <a:spcBef>
                <a:spcPts val="0"/>
              </a:spcBef>
              <a:spcAft>
                <a:spcPts val="0"/>
              </a:spcAft>
              <a:buSzPts val="2800"/>
              <a:buNone/>
              <a:defRPr b="1" sz="2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21" name="Shape 421"/>
        <p:cNvGrpSpPr/>
        <p:nvPr/>
      </p:nvGrpSpPr>
      <p:grpSpPr>
        <a:xfrm>
          <a:off x="0" y="0"/>
          <a:ext cx="0" cy="0"/>
          <a:chOff x="0" y="0"/>
          <a:chExt cx="0" cy="0"/>
        </a:xfrm>
      </p:grpSpPr>
      <p:sp>
        <p:nvSpPr>
          <p:cNvPr id="422" name="Google Shape;422;p12"/>
          <p:cNvSpPr/>
          <p:nvPr/>
        </p:nvSpPr>
        <p:spPr>
          <a:xfrm flipH="1" rot="-10021455">
            <a:off x="1677891" y="-399085"/>
            <a:ext cx="8836109" cy="6961386"/>
          </a:xfrm>
          <a:custGeom>
            <a:rect b="b" l="l" r="r" t="t"/>
            <a:pathLst>
              <a:path extrusionOk="0" h="414151" w="470711">
                <a:moveTo>
                  <a:pt x="188380" y="238"/>
                </a:moveTo>
                <a:cubicBezTo>
                  <a:pt x="92002" y="4148"/>
                  <a:pt x="-58524" y="151023"/>
                  <a:pt x="23702" y="260659"/>
                </a:cubicBezTo>
                <a:cubicBezTo>
                  <a:pt x="76599" y="331185"/>
                  <a:pt x="136276" y="303391"/>
                  <a:pt x="211361" y="333424"/>
                </a:cubicBezTo>
                <a:cubicBezTo>
                  <a:pt x="275155" y="358943"/>
                  <a:pt x="292089" y="418932"/>
                  <a:pt x="368380" y="413848"/>
                </a:cubicBezTo>
                <a:cubicBezTo>
                  <a:pt x="463369" y="407517"/>
                  <a:pt x="487366" y="267071"/>
                  <a:pt x="460292" y="199382"/>
                </a:cubicBezTo>
                <a:cubicBezTo>
                  <a:pt x="410909" y="75931"/>
                  <a:pt x="317013" y="-4980"/>
                  <a:pt x="188380" y="238"/>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23" name="Google Shape;423;p12"/>
          <p:cNvSpPr txBox="1"/>
          <p:nvPr>
            <p:ph type="title"/>
          </p:nvPr>
        </p:nvSpPr>
        <p:spPr>
          <a:xfrm>
            <a:off x="415600" y="593367"/>
            <a:ext cx="11360700" cy="763500"/>
          </a:xfrm>
          <a:prstGeom prst="rect">
            <a:avLst/>
          </a:prstGeom>
        </p:spPr>
        <p:txBody>
          <a:bodyPr anchorCtr="0" anchor="t" bIns="121900" lIns="121900" spcFirstLastPara="1" rIns="121900" wrap="square" tIns="121900">
            <a:normAutofit/>
          </a:bodyPr>
          <a:lstStyle>
            <a:lvl1pPr lvl="0" algn="ctr">
              <a:spcBef>
                <a:spcPts val="0"/>
              </a:spcBef>
              <a:spcAft>
                <a:spcPts val="0"/>
              </a:spcAft>
              <a:buSzPts val="5000"/>
              <a:buNone/>
              <a:defRPr/>
            </a:lvl1pPr>
            <a:lvl2pPr lvl="1">
              <a:spcBef>
                <a:spcPts val="0"/>
              </a:spcBef>
              <a:spcAft>
                <a:spcPts val="0"/>
              </a:spcAft>
              <a:buSzPts val="5000"/>
              <a:buNone/>
              <a:defRPr/>
            </a:lvl2pPr>
            <a:lvl3pPr lvl="2">
              <a:spcBef>
                <a:spcPts val="0"/>
              </a:spcBef>
              <a:spcAft>
                <a:spcPts val="0"/>
              </a:spcAft>
              <a:buSzPts val="5000"/>
              <a:buNone/>
              <a:defRPr/>
            </a:lvl3pPr>
            <a:lvl4pPr lvl="3">
              <a:spcBef>
                <a:spcPts val="0"/>
              </a:spcBef>
              <a:spcAft>
                <a:spcPts val="0"/>
              </a:spcAft>
              <a:buSzPts val="5000"/>
              <a:buNone/>
              <a:defRPr/>
            </a:lvl4pPr>
            <a:lvl5pPr lvl="4">
              <a:spcBef>
                <a:spcPts val="0"/>
              </a:spcBef>
              <a:spcAft>
                <a:spcPts val="0"/>
              </a:spcAft>
              <a:buSzPts val="5000"/>
              <a:buNone/>
              <a:defRPr/>
            </a:lvl5pPr>
            <a:lvl6pPr lvl="5">
              <a:spcBef>
                <a:spcPts val="0"/>
              </a:spcBef>
              <a:spcAft>
                <a:spcPts val="0"/>
              </a:spcAft>
              <a:buSzPts val="5000"/>
              <a:buNone/>
              <a:defRPr/>
            </a:lvl6pPr>
            <a:lvl7pPr lvl="6">
              <a:spcBef>
                <a:spcPts val="0"/>
              </a:spcBef>
              <a:spcAft>
                <a:spcPts val="0"/>
              </a:spcAft>
              <a:buSzPts val="5000"/>
              <a:buNone/>
              <a:defRPr/>
            </a:lvl7pPr>
            <a:lvl8pPr lvl="7">
              <a:spcBef>
                <a:spcPts val="0"/>
              </a:spcBef>
              <a:spcAft>
                <a:spcPts val="0"/>
              </a:spcAft>
              <a:buSzPts val="5000"/>
              <a:buNone/>
              <a:defRPr/>
            </a:lvl8pPr>
            <a:lvl9pPr lvl="8">
              <a:spcBef>
                <a:spcPts val="0"/>
              </a:spcBef>
              <a:spcAft>
                <a:spcPts val="0"/>
              </a:spcAft>
              <a:buSzPts val="5000"/>
              <a:buNone/>
              <a:defRPr/>
            </a:lvl9pPr>
          </a:lstStyle>
          <a:p/>
        </p:txBody>
      </p:sp>
      <p:sp>
        <p:nvSpPr>
          <p:cNvPr id="424" name="Google Shape;424;p12"/>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25" name="Shape 425"/>
        <p:cNvGrpSpPr/>
        <p:nvPr/>
      </p:nvGrpSpPr>
      <p:grpSpPr>
        <a:xfrm>
          <a:off x="0" y="0"/>
          <a:ext cx="0" cy="0"/>
          <a:chOff x="0" y="0"/>
          <a:chExt cx="0" cy="0"/>
        </a:xfrm>
      </p:grpSpPr>
      <p:sp>
        <p:nvSpPr>
          <p:cNvPr id="426" name="Google Shape;426;p13"/>
          <p:cNvSpPr/>
          <p:nvPr/>
        </p:nvSpPr>
        <p:spPr>
          <a:xfrm rot="-492917">
            <a:off x="438186" y="981250"/>
            <a:ext cx="6604776" cy="5271287"/>
          </a:xfrm>
          <a:custGeom>
            <a:rect b="b" l="l" r="r" t="t"/>
            <a:pathLst>
              <a:path extrusionOk="0" h="414151" w="470711">
                <a:moveTo>
                  <a:pt x="188380" y="238"/>
                </a:moveTo>
                <a:cubicBezTo>
                  <a:pt x="92002" y="4148"/>
                  <a:pt x="-58524" y="151023"/>
                  <a:pt x="23702" y="260659"/>
                </a:cubicBezTo>
                <a:cubicBezTo>
                  <a:pt x="76599" y="331185"/>
                  <a:pt x="136276" y="303391"/>
                  <a:pt x="211361" y="333424"/>
                </a:cubicBezTo>
                <a:cubicBezTo>
                  <a:pt x="275155" y="358943"/>
                  <a:pt x="292089" y="418932"/>
                  <a:pt x="368380" y="413848"/>
                </a:cubicBezTo>
                <a:cubicBezTo>
                  <a:pt x="463369" y="407517"/>
                  <a:pt x="487366" y="267071"/>
                  <a:pt x="460292" y="199382"/>
                </a:cubicBezTo>
                <a:cubicBezTo>
                  <a:pt x="410909" y="75931"/>
                  <a:pt x="317013" y="-4980"/>
                  <a:pt x="188380" y="238"/>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200" u="none" cap="none" strike="noStrike">
              <a:solidFill>
                <a:srgbClr val="000000"/>
              </a:solidFill>
              <a:latin typeface="Arial"/>
              <a:ea typeface="Arial"/>
              <a:cs typeface="Arial"/>
              <a:sym typeface="Arial"/>
            </a:endParaRPr>
          </a:p>
        </p:txBody>
      </p:sp>
      <p:grpSp>
        <p:nvGrpSpPr>
          <p:cNvPr id="427" name="Google Shape;427;p13"/>
          <p:cNvGrpSpPr/>
          <p:nvPr/>
        </p:nvGrpSpPr>
        <p:grpSpPr>
          <a:xfrm>
            <a:off x="180643" y="152090"/>
            <a:ext cx="1688884" cy="1403531"/>
            <a:chOff x="10149393" y="292465"/>
            <a:chExt cx="1688884" cy="1403531"/>
          </a:xfrm>
        </p:grpSpPr>
        <p:sp>
          <p:nvSpPr>
            <p:cNvPr id="428" name="Google Shape;428;p13"/>
            <p:cNvSpPr/>
            <p:nvPr/>
          </p:nvSpPr>
          <p:spPr>
            <a:xfrm>
              <a:off x="10149393" y="292465"/>
              <a:ext cx="1688884" cy="1403531"/>
            </a:xfrm>
            <a:custGeom>
              <a:rect b="b" l="l" r="r" t="t"/>
              <a:pathLst>
                <a:path extrusionOk="0" h="413107" w="497096">
                  <a:moveTo>
                    <a:pt x="253390" y="143"/>
                  </a:moveTo>
                  <a:cubicBezTo>
                    <a:pt x="214038" y="1556"/>
                    <a:pt x="175617" y="13680"/>
                    <a:pt x="140674" y="32403"/>
                  </a:cubicBezTo>
                  <a:cubicBezTo>
                    <a:pt x="95999" y="56343"/>
                    <a:pt x="56720" y="90748"/>
                    <a:pt x="31755" y="135253"/>
                  </a:cubicBezTo>
                  <a:cubicBezTo>
                    <a:pt x="-2355" y="196056"/>
                    <a:pt x="-6500" y="268291"/>
                    <a:pt x="7592" y="335506"/>
                  </a:cubicBezTo>
                  <a:cubicBezTo>
                    <a:pt x="11826" y="355706"/>
                    <a:pt x="17441" y="376214"/>
                    <a:pt x="25683" y="395216"/>
                  </a:cubicBezTo>
                  <a:cubicBezTo>
                    <a:pt x="32212" y="410238"/>
                    <a:pt x="49623" y="417181"/>
                    <a:pt x="64646" y="410651"/>
                  </a:cubicBezTo>
                  <a:cubicBezTo>
                    <a:pt x="79669" y="404122"/>
                    <a:pt x="86607" y="386581"/>
                    <a:pt x="80077" y="371559"/>
                  </a:cubicBezTo>
                  <a:cubicBezTo>
                    <a:pt x="80166" y="371769"/>
                    <a:pt x="79911" y="371138"/>
                    <a:pt x="79826" y="370927"/>
                  </a:cubicBezTo>
                  <a:cubicBezTo>
                    <a:pt x="79669" y="370551"/>
                    <a:pt x="79474" y="370300"/>
                    <a:pt x="79320" y="369915"/>
                  </a:cubicBezTo>
                  <a:cubicBezTo>
                    <a:pt x="78980" y="369073"/>
                    <a:pt x="78758" y="368235"/>
                    <a:pt x="78434" y="367385"/>
                  </a:cubicBezTo>
                  <a:cubicBezTo>
                    <a:pt x="77398" y="364669"/>
                    <a:pt x="76329" y="361920"/>
                    <a:pt x="75398" y="359163"/>
                  </a:cubicBezTo>
                  <a:cubicBezTo>
                    <a:pt x="72681" y="351140"/>
                    <a:pt x="70350" y="342971"/>
                    <a:pt x="68314" y="334749"/>
                  </a:cubicBezTo>
                  <a:cubicBezTo>
                    <a:pt x="62055" y="309468"/>
                    <a:pt x="58865" y="283378"/>
                    <a:pt x="59586" y="257329"/>
                  </a:cubicBezTo>
                  <a:cubicBezTo>
                    <a:pt x="61027" y="205120"/>
                    <a:pt x="79871" y="157441"/>
                    <a:pt x="118535" y="121587"/>
                  </a:cubicBezTo>
                  <a:cubicBezTo>
                    <a:pt x="135237" y="106103"/>
                    <a:pt x="154599" y="93509"/>
                    <a:pt x="174957" y="83385"/>
                  </a:cubicBezTo>
                  <a:cubicBezTo>
                    <a:pt x="191348" y="75232"/>
                    <a:pt x="208609" y="68848"/>
                    <a:pt x="226571" y="65168"/>
                  </a:cubicBezTo>
                  <a:cubicBezTo>
                    <a:pt x="239784" y="62460"/>
                    <a:pt x="253317" y="61185"/>
                    <a:pt x="266797" y="61877"/>
                  </a:cubicBezTo>
                  <a:cubicBezTo>
                    <a:pt x="306189" y="63909"/>
                    <a:pt x="342096" y="82458"/>
                    <a:pt x="371417" y="108054"/>
                  </a:cubicBezTo>
                  <a:cubicBezTo>
                    <a:pt x="389775" y="124076"/>
                    <a:pt x="405790" y="142799"/>
                    <a:pt x="419614" y="162829"/>
                  </a:cubicBezTo>
                  <a:cubicBezTo>
                    <a:pt x="424213" y="169488"/>
                    <a:pt x="428593" y="176321"/>
                    <a:pt x="432645" y="183321"/>
                  </a:cubicBezTo>
                  <a:cubicBezTo>
                    <a:pt x="433924" y="185535"/>
                    <a:pt x="435114" y="187774"/>
                    <a:pt x="436312" y="190028"/>
                  </a:cubicBezTo>
                  <a:cubicBezTo>
                    <a:pt x="436632" y="190632"/>
                    <a:pt x="437013" y="191190"/>
                    <a:pt x="437324" y="191798"/>
                  </a:cubicBezTo>
                  <a:cubicBezTo>
                    <a:pt x="437438" y="192016"/>
                    <a:pt x="437814" y="192648"/>
                    <a:pt x="437705" y="192429"/>
                  </a:cubicBezTo>
                  <a:cubicBezTo>
                    <a:pt x="445348" y="207950"/>
                    <a:pt x="464058" y="214370"/>
                    <a:pt x="479579" y="206727"/>
                  </a:cubicBezTo>
                  <a:cubicBezTo>
                    <a:pt x="495099" y="199084"/>
                    <a:pt x="501516" y="180248"/>
                    <a:pt x="493873" y="164728"/>
                  </a:cubicBezTo>
                  <a:cubicBezTo>
                    <a:pt x="486432" y="149669"/>
                    <a:pt x="477077" y="135444"/>
                    <a:pt x="467309" y="121842"/>
                  </a:cubicBezTo>
                  <a:cubicBezTo>
                    <a:pt x="453157" y="102136"/>
                    <a:pt x="437187" y="83668"/>
                    <a:pt x="419363" y="67192"/>
                  </a:cubicBezTo>
                  <a:cubicBezTo>
                    <a:pt x="384063" y="34564"/>
                    <a:pt x="340870" y="9980"/>
                    <a:pt x="292985" y="2422"/>
                  </a:cubicBezTo>
                  <a:cubicBezTo>
                    <a:pt x="279788" y="341"/>
                    <a:pt x="266506" y="-327"/>
                    <a:pt x="253390" y="143"/>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29" name="Google Shape;429;p13"/>
            <p:cNvSpPr/>
            <p:nvPr/>
          </p:nvSpPr>
          <p:spPr>
            <a:xfrm>
              <a:off x="10400608" y="556687"/>
              <a:ext cx="1216706" cy="1047344"/>
            </a:xfrm>
            <a:custGeom>
              <a:rect b="b" l="l" r="r" t="t"/>
              <a:pathLst>
                <a:path extrusionOk="0" h="308269" w="358118">
                  <a:moveTo>
                    <a:pt x="183751" y="49"/>
                  </a:moveTo>
                  <a:cubicBezTo>
                    <a:pt x="152799" y="839"/>
                    <a:pt x="122567" y="10975"/>
                    <a:pt x="95578" y="26738"/>
                  </a:cubicBezTo>
                  <a:cubicBezTo>
                    <a:pt x="66586" y="43676"/>
                    <a:pt x="41410" y="67195"/>
                    <a:pt x="24607" y="96443"/>
                  </a:cubicBezTo>
                  <a:cubicBezTo>
                    <a:pt x="-1467" y="141831"/>
                    <a:pt x="-4900" y="196108"/>
                    <a:pt x="5378" y="246604"/>
                  </a:cubicBezTo>
                  <a:cubicBezTo>
                    <a:pt x="8382" y="261356"/>
                    <a:pt x="12304" y="276204"/>
                    <a:pt x="18158" y="290122"/>
                  </a:cubicBezTo>
                  <a:cubicBezTo>
                    <a:pt x="24518" y="305213"/>
                    <a:pt x="41900" y="312297"/>
                    <a:pt x="56992" y="305934"/>
                  </a:cubicBezTo>
                  <a:cubicBezTo>
                    <a:pt x="72087" y="299570"/>
                    <a:pt x="79167" y="282191"/>
                    <a:pt x="72808" y="267096"/>
                  </a:cubicBezTo>
                  <a:cubicBezTo>
                    <a:pt x="72941" y="267424"/>
                    <a:pt x="72553" y="266412"/>
                    <a:pt x="72427" y="266084"/>
                  </a:cubicBezTo>
                  <a:cubicBezTo>
                    <a:pt x="72120" y="265299"/>
                    <a:pt x="71828" y="264477"/>
                    <a:pt x="71541" y="263683"/>
                  </a:cubicBezTo>
                  <a:cubicBezTo>
                    <a:pt x="70832" y="261724"/>
                    <a:pt x="70152" y="259720"/>
                    <a:pt x="69517" y="257737"/>
                  </a:cubicBezTo>
                  <a:cubicBezTo>
                    <a:pt x="67897" y="252681"/>
                    <a:pt x="66452" y="247592"/>
                    <a:pt x="65217" y="242431"/>
                  </a:cubicBezTo>
                  <a:cubicBezTo>
                    <a:pt x="61323" y="226198"/>
                    <a:pt x="59157" y="209544"/>
                    <a:pt x="59396" y="192841"/>
                  </a:cubicBezTo>
                  <a:cubicBezTo>
                    <a:pt x="59595" y="178903"/>
                    <a:pt x="61457" y="164808"/>
                    <a:pt x="65594" y="151473"/>
                  </a:cubicBezTo>
                  <a:cubicBezTo>
                    <a:pt x="75937" y="118125"/>
                    <a:pt x="99537" y="93877"/>
                    <a:pt x="129732" y="77595"/>
                  </a:cubicBezTo>
                  <a:cubicBezTo>
                    <a:pt x="154357" y="64313"/>
                    <a:pt x="182686" y="57322"/>
                    <a:pt x="210189" y="65196"/>
                  </a:cubicBezTo>
                  <a:cubicBezTo>
                    <a:pt x="217897" y="67406"/>
                    <a:pt x="225232" y="70608"/>
                    <a:pt x="232203" y="74559"/>
                  </a:cubicBezTo>
                  <a:cubicBezTo>
                    <a:pt x="240659" y="79352"/>
                    <a:pt x="248517" y="85262"/>
                    <a:pt x="255730" y="91764"/>
                  </a:cubicBezTo>
                  <a:cubicBezTo>
                    <a:pt x="267701" y="102548"/>
                    <a:pt x="278031" y="115073"/>
                    <a:pt x="286978" y="128448"/>
                  </a:cubicBezTo>
                  <a:cubicBezTo>
                    <a:pt x="289771" y="132625"/>
                    <a:pt x="292333" y="136860"/>
                    <a:pt x="294819" y="141228"/>
                  </a:cubicBezTo>
                  <a:cubicBezTo>
                    <a:pt x="295734" y="142835"/>
                    <a:pt x="296620" y="144523"/>
                    <a:pt x="297479" y="146158"/>
                  </a:cubicBezTo>
                  <a:cubicBezTo>
                    <a:pt x="297722" y="146628"/>
                    <a:pt x="298001" y="147085"/>
                    <a:pt x="298236" y="147551"/>
                  </a:cubicBezTo>
                  <a:cubicBezTo>
                    <a:pt x="298276" y="147632"/>
                    <a:pt x="298515" y="148239"/>
                    <a:pt x="298491" y="148182"/>
                  </a:cubicBezTo>
                  <a:cubicBezTo>
                    <a:pt x="305943" y="163796"/>
                    <a:pt x="324751" y="170313"/>
                    <a:pt x="340360" y="162857"/>
                  </a:cubicBezTo>
                  <a:cubicBezTo>
                    <a:pt x="355974" y="155400"/>
                    <a:pt x="362492" y="136722"/>
                    <a:pt x="355035" y="121112"/>
                  </a:cubicBezTo>
                  <a:cubicBezTo>
                    <a:pt x="350436" y="111522"/>
                    <a:pt x="344898" y="102471"/>
                    <a:pt x="338972" y="93662"/>
                  </a:cubicBezTo>
                  <a:cubicBezTo>
                    <a:pt x="328342" y="77862"/>
                    <a:pt x="316084" y="63026"/>
                    <a:pt x="302284" y="49890"/>
                  </a:cubicBezTo>
                  <a:cubicBezTo>
                    <a:pt x="277950" y="26722"/>
                    <a:pt x="248132" y="8915"/>
                    <a:pt x="214869" y="2579"/>
                  </a:cubicBezTo>
                  <a:cubicBezTo>
                    <a:pt x="204489" y="600"/>
                    <a:pt x="194065" y="-218"/>
                    <a:pt x="183751" y="4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30" name="Google Shape;430;p13"/>
            <p:cNvSpPr/>
            <p:nvPr/>
          </p:nvSpPr>
          <p:spPr>
            <a:xfrm>
              <a:off x="10661248" y="869343"/>
              <a:ext cx="762046" cy="667249"/>
            </a:xfrm>
            <a:custGeom>
              <a:rect b="b" l="l" r="r" t="t"/>
              <a:pathLst>
                <a:path extrusionOk="0" h="196394" w="224296">
                  <a:moveTo>
                    <a:pt x="114424" y="34"/>
                  </a:moveTo>
                  <a:cubicBezTo>
                    <a:pt x="74610" y="965"/>
                    <a:pt x="34716" y="25970"/>
                    <a:pt x="15245" y="59994"/>
                  </a:cubicBezTo>
                  <a:cubicBezTo>
                    <a:pt x="-660" y="87797"/>
                    <a:pt x="-3093" y="120898"/>
                    <a:pt x="3230" y="151838"/>
                  </a:cubicBezTo>
                  <a:cubicBezTo>
                    <a:pt x="5056" y="160781"/>
                    <a:pt x="7428" y="169711"/>
                    <a:pt x="10946" y="178151"/>
                  </a:cubicBezTo>
                  <a:cubicBezTo>
                    <a:pt x="17277" y="193259"/>
                    <a:pt x="34676" y="200420"/>
                    <a:pt x="49783" y="194089"/>
                  </a:cubicBezTo>
                  <a:cubicBezTo>
                    <a:pt x="64887" y="187761"/>
                    <a:pt x="72052" y="170358"/>
                    <a:pt x="65721" y="155255"/>
                  </a:cubicBezTo>
                  <a:cubicBezTo>
                    <a:pt x="65757" y="155340"/>
                    <a:pt x="65280" y="154170"/>
                    <a:pt x="65215" y="153988"/>
                  </a:cubicBezTo>
                  <a:cubicBezTo>
                    <a:pt x="64883" y="153065"/>
                    <a:pt x="64502" y="152138"/>
                    <a:pt x="64203" y="151207"/>
                  </a:cubicBezTo>
                  <a:cubicBezTo>
                    <a:pt x="63417" y="148750"/>
                    <a:pt x="62778" y="146248"/>
                    <a:pt x="62179" y="143742"/>
                  </a:cubicBezTo>
                  <a:cubicBezTo>
                    <a:pt x="60495" y="136702"/>
                    <a:pt x="59471" y="129480"/>
                    <a:pt x="59398" y="122234"/>
                  </a:cubicBezTo>
                  <a:cubicBezTo>
                    <a:pt x="59143" y="98022"/>
                    <a:pt x="69567" y="80000"/>
                    <a:pt x="91147" y="68597"/>
                  </a:cubicBezTo>
                  <a:cubicBezTo>
                    <a:pt x="95908" y="66083"/>
                    <a:pt x="100940" y="63974"/>
                    <a:pt x="106202" y="62780"/>
                  </a:cubicBezTo>
                  <a:cubicBezTo>
                    <a:pt x="121459" y="59314"/>
                    <a:pt x="135146" y="65840"/>
                    <a:pt x="146052" y="76316"/>
                  </a:cubicBezTo>
                  <a:cubicBezTo>
                    <a:pt x="151059" y="81126"/>
                    <a:pt x="155480" y="86485"/>
                    <a:pt x="159334" y="92254"/>
                  </a:cubicBezTo>
                  <a:cubicBezTo>
                    <a:pt x="160678" y="94266"/>
                    <a:pt x="161937" y="96351"/>
                    <a:pt x="163131" y="98452"/>
                  </a:cubicBezTo>
                  <a:cubicBezTo>
                    <a:pt x="163548" y="99192"/>
                    <a:pt x="164001" y="99978"/>
                    <a:pt x="164394" y="100731"/>
                  </a:cubicBezTo>
                  <a:cubicBezTo>
                    <a:pt x="164515" y="100961"/>
                    <a:pt x="164888" y="101593"/>
                    <a:pt x="164774" y="101362"/>
                  </a:cubicBezTo>
                  <a:cubicBezTo>
                    <a:pt x="172288" y="116947"/>
                    <a:pt x="190937" y="123550"/>
                    <a:pt x="206519" y="116037"/>
                  </a:cubicBezTo>
                  <a:cubicBezTo>
                    <a:pt x="222104" y="108523"/>
                    <a:pt x="228706" y="89748"/>
                    <a:pt x="221193" y="74163"/>
                  </a:cubicBezTo>
                  <a:cubicBezTo>
                    <a:pt x="213405" y="58128"/>
                    <a:pt x="202082" y="43255"/>
                    <a:pt x="189189" y="31026"/>
                  </a:cubicBezTo>
                  <a:cubicBezTo>
                    <a:pt x="173186" y="15846"/>
                    <a:pt x="153468" y="4539"/>
                    <a:pt x="131503" y="1046"/>
                  </a:cubicBezTo>
                  <a:cubicBezTo>
                    <a:pt x="125880" y="151"/>
                    <a:pt x="120111" y="-100"/>
                    <a:pt x="114424" y="3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431" name="Google Shape;431;p13"/>
          <p:cNvSpPr/>
          <p:nvPr/>
        </p:nvSpPr>
        <p:spPr>
          <a:xfrm>
            <a:off x="-195619" y="5473722"/>
            <a:ext cx="3357332" cy="1420978"/>
          </a:xfrm>
          <a:custGeom>
            <a:rect b="b" l="l" r="r" t="t"/>
            <a:pathLst>
              <a:path extrusionOk="0" h="373205" w="881768">
                <a:moveTo>
                  <a:pt x="25478" y="801"/>
                </a:moveTo>
                <a:cubicBezTo>
                  <a:pt x="9176" y="1959"/>
                  <a:pt x="420" y="10039"/>
                  <a:pt x="92" y="19418"/>
                </a:cubicBezTo>
                <a:cubicBezTo>
                  <a:pt x="-236" y="28802"/>
                  <a:pt x="-997" y="35036"/>
                  <a:pt x="24053" y="37700"/>
                </a:cubicBezTo>
                <a:cubicBezTo>
                  <a:pt x="47532" y="40197"/>
                  <a:pt x="64587" y="39983"/>
                  <a:pt x="78136" y="72591"/>
                </a:cubicBezTo>
                <a:cubicBezTo>
                  <a:pt x="97118" y="118282"/>
                  <a:pt x="77861" y="187905"/>
                  <a:pt x="135773" y="215587"/>
                </a:cubicBezTo>
                <a:cubicBezTo>
                  <a:pt x="204604" y="248482"/>
                  <a:pt x="269118" y="159431"/>
                  <a:pt x="332755" y="168564"/>
                </a:cubicBezTo>
                <a:cubicBezTo>
                  <a:pt x="373451" y="174405"/>
                  <a:pt x="375730" y="314964"/>
                  <a:pt x="457332" y="325930"/>
                </a:cubicBezTo>
                <a:cubicBezTo>
                  <a:pt x="532400" y="336018"/>
                  <a:pt x="658006" y="226270"/>
                  <a:pt x="725439" y="229941"/>
                </a:cubicBezTo>
                <a:cubicBezTo>
                  <a:pt x="792998" y="233617"/>
                  <a:pt x="816749" y="293877"/>
                  <a:pt x="839487" y="343536"/>
                </a:cubicBezTo>
                <a:cubicBezTo>
                  <a:pt x="853222" y="373540"/>
                  <a:pt x="867480" y="375050"/>
                  <a:pt x="875507" y="372221"/>
                </a:cubicBezTo>
                <a:cubicBezTo>
                  <a:pt x="883535" y="369395"/>
                  <a:pt x="882373" y="349960"/>
                  <a:pt x="880049" y="343260"/>
                </a:cubicBezTo>
                <a:cubicBezTo>
                  <a:pt x="860201" y="285967"/>
                  <a:pt x="803479" y="192107"/>
                  <a:pt x="719962" y="186128"/>
                </a:cubicBezTo>
                <a:cubicBezTo>
                  <a:pt x="625871" y="179392"/>
                  <a:pt x="515945" y="298735"/>
                  <a:pt x="453425" y="265087"/>
                </a:cubicBezTo>
                <a:cubicBezTo>
                  <a:pt x="407160" y="240191"/>
                  <a:pt x="429764" y="68757"/>
                  <a:pt x="276490" y="124811"/>
                </a:cubicBezTo>
                <a:cubicBezTo>
                  <a:pt x="213809" y="147736"/>
                  <a:pt x="183444" y="176955"/>
                  <a:pt x="158645" y="169025"/>
                </a:cubicBezTo>
                <a:cubicBezTo>
                  <a:pt x="118245" y="156112"/>
                  <a:pt x="143651" y="114420"/>
                  <a:pt x="119901" y="55062"/>
                </a:cubicBezTo>
                <a:cubicBezTo>
                  <a:pt x="97110" y="-1907"/>
                  <a:pt x="60519" y="-1680"/>
                  <a:pt x="25478" y="801"/>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432" name="Google Shape;432;p13"/>
          <p:cNvGrpSpPr/>
          <p:nvPr/>
        </p:nvGrpSpPr>
        <p:grpSpPr>
          <a:xfrm>
            <a:off x="180665" y="4422150"/>
            <a:ext cx="767996" cy="1007700"/>
            <a:chOff x="3830036" y="932238"/>
            <a:chExt cx="235394" cy="308864"/>
          </a:xfrm>
        </p:grpSpPr>
        <p:sp>
          <p:nvSpPr>
            <p:cNvPr id="433" name="Google Shape;433;p13"/>
            <p:cNvSpPr/>
            <p:nvPr/>
          </p:nvSpPr>
          <p:spPr>
            <a:xfrm>
              <a:off x="3890129" y="932238"/>
              <a:ext cx="35584" cy="61891"/>
            </a:xfrm>
            <a:custGeom>
              <a:rect b="b" l="l" r="r" t="t"/>
              <a:pathLst>
                <a:path extrusionOk="0" h="61891" w="35584">
                  <a:moveTo>
                    <a:pt x="18262" y="25"/>
                  </a:moveTo>
                  <a:cubicBezTo>
                    <a:pt x="1620" y="1514"/>
                    <a:pt x="-11815" y="59645"/>
                    <a:pt x="16185" y="61823"/>
                  </a:cubicBezTo>
                  <a:cubicBezTo>
                    <a:pt x="48052" y="64309"/>
                    <a:pt x="34722" y="-1453"/>
                    <a:pt x="18262" y="2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34" name="Google Shape;434;p13"/>
            <p:cNvSpPr/>
            <p:nvPr/>
          </p:nvSpPr>
          <p:spPr>
            <a:xfrm>
              <a:off x="3986044" y="1040030"/>
              <a:ext cx="79386" cy="55328"/>
            </a:xfrm>
            <a:custGeom>
              <a:rect b="b" l="l" r="r" t="t"/>
              <a:pathLst>
                <a:path extrusionOk="0" h="55328" w="79386">
                  <a:moveTo>
                    <a:pt x="79244" y="13867"/>
                  </a:moveTo>
                  <a:cubicBezTo>
                    <a:pt x="74751" y="-18021"/>
                    <a:pt x="-8693" y="10434"/>
                    <a:pt x="743" y="45324"/>
                  </a:cubicBezTo>
                  <a:cubicBezTo>
                    <a:pt x="7815" y="71479"/>
                    <a:pt x="83090" y="41151"/>
                    <a:pt x="79244" y="13867"/>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35" name="Google Shape;435;p13"/>
            <p:cNvSpPr/>
            <p:nvPr/>
          </p:nvSpPr>
          <p:spPr>
            <a:xfrm>
              <a:off x="3839969" y="1083903"/>
              <a:ext cx="51948" cy="69549"/>
            </a:xfrm>
            <a:custGeom>
              <a:rect b="b" l="l" r="r" t="t"/>
              <a:pathLst>
                <a:path extrusionOk="0" h="69549" w="51948">
                  <a:moveTo>
                    <a:pt x="47930" y="1297"/>
                  </a:moveTo>
                  <a:cubicBezTo>
                    <a:pt x="29050" y="-9382"/>
                    <a:pt x="-14188" y="48907"/>
                    <a:pt x="4652" y="64930"/>
                  </a:cubicBezTo>
                  <a:cubicBezTo>
                    <a:pt x="33296" y="89295"/>
                    <a:pt x="62896" y="9758"/>
                    <a:pt x="47930" y="1297"/>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36" name="Google Shape;436;p13"/>
            <p:cNvSpPr/>
            <p:nvPr/>
          </p:nvSpPr>
          <p:spPr>
            <a:xfrm>
              <a:off x="3833758" y="980167"/>
              <a:ext cx="37568" cy="55169"/>
            </a:xfrm>
            <a:custGeom>
              <a:rect b="b" l="l" r="r" t="t"/>
              <a:pathLst>
                <a:path extrusionOk="0" h="55169" w="37568">
                  <a:moveTo>
                    <a:pt x="8333" y="345"/>
                  </a:moveTo>
                  <a:cubicBezTo>
                    <a:pt x="-5763" y="4260"/>
                    <a:pt x="-3160" y="63160"/>
                    <a:pt x="25299" y="54254"/>
                  </a:cubicBezTo>
                  <a:cubicBezTo>
                    <a:pt x="53757" y="45348"/>
                    <a:pt x="26177" y="-4614"/>
                    <a:pt x="8333" y="34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37" name="Google Shape;437;p13"/>
            <p:cNvSpPr/>
            <p:nvPr/>
          </p:nvSpPr>
          <p:spPr>
            <a:xfrm>
              <a:off x="3900886" y="1012387"/>
              <a:ext cx="53215" cy="66600"/>
            </a:xfrm>
            <a:custGeom>
              <a:rect b="b" l="l" r="r" t="t"/>
              <a:pathLst>
                <a:path extrusionOk="0" h="66600" w="53215">
                  <a:moveTo>
                    <a:pt x="4809" y="1575"/>
                  </a:moveTo>
                  <a:cubicBezTo>
                    <a:pt x="-2671" y="7412"/>
                    <a:pt x="-24" y="17901"/>
                    <a:pt x="3376" y="29223"/>
                  </a:cubicBezTo>
                  <a:cubicBezTo>
                    <a:pt x="6777" y="40530"/>
                    <a:pt x="10918" y="52666"/>
                    <a:pt x="17662" y="60645"/>
                  </a:cubicBezTo>
                  <a:cubicBezTo>
                    <a:pt x="29471" y="74603"/>
                    <a:pt x="59358" y="62616"/>
                    <a:pt x="52092" y="39323"/>
                  </a:cubicBezTo>
                  <a:cubicBezTo>
                    <a:pt x="49966" y="32514"/>
                    <a:pt x="39223" y="21880"/>
                    <a:pt x="28908" y="12581"/>
                  </a:cubicBezTo>
                  <a:cubicBezTo>
                    <a:pt x="19739" y="4319"/>
                    <a:pt x="11209" y="-3413"/>
                    <a:pt x="4809" y="157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38" name="Google Shape;438;p13"/>
            <p:cNvSpPr/>
            <p:nvPr/>
          </p:nvSpPr>
          <p:spPr>
            <a:xfrm>
              <a:off x="3903892" y="1119020"/>
              <a:ext cx="48308" cy="69387"/>
            </a:xfrm>
            <a:custGeom>
              <a:rect b="b" l="l" r="r" t="t"/>
              <a:pathLst>
                <a:path extrusionOk="0" h="69387" w="48308">
                  <a:moveTo>
                    <a:pt x="6628" y="990"/>
                  </a:moveTo>
                  <a:cubicBezTo>
                    <a:pt x="-1618" y="5690"/>
                    <a:pt x="-509" y="16450"/>
                    <a:pt x="1232" y="28145"/>
                  </a:cubicBezTo>
                  <a:cubicBezTo>
                    <a:pt x="2965" y="39824"/>
                    <a:pt x="5317" y="52430"/>
                    <a:pt x="10842" y="61295"/>
                  </a:cubicBezTo>
                  <a:cubicBezTo>
                    <a:pt x="20513" y="76811"/>
                    <a:pt x="51822" y="69250"/>
                    <a:pt x="47984" y="45155"/>
                  </a:cubicBezTo>
                  <a:cubicBezTo>
                    <a:pt x="46859" y="38111"/>
                    <a:pt x="37758" y="26040"/>
                    <a:pt x="28889" y="15353"/>
                  </a:cubicBezTo>
                  <a:cubicBezTo>
                    <a:pt x="21007" y="5856"/>
                    <a:pt x="13680" y="-3026"/>
                    <a:pt x="6628" y="99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39" name="Google Shape;439;p13"/>
            <p:cNvSpPr/>
            <p:nvPr/>
          </p:nvSpPr>
          <p:spPr>
            <a:xfrm>
              <a:off x="3830036" y="1195270"/>
              <a:ext cx="54573" cy="45832"/>
            </a:xfrm>
            <a:custGeom>
              <a:rect b="b" l="l" r="r" t="t"/>
              <a:pathLst>
                <a:path extrusionOk="0" h="45832" w="54573">
                  <a:moveTo>
                    <a:pt x="1421" y="3246"/>
                  </a:moveTo>
                  <a:cubicBezTo>
                    <a:pt x="-2648" y="10091"/>
                    <a:pt x="2700" y="17273"/>
                    <a:pt x="8902" y="24855"/>
                  </a:cubicBezTo>
                  <a:cubicBezTo>
                    <a:pt x="15095" y="32421"/>
                    <a:pt x="22127" y="40392"/>
                    <a:pt x="29915" y="44347"/>
                  </a:cubicBezTo>
                  <a:cubicBezTo>
                    <a:pt x="43545" y="51273"/>
                    <a:pt x="63312" y="32587"/>
                    <a:pt x="50351" y="17079"/>
                  </a:cubicBezTo>
                  <a:cubicBezTo>
                    <a:pt x="46557" y="12545"/>
                    <a:pt x="34797" y="7829"/>
                    <a:pt x="23795" y="3999"/>
                  </a:cubicBezTo>
                  <a:cubicBezTo>
                    <a:pt x="14014" y="594"/>
                    <a:pt x="4898" y="-2612"/>
                    <a:pt x="1421" y="3246"/>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440" name="Google Shape;440;p13"/>
          <p:cNvSpPr/>
          <p:nvPr/>
        </p:nvSpPr>
        <p:spPr>
          <a:xfrm>
            <a:off x="8835550" y="5727468"/>
            <a:ext cx="3467083" cy="1288467"/>
          </a:xfrm>
          <a:custGeom>
            <a:rect b="b" l="l" r="r" t="t"/>
            <a:pathLst>
              <a:path extrusionOk="0" h="300517" w="808649">
                <a:moveTo>
                  <a:pt x="235935" y="114516"/>
                </a:moveTo>
                <a:cubicBezTo>
                  <a:pt x="292609" y="102914"/>
                  <a:pt x="353493" y="121624"/>
                  <a:pt x="432391" y="102428"/>
                </a:cubicBezTo>
                <a:cubicBezTo>
                  <a:pt x="487445" y="89025"/>
                  <a:pt x="532987" y="22065"/>
                  <a:pt x="621317" y="5589"/>
                </a:cubicBezTo>
                <a:cubicBezTo>
                  <a:pt x="703777" y="-9786"/>
                  <a:pt x="820404" y="6508"/>
                  <a:pt x="807692" y="55142"/>
                </a:cubicBezTo>
                <a:cubicBezTo>
                  <a:pt x="797734" y="93279"/>
                  <a:pt x="718553" y="58611"/>
                  <a:pt x="634392" y="70642"/>
                </a:cubicBezTo>
                <a:cubicBezTo>
                  <a:pt x="591360" y="76795"/>
                  <a:pt x="503030" y="154944"/>
                  <a:pt x="404540" y="175687"/>
                </a:cubicBezTo>
                <a:cubicBezTo>
                  <a:pt x="360617" y="184933"/>
                  <a:pt x="299815" y="150325"/>
                  <a:pt x="225127" y="184892"/>
                </a:cubicBezTo>
                <a:cubicBezTo>
                  <a:pt x="133720" y="227211"/>
                  <a:pt x="41544" y="329851"/>
                  <a:pt x="4949" y="292471"/>
                </a:cubicBezTo>
                <a:cubicBezTo>
                  <a:pt x="-31605" y="255095"/>
                  <a:pt x="143274" y="133481"/>
                  <a:pt x="235935" y="114516"/>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41" name="Google Shape;441;p13"/>
          <p:cNvSpPr/>
          <p:nvPr/>
        </p:nvSpPr>
        <p:spPr>
          <a:xfrm>
            <a:off x="2183977" y="-1"/>
            <a:ext cx="1688689" cy="1173504"/>
          </a:xfrm>
          <a:custGeom>
            <a:rect b="b" l="l" r="r" t="t"/>
            <a:pathLst>
              <a:path extrusionOk="0" h="308411" w="443808">
                <a:moveTo>
                  <a:pt x="425783" y="179140"/>
                </a:moveTo>
                <a:cubicBezTo>
                  <a:pt x="451772" y="227689"/>
                  <a:pt x="444121" y="257261"/>
                  <a:pt x="436754" y="291913"/>
                </a:cubicBezTo>
                <a:cubicBezTo>
                  <a:pt x="431167" y="318262"/>
                  <a:pt x="419508" y="306292"/>
                  <a:pt x="419954" y="301592"/>
                </a:cubicBezTo>
                <a:cubicBezTo>
                  <a:pt x="422301" y="276133"/>
                  <a:pt x="432584" y="240036"/>
                  <a:pt x="419144" y="205109"/>
                </a:cubicBezTo>
                <a:cubicBezTo>
                  <a:pt x="398013" y="150086"/>
                  <a:pt x="330976" y="161021"/>
                  <a:pt x="330976" y="161021"/>
                </a:cubicBezTo>
                <a:cubicBezTo>
                  <a:pt x="330976" y="161021"/>
                  <a:pt x="333486" y="175772"/>
                  <a:pt x="333688" y="196089"/>
                </a:cubicBezTo>
                <a:cubicBezTo>
                  <a:pt x="334012" y="224349"/>
                  <a:pt x="314621" y="251658"/>
                  <a:pt x="289200" y="249108"/>
                </a:cubicBezTo>
                <a:cubicBezTo>
                  <a:pt x="262117" y="246383"/>
                  <a:pt x="240379" y="211679"/>
                  <a:pt x="268513" y="174784"/>
                </a:cubicBezTo>
                <a:cubicBezTo>
                  <a:pt x="291183" y="145083"/>
                  <a:pt x="308630" y="143630"/>
                  <a:pt x="308630" y="143630"/>
                </a:cubicBezTo>
                <a:cubicBezTo>
                  <a:pt x="308630" y="143630"/>
                  <a:pt x="299279" y="121742"/>
                  <a:pt x="270497" y="103067"/>
                </a:cubicBezTo>
                <a:cubicBezTo>
                  <a:pt x="242322" y="84802"/>
                  <a:pt x="215928" y="96356"/>
                  <a:pt x="215928" y="96356"/>
                </a:cubicBezTo>
                <a:cubicBezTo>
                  <a:pt x="215928" y="96356"/>
                  <a:pt x="232849" y="191762"/>
                  <a:pt x="184555" y="217864"/>
                </a:cubicBezTo>
                <a:cubicBezTo>
                  <a:pt x="154717" y="233992"/>
                  <a:pt x="117919" y="201243"/>
                  <a:pt x="113948" y="170060"/>
                </a:cubicBezTo>
                <a:cubicBezTo>
                  <a:pt x="105111" y="100691"/>
                  <a:pt x="172698" y="73881"/>
                  <a:pt x="172698" y="73876"/>
                </a:cubicBezTo>
                <a:cubicBezTo>
                  <a:pt x="172698" y="73876"/>
                  <a:pt x="145993" y="28412"/>
                  <a:pt x="92643" y="33804"/>
                </a:cubicBezTo>
                <a:cubicBezTo>
                  <a:pt x="33317" y="39803"/>
                  <a:pt x="6276" y="69735"/>
                  <a:pt x="252" y="43455"/>
                </a:cubicBezTo>
                <a:cubicBezTo>
                  <a:pt x="-5354" y="19016"/>
                  <a:pt x="83931" y="-8713"/>
                  <a:pt x="124356" y="2609"/>
                </a:cubicBezTo>
                <a:cubicBezTo>
                  <a:pt x="174006" y="16519"/>
                  <a:pt x="199776" y="63372"/>
                  <a:pt x="199776" y="63372"/>
                </a:cubicBezTo>
                <a:cubicBezTo>
                  <a:pt x="199776" y="63372"/>
                  <a:pt x="231271" y="46993"/>
                  <a:pt x="284423" y="82264"/>
                </a:cubicBezTo>
                <a:cubicBezTo>
                  <a:pt x="323244" y="108043"/>
                  <a:pt x="329761" y="137043"/>
                  <a:pt x="329761" y="137043"/>
                </a:cubicBezTo>
                <a:cubicBezTo>
                  <a:pt x="329761" y="137043"/>
                  <a:pt x="401454" y="133740"/>
                  <a:pt x="425783" y="179140"/>
                </a:cubicBezTo>
                <a:close/>
                <a:moveTo>
                  <a:pt x="310007" y="173881"/>
                </a:moveTo>
                <a:cubicBezTo>
                  <a:pt x="310007" y="173881"/>
                  <a:pt x="294381" y="179091"/>
                  <a:pt x="287216" y="194365"/>
                </a:cubicBezTo>
                <a:cubicBezTo>
                  <a:pt x="287216" y="194365"/>
                  <a:pt x="275557" y="218245"/>
                  <a:pt x="293612" y="220977"/>
                </a:cubicBezTo>
                <a:cubicBezTo>
                  <a:pt x="312233" y="223795"/>
                  <a:pt x="310007" y="173881"/>
                  <a:pt x="310007" y="173881"/>
                </a:cubicBezTo>
                <a:close/>
                <a:moveTo>
                  <a:pt x="186450" y="106363"/>
                </a:moveTo>
                <a:cubicBezTo>
                  <a:pt x="186450" y="106363"/>
                  <a:pt x="147296" y="123907"/>
                  <a:pt x="145459" y="162850"/>
                </a:cubicBezTo>
                <a:cubicBezTo>
                  <a:pt x="144119" y="191228"/>
                  <a:pt x="176908" y="198555"/>
                  <a:pt x="181705" y="156143"/>
                </a:cubicBezTo>
                <a:cubicBezTo>
                  <a:pt x="185774" y="120199"/>
                  <a:pt x="186450" y="106363"/>
                  <a:pt x="186450" y="106363"/>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442" name="Google Shape;442;p13"/>
          <p:cNvGrpSpPr/>
          <p:nvPr/>
        </p:nvGrpSpPr>
        <p:grpSpPr>
          <a:xfrm>
            <a:off x="7211099" y="607003"/>
            <a:ext cx="4893693" cy="4971522"/>
            <a:chOff x="7211099" y="607003"/>
            <a:chExt cx="4893693" cy="4971522"/>
          </a:xfrm>
        </p:grpSpPr>
        <p:sp>
          <p:nvSpPr>
            <p:cNvPr id="443" name="Google Shape;443;p13"/>
            <p:cNvSpPr/>
            <p:nvPr/>
          </p:nvSpPr>
          <p:spPr>
            <a:xfrm flipH="1">
              <a:off x="7211099" y="2284148"/>
              <a:ext cx="919330" cy="1321372"/>
            </a:xfrm>
            <a:custGeom>
              <a:rect b="b" l="l" r="r" t="t"/>
              <a:pathLst>
                <a:path extrusionOk="0" h="116088" w="80767">
                  <a:moveTo>
                    <a:pt x="76659" y="5470"/>
                  </a:moveTo>
                  <a:cubicBezTo>
                    <a:pt x="93135" y="23087"/>
                    <a:pt x="55447" y="52084"/>
                    <a:pt x="44841" y="70123"/>
                  </a:cubicBezTo>
                  <a:cubicBezTo>
                    <a:pt x="34235" y="88161"/>
                    <a:pt x="18690" y="125262"/>
                    <a:pt x="5452" y="114000"/>
                  </a:cubicBezTo>
                  <a:cubicBezTo>
                    <a:pt x="-7785" y="102742"/>
                    <a:pt x="5533" y="60941"/>
                    <a:pt x="19337" y="38721"/>
                  </a:cubicBezTo>
                  <a:cubicBezTo>
                    <a:pt x="33142" y="16501"/>
                    <a:pt x="60223" y="-12143"/>
                    <a:pt x="76659" y="547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44" name="Google Shape;444;p13"/>
            <p:cNvSpPr/>
            <p:nvPr/>
          </p:nvSpPr>
          <p:spPr>
            <a:xfrm flipH="1" rot="344138">
              <a:off x="10891729" y="2881234"/>
              <a:ext cx="1168713" cy="946082"/>
            </a:xfrm>
            <a:custGeom>
              <a:rect b="b" l="l" r="r" t="t"/>
              <a:pathLst>
                <a:path extrusionOk="0" h="83121" w="102681">
                  <a:moveTo>
                    <a:pt x="476" y="3115"/>
                  </a:moveTo>
                  <a:cubicBezTo>
                    <a:pt x="11608" y="-15797"/>
                    <a:pt x="116860" y="56648"/>
                    <a:pt x="101072" y="79317"/>
                  </a:cubicBezTo>
                  <a:cubicBezTo>
                    <a:pt x="85284" y="101987"/>
                    <a:pt x="-7418" y="16491"/>
                    <a:pt x="476" y="311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45" name="Google Shape;445;p13"/>
            <p:cNvSpPr/>
            <p:nvPr/>
          </p:nvSpPr>
          <p:spPr>
            <a:xfrm flipH="1">
              <a:off x="10447083" y="1707705"/>
              <a:ext cx="1226168" cy="1492166"/>
            </a:xfrm>
            <a:custGeom>
              <a:rect b="b" l="l" r="r" t="t"/>
              <a:pathLst>
                <a:path extrusionOk="0" h="131093" w="107724">
                  <a:moveTo>
                    <a:pt x="1312" y="2498"/>
                  </a:moveTo>
                  <a:cubicBezTo>
                    <a:pt x="19731" y="-19642"/>
                    <a:pt x="126683" y="112238"/>
                    <a:pt x="104782" y="128698"/>
                  </a:cubicBezTo>
                  <a:cubicBezTo>
                    <a:pt x="75960" y="150380"/>
                    <a:pt x="-11723" y="18152"/>
                    <a:pt x="1312" y="2498"/>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46" name="Google Shape;446;p13"/>
            <p:cNvSpPr/>
            <p:nvPr/>
          </p:nvSpPr>
          <p:spPr>
            <a:xfrm flipH="1" rot="-552843">
              <a:off x="8775432" y="640257"/>
              <a:ext cx="579041" cy="2031377"/>
            </a:xfrm>
            <a:custGeom>
              <a:rect b="b" l="l" r="r" t="t"/>
              <a:pathLst>
                <a:path extrusionOk="0" h="178475" w="50874">
                  <a:moveTo>
                    <a:pt x="7648" y="710"/>
                  </a:moveTo>
                  <a:cubicBezTo>
                    <a:pt x="36957" y="-12794"/>
                    <a:pt x="68451" y="170715"/>
                    <a:pt x="39224" y="178269"/>
                  </a:cubicBezTo>
                  <a:cubicBezTo>
                    <a:pt x="11980" y="185305"/>
                    <a:pt x="-13078" y="10260"/>
                    <a:pt x="7648" y="71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47" name="Google Shape;447;p13"/>
            <p:cNvSpPr/>
            <p:nvPr/>
          </p:nvSpPr>
          <p:spPr>
            <a:xfrm flipH="1">
              <a:off x="9802008" y="816185"/>
              <a:ext cx="909507" cy="1888869"/>
            </a:xfrm>
            <a:custGeom>
              <a:rect b="b" l="l" r="r" t="t"/>
              <a:pathLst>
                <a:path extrusionOk="0" h="165945" w="79904">
                  <a:moveTo>
                    <a:pt x="3644" y="1483"/>
                  </a:moveTo>
                  <a:cubicBezTo>
                    <a:pt x="28985" y="-17563"/>
                    <a:pt x="101123" y="152871"/>
                    <a:pt x="73838" y="164882"/>
                  </a:cubicBezTo>
                  <a:cubicBezTo>
                    <a:pt x="37932" y="180706"/>
                    <a:pt x="-14289" y="14952"/>
                    <a:pt x="3644" y="1483"/>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48" name="Google Shape;448;p13"/>
            <p:cNvSpPr/>
            <p:nvPr/>
          </p:nvSpPr>
          <p:spPr>
            <a:xfrm>
              <a:off x="8014225" y="2881225"/>
              <a:ext cx="2697300" cy="26973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hantell Sans"/>
                <a:ea typeface="Shantell Sans"/>
                <a:cs typeface="Shantell Sans"/>
                <a:sym typeface="Shantell Sans"/>
              </a:endParaRPr>
            </a:p>
          </p:txBody>
        </p:sp>
      </p:grpSp>
      <p:sp>
        <p:nvSpPr>
          <p:cNvPr id="449" name="Google Shape;449;p13"/>
          <p:cNvSpPr txBox="1"/>
          <p:nvPr>
            <p:ph type="title"/>
          </p:nvPr>
        </p:nvSpPr>
        <p:spPr>
          <a:xfrm>
            <a:off x="1185913" y="1834075"/>
            <a:ext cx="5828100" cy="1007700"/>
          </a:xfrm>
          <a:prstGeom prst="rect">
            <a:avLst/>
          </a:prstGeom>
        </p:spPr>
        <p:txBody>
          <a:bodyPr anchorCtr="0" anchor="b" bIns="121900" lIns="121900" spcFirstLastPara="1" rIns="121900" wrap="square" tIns="121900">
            <a:normAutofit/>
          </a:bodyPr>
          <a:lstStyle>
            <a:lvl1pPr lvl="0">
              <a:spcBef>
                <a:spcPts val="0"/>
              </a:spcBef>
              <a:spcAft>
                <a:spcPts val="0"/>
              </a:spcAft>
              <a:buSzPts val="3200"/>
              <a:buNone/>
              <a:defRPr sz="60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p:txBody>
      </p:sp>
      <p:sp>
        <p:nvSpPr>
          <p:cNvPr id="450" name="Google Shape;450;p13"/>
          <p:cNvSpPr txBox="1"/>
          <p:nvPr>
            <p:ph idx="1" type="body"/>
          </p:nvPr>
        </p:nvSpPr>
        <p:spPr>
          <a:xfrm>
            <a:off x="1185913" y="2891625"/>
            <a:ext cx="5828100" cy="2353500"/>
          </a:xfrm>
          <a:prstGeom prst="rect">
            <a:avLst/>
          </a:prstGeom>
        </p:spPr>
        <p:txBody>
          <a:bodyPr anchorCtr="0" anchor="t" bIns="121900" lIns="121900" spcFirstLastPara="1" rIns="121900" wrap="square" tIns="121900">
            <a:normAutofit/>
          </a:bodyPr>
          <a:lstStyle>
            <a:lvl1pPr indent="-368300" lvl="0" marL="457200">
              <a:spcBef>
                <a:spcPts val="0"/>
              </a:spcBef>
              <a:spcAft>
                <a:spcPts val="0"/>
              </a:spcAft>
              <a:buSzPts val="2200"/>
              <a:buChar char="●"/>
              <a:defRPr/>
            </a:lvl1pPr>
            <a:lvl2pPr indent="-368300" lvl="1" marL="914400">
              <a:spcBef>
                <a:spcPts val="0"/>
              </a:spcBef>
              <a:spcAft>
                <a:spcPts val="0"/>
              </a:spcAft>
              <a:buSzPts val="2200"/>
              <a:buChar char="○"/>
              <a:defRPr/>
            </a:lvl2pPr>
            <a:lvl3pPr indent="-368300" lvl="2" marL="1371600">
              <a:spcBef>
                <a:spcPts val="0"/>
              </a:spcBef>
              <a:spcAft>
                <a:spcPts val="0"/>
              </a:spcAft>
              <a:buSzPts val="2200"/>
              <a:buChar char="■"/>
              <a:defRPr/>
            </a:lvl3pPr>
            <a:lvl4pPr indent="-368300" lvl="3" marL="1828800">
              <a:spcBef>
                <a:spcPts val="0"/>
              </a:spcBef>
              <a:spcAft>
                <a:spcPts val="0"/>
              </a:spcAft>
              <a:buSzPts val="2200"/>
              <a:buChar char="●"/>
              <a:defRPr/>
            </a:lvl4pPr>
            <a:lvl5pPr indent="-368300" lvl="4" marL="2286000">
              <a:spcBef>
                <a:spcPts val="0"/>
              </a:spcBef>
              <a:spcAft>
                <a:spcPts val="0"/>
              </a:spcAft>
              <a:buSzPts val="2200"/>
              <a:buChar char="○"/>
              <a:defRPr/>
            </a:lvl5pPr>
            <a:lvl6pPr indent="-368300" lvl="5" marL="2743200">
              <a:spcBef>
                <a:spcPts val="0"/>
              </a:spcBef>
              <a:spcAft>
                <a:spcPts val="0"/>
              </a:spcAft>
              <a:buSzPts val="2200"/>
              <a:buChar char="■"/>
              <a:defRPr/>
            </a:lvl6pPr>
            <a:lvl7pPr indent="-368300" lvl="6" marL="3200400">
              <a:spcBef>
                <a:spcPts val="0"/>
              </a:spcBef>
              <a:spcAft>
                <a:spcPts val="0"/>
              </a:spcAft>
              <a:buSzPts val="2200"/>
              <a:buChar char="●"/>
              <a:defRPr/>
            </a:lvl7pPr>
            <a:lvl8pPr indent="-368300" lvl="7" marL="3657600">
              <a:spcBef>
                <a:spcPts val="0"/>
              </a:spcBef>
              <a:spcAft>
                <a:spcPts val="0"/>
              </a:spcAft>
              <a:buSzPts val="2200"/>
              <a:buChar char="○"/>
              <a:defRPr/>
            </a:lvl8pPr>
            <a:lvl9pPr indent="-368300" lvl="8" marL="4114800">
              <a:spcBef>
                <a:spcPts val="0"/>
              </a:spcBef>
              <a:spcAft>
                <a:spcPts val="0"/>
              </a:spcAft>
              <a:buSzPts val="2200"/>
              <a:buChar char="■"/>
              <a:defRPr/>
            </a:lvl9pPr>
          </a:lstStyle>
          <a:p/>
        </p:txBody>
      </p:sp>
      <p:sp>
        <p:nvSpPr>
          <p:cNvPr id="451" name="Google Shape;451;p13"/>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452" name="Google Shape;452;p13"/>
          <p:cNvSpPr/>
          <p:nvPr>
            <p:ph idx="2" type="pic"/>
          </p:nvPr>
        </p:nvSpPr>
        <p:spPr>
          <a:xfrm>
            <a:off x="8016600" y="2891625"/>
            <a:ext cx="2697600" cy="2697600"/>
          </a:xfrm>
          <a:prstGeom prst="ellipse">
            <a:avLst/>
          </a:prstGeom>
          <a:no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and image left">
  <p:cSld name="ONE_COLUMN_TEXT_1">
    <p:spTree>
      <p:nvGrpSpPr>
        <p:cNvPr id="453" name="Shape 453"/>
        <p:cNvGrpSpPr/>
        <p:nvPr/>
      </p:nvGrpSpPr>
      <p:grpSpPr>
        <a:xfrm>
          <a:off x="0" y="0"/>
          <a:ext cx="0" cy="0"/>
          <a:chOff x="0" y="0"/>
          <a:chExt cx="0" cy="0"/>
        </a:xfrm>
      </p:grpSpPr>
      <p:sp>
        <p:nvSpPr>
          <p:cNvPr id="454" name="Google Shape;454;p14"/>
          <p:cNvSpPr/>
          <p:nvPr/>
        </p:nvSpPr>
        <p:spPr>
          <a:xfrm rot="-492917">
            <a:off x="5427511" y="444875"/>
            <a:ext cx="6604776" cy="5271287"/>
          </a:xfrm>
          <a:custGeom>
            <a:rect b="b" l="l" r="r" t="t"/>
            <a:pathLst>
              <a:path extrusionOk="0" h="414151" w="470711">
                <a:moveTo>
                  <a:pt x="188380" y="238"/>
                </a:moveTo>
                <a:cubicBezTo>
                  <a:pt x="92002" y="4148"/>
                  <a:pt x="-58524" y="151023"/>
                  <a:pt x="23702" y="260659"/>
                </a:cubicBezTo>
                <a:cubicBezTo>
                  <a:pt x="76599" y="331185"/>
                  <a:pt x="136276" y="303391"/>
                  <a:pt x="211361" y="333424"/>
                </a:cubicBezTo>
                <a:cubicBezTo>
                  <a:pt x="275155" y="358943"/>
                  <a:pt x="292089" y="418932"/>
                  <a:pt x="368380" y="413848"/>
                </a:cubicBezTo>
                <a:cubicBezTo>
                  <a:pt x="463369" y="407517"/>
                  <a:pt x="487366" y="267071"/>
                  <a:pt x="460292" y="199382"/>
                </a:cubicBezTo>
                <a:cubicBezTo>
                  <a:pt x="410909" y="75931"/>
                  <a:pt x="317013" y="-4980"/>
                  <a:pt x="188380" y="238"/>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455" name="Google Shape;455;p14"/>
          <p:cNvGrpSpPr/>
          <p:nvPr/>
        </p:nvGrpSpPr>
        <p:grpSpPr>
          <a:xfrm>
            <a:off x="136332" y="121808"/>
            <a:ext cx="1028578" cy="1349663"/>
            <a:chOff x="2671700" y="160784"/>
            <a:chExt cx="209018" cy="274266"/>
          </a:xfrm>
        </p:grpSpPr>
        <p:sp>
          <p:nvSpPr>
            <p:cNvPr id="456" name="Google Shape;456;p14"/>
            <p:cNvSpPr/>
            <p:nvPr/>
          </p:nvSpPr>
          <p:spPr>
            <a:xfrm>
              <a:off x="2725059" y="160784"/>
              <a:ext cx="31597" cy="54961"/>
            </a:xfrm>
            <a:custGeom>
              <a:rect b="b" l="l" r="r" t="t"/>
              <a:pathLst>
                <a:path extrusionOk="0" h="54961" w="31597">
                  <a:moveTo>
                    <a:pt x="16217" y="22"/>
                  </a:moveTo>
                  <a:cubicBezTo>
                    <a:pt x="1437" y="1347"/>
                    <a:pt x="-10492" y="52964"/>
                    <a:pt x="14375" y="54901"/>
                  </a:cubicBezTo>
                  <a:cubicBezTo>
                    <a:pt x="42668" y="57106"/>
                    <a:pt x="30831" y="-1289"/>
                    <a:pt x="16217" y="2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57" name="Google Shape;457;p14"/>
            <p:cNvSpPr/>
            <p:nvPr/>
          </p:nvSpPr>
          <p:spPr>
            <a:xfrm>
              <a:off x="2810228" y="256504"/>
              <a:ext cx="70490" cy="49129"/>
            </a:xfrm>
            <a:custGeom>
              <a:rect b="b" l="l" r="r" t="t"/>
              <a:pathLst>
                <a:path extrusionOk="0" h="49129" w="70490">
                  <a:moveTo>
                    <a:pt x="70364" y="12312"/>
                  </a:moveTo>
                  <a:cubicBezTo>
                    <a:pt x="66377" y="-16001"/>
                    <a:pt x="-7716" y="9265"/>
                    <a:pt x="659" y="40246"/>
                  </a:cubicBezTo>
                  <a:cubicBezTo>
                    <a:pt x="6942" y="63471"/>
                    <a:pt x="73773" y="36539"/>
                    <a:pt x="70364" y="1231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58" name="Google Shape;458;p14"/>
            <p:cNvSpPr/>
            <p:nvPr/>
          </p:nvSpPr>
          <p:spPr>
            <a:xfrm>
              <a:off x="2680518" y="295461"/>
              <a:ext cx="46131" cy="61760"/>
            </a:xfrm>
            <a:custGeom>
              <a:rect b="b" l="l" r="r" t="t"/>
              <a:pathLst>
                <a:path extrusionOk="0" h="61760" w="46131">
                  <a:moveTo>
                    <a:pt x="42563" y="1151"/>
                  </a:moveTo>
                  <a:cubicBezTo>
                    <a:pt x="25795" y="-8329"/>
                    <a:pt x="-12597" y="43430"/>
                    <a:pt x="4130" y="57658"/>
                  </a:cubicBezTo>
                  <a:cubicBezTo>
                    <a:pt x="29568" y="79294"/>
                    <a:pt x="55853" y="8667"/>
                    <a:pt x="42563" y="1151"/>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59" name="Google Shape;459;p14"/>
            <p:cNvSpPr/>
            <p:nvPr/>
          </p:nvSpPr>
          <p:spPr>
            <a:xfrm>
              <a:off x="2675003" y="203344"/>
              <a:ext cx="33361" cy="48990"/>
            </a:xfrm>
            <a:custGeom>
              <a:rect b="b" l="l" r="r" t="t"/>
              <a:pathLst>
                <a:path extrusionOk="0" h="48990" w="33361">
                  <a:moveTo>
                    <a:pt x="7402" y="306"/>
                  </a:moveTo>
                  <a:cubicBezTo>
                    <a:pt x="-5119" y="3785"/>
                    <a:pt x="-2804" y="56086"/>
                    <a:pt x="22464" y="48178"/>
                  </a:cubicBezTo>
                  <a:cubicBezTo>
                    <a:pt x="47737" y="40269"/>
                    <a:pt x="23246" y="-4096"/>
                    <a:pt x="7402" y="306"/>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60" name="Google Shape;460;p14"/>
            <p:cNvSpPr/>
            <p:nvPr/>
          </p:nvSpPr>
          <p:spPr>
            <a:xfrm>
              <a:off x="2734610" y="231957"/>
              <a:ext cx="47255" cy="59139"/>
            </a:xfrm>
            <a:custGeom>
              <a:rect b="b" l="l" r="r" t="t"/>
              <a:pathLst>
                <a:path extrusionOk="0" h="59139" w="47255">
                  <a:moveTo>
                    <a:pt x="4274" y="1399"/>
                  </a:moveTo>
                  <a:cubicBezTo>
                    <a:pt x="-2373" y="6582"/>
                    <a:pt x="-21" y="15896"/>
                    <a:pt x="2998" y="25950"/>
                  </a:cubicBezTo>
                  <a:cubicBezTo>
                    <a:pt x="6019" y="35989"/>
                    <a:pt x="9694" y="46767"/>
                    <a:pt x="15685" y="53850"/>
                  </a:cubicBezTo>
                  <a:cubicBezTo>
                    <a:pt x="26170" y="66247"/>
                    <a:pt x="52710" y="55600"/>
                    <a:pt x="46257" y="34918"/>
                  </a:cubicBezTo>
                  <a:cubicBezTo>
                    <a:pt x="44370" y="28873"/>
                    <a:pt x="34829" y="19429"/>
                    <a:pt x="25668" y="11173"/>
                  </a:cubicBezTo>
                  <a:cubicBezTo>
                    <a:pt x="17527" y="3837"/>
                    <a:pt x="9953" y="-3032"/>
                    <a:pt x="4274" y="139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61" name="Google Shape;461;p14"/>
            <p:cNvSpPr/>
            <p:nvPr/>
          </p:nvSpPr>
          <p:spPr>
            <a:xfrm>
              <a:off x="2737281" y="326646"/>
              <a:ext cx="42894" cy="61613"/>
            </a:xfrm>
            <a:custGeom>
              <a:rect b="b" l="l" r="r" t="t"/>
              <a:pathLst>
                <a:path extrusionOk="0" h="61613" w="42894">
                  <a:moveTo>
                    <a:pt x="5885" y="880"/>
                  </a:moveTo>
                  <a:cubicBezTo>
                    <a:pt x="-1438" y="5052"/>
                    <a:pt x="-450" y="14607"/>
                    <a:pt x="1092" y="24991"/>
                  </a:cubicBezTo>
                  <a:cubicBezTo>
                    <a:pt x="2631" y="35360"/>
                    <a:pt x="4720" y="46555"/>
                    <a:pt x="9626" y="54427"/>
                  </a:cubicBezTo>
                  <a:cubicBezTo>
                    <a:pt x="18216" y="68205"/>
                    <a:pt x="46014" y="61491"/>
                    <a:pt x="42606" y="40096"/>
                  </a:cubicBezTo>
                  <a:cubicBezTo>
                    <a:pt x="41610" y="33841"/>
                    <a:pt x="33530" y="23122"/>
                    <a:pt x="25652" y="13633"/>
                  </a:cubicBezTo>
                  <a:cubicBezTo>
                    <a:pt x="18653" y="5201"/>
                    <a:pt x="12148" y="-2687"/>
                    <a:pt x="5885" y="88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62" name="Google Shape;462;p14"/>
            <p:cNvSpPr/>
            <p:nvPr/>
          </p:nvSpPr>
          <p:spPr>
            <a:xfrm>
              <a:off x="2671700" y="394353"/>
              <a:ext cx="48456" cy="40697"/>
            </a:xfrm>
            <a:custGeom>
              <a:rect b="b" l="l" r="r" t="t"/>
              <a:pathLst>
                <a:path extrusionOk="0" h="40697" w="48456">
                  <a:moveTo>
                    <a:pt x="1261" y="2881"/>
                  </a:moveTo>
                  <a:cubicBezTo>
                    <a:pt x="-2350" y="8962"/>
                    <a:pt x="2398" y="15341"/>
                    <a:pt x="7904" y="22069"/>
                  </a:cubicBezTo>
                  <a:cubicBezTo>
                    <a:pt x="13401" y="28793"/>
                    <a:pt x="19647" y="35865"/>
                    <a:pt x="26561" y="39379"/>
                  </a:cubicBezTo>
                  <a:cubicBezTo>
                    <a:pt x="38665" y="45528"/>
                    <a:pt x="56218" y="28934"/>
                    <a:pt x="44705" y="15167"/>
                  </a:cubicBezTo>
                  <a:cubicBezTo>
                    <a:pt x="41341" y="11139"/>
                    <a:pt x="30901" y="6951"/>
                    <a:pt x="21125" y="3550"/>
                  </a:cubicBezTo>
                  <a:cubicBezTo>
                    <a:pt x="12441" y="527"/>
                    <a:pt x="4349" y="-2317"/>
                    <a:pt x="1261" y="2881"/>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463" name="Google Shape;463;p14"/>
          <p:cNvSpPr/>
          <p:nvPr/>
        </p:nvSpPr>
        <p:spPr>
          <a:xfrm>
            <a:off x="9861875" y="0"/>
            <a:ext cx="2379528" cy="1424304"/>
          </a:xfrm>
          <a:custGeom>
            <a:rect b="b" l="l" r="r" t="t"/>
            <a:pathLst>
              <a:path extrusionOk="0" h="304664" w="508990">
                <a:moveTo>
                  <a:pt x="125654" y="328"/>
                </a:moveTo>
                <a:cubicBezTo>
                  <a:pt x="40566" y="-4773"/>
                  <a:pt x="11966" y="50925"/>
                  <a:pt x="1049" y="78254"/>
                </a:cubicBezTo>
                <a:cubicBezTo>
                  <a:pt x="-4740" y="92734"/>
                  <a:pt x="14990" y="98187"/>
                  <a:pt x="22301" y="83314"/>
                </a:cubicBezTo>
                <a:cubicBezTo>
                  <a:pt x="29616" y="68442"/>
                  <a:pt x="44206" y="23714"/>
                  <a:pt x="111611" y="24491"/>
                </a:cubicBezTo>
                <a:cubicBezTo>
                  <a:pt x="162670" y="25074"/>
                  <a:pt x="188355" y="72494"/>
                  <a:pt x="188355" y="72494"/>
                </a:cubicBezTo>
                <a:cubicBezTo>
                  <a:pt x="188355" y="72494"/>
                  <a:pt x="144822" y="82849"/>
                  <a:pt x="114777" y="116586"/>
                </a:cubicBezTo>
                <a:cubicBezTo>
                  <a:pt x="81428" y="154031"/>
                  <a:pt x="60973" y="203430"/>
                  <a:pt x="104021" y="230946"/>
                </a:cubicBezTo>
                <a:cubicBezTo>
                  <a:pt x="155088" y="263581"/>
                  <a:pt x="204499" y="220866"/>
                  <a:pt x="222809" y="165795"/>
                </a:cubicBezTo>
                <a:cubicBezTo>
                  <a:pt x="237281" y="122270"/>
                  <a:pt x="229011" y="96596"/>
                  <a:pt x="229007" y="96596"/>
                </a:cubicBezTo>
                <a:cubicBezTo>
                  <a:pt x="229007" y="96596"/>
                  <a:pt x="262084" y="76955"/>
                  <a:pt x="296788" y="89403"/>
                </a:cubicBezTo>
                <a:cubicBezTo>
                  <a:pt x="330740" y="101584"/>
                  <a:pt x="341217" y="132778"/>
                  <a:pt x="341217" y="132778"/>
                </a:cubicBezTo>
                <a:cubicBezTo>
                  <a:pt x="341217" y="132778"/>
                  <a:pt x="218684" y="199621"/>
                  <a:pt x="230525" y="258141"/>
                </a:cubicBezTo>
                <a:cubicBezTo>
                  <a:pt x="239058" y="300294"/>
                  <a:pt x="301104" y="301986"/>
                  <a:pt x="328821" y="279900"/>
                </a:cubicBezTo>
                <a:cubicBezTo>
                  <a:pt x="390474" y="230775"/>
                  <a:pt x="375496" y="152133"/>
                  <a:pt x="375500" y="152133"/>
                </a:cubicBezTo>
                <a:cubicBezTo>
                  <a:pt x="375500" y="152133"/>
                  <a:pt x="415775" y="158334"/>
                  <a:pt x="439890" y="194132"/>
                </a:cubicBezTo>
                <a:cubicBezTo>
                  <a:pt x="464009" y="229925"/>
                  <a:pt x="454754" y="276139"/>
                  <a:pt x="472024" y="295335"/>
                </a:cubicBezTo>
                <a:cubicBezTo>
                  <a:pt x="489289" y="314531"/>
                  <a:pt x="509845" y="302990"/>
                  <a:pt x="508963" y="270921"/>
                </a:cubicBezTo>
                <a:cubicBezTo>
                  <a:pt x="508076" y="238851"/>
                  <a:pt x="498891" y="206106"/>
                  <a:pt x="468482" y="167058"/>
                </a:cubicBezTo>
                <a:cubicBezTo>
                  <a:pt x="438068" y="128014"/>
                  <a:pt x="369525" y="127095"/>
                  <a:pt x="369529" y="127095"/>
                </a:cubicBezTo>
                <a:cubicBezTo>
                  <a:pt x="369529" y="127095"/>
                  <a:pt x="369890" y="83659"/>
                  <a:pt x="305176" y="61349"/>
                </a:cubicBezTo>
                <a:cubicBezTo>
                  <a:pt x="257886" y="45043"/>
                  <a:pt x="221311" y="64640"/>
                  <a:pt x="221311" y="64640"/>
                </a:cubicBezTo>
                <a:cubicBezTo>
                  <a:pt x="221311" y="64640"/>
                  <a:pt x="177462" y="3433"/>
                  <a:pt x="125654" y="328"/>
                </a:cubicBezTo>
                <a:close/>
                <a:moveTo>
                  <a:pt x="201176" y="109121"/>
                </a:moveTo>
                <a:cubicBezTo>
                  <a:pt x="201176" y="109121"/>
                  <a:pt x="215964" y="131317"/>
                  <a:pt x="196877" y="168706"/>
                </a:cubicBezTo>
                <a:cubicBezTo>
                  <a:pt x="183514" y="194873"/>
                  <a:pt x="153129" y="226582"/>
                  <a:pt x="130589" y="203621"/>
                </a:cubicBezTo>
                <a:cubicBezTo>
                  <a:pt x="102916" y="175430"/>
                  <a:pt x="201176" y="109121"/>
                  <a:pt x="201176" y="109121"/>
                </a:cubicBezTo>
                <a:close/>
                <a:moveTo>
                  <a:pt x="343621" y="166807"/>
                </a:moveTo>
                <a:cubicBezTo>
                  <a:pt x="343621" y="166807"/>
                  <a:pt x="364117" y="219947"/>
                  <a:pt x="299217" y="267885"/>
                </a:cubicBezTo>
                <a:cubicBezTo>
                  <a:pt x="270686" y="288959"/>
                  <a:pt x="243025" y="256598"/>
                  <a:pt x="271512" y="218295"/>
                </a:cubicBezTo>
                <a:cubicBezTo>
                  <a:pt x="297072" y="183927"/>
                  <a:pt x="343621" y="166807"/>
                  <a:pt x="343621" y="166807"/>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64" name="Google Shape;464;p14"/>
          <p:cNvSpPr txBox="1"/>
          <p:nvPr>
            <p:ph type="title"/>
          </p:nvPr>
        </p:nvSpPr>
        <p:spPr>
          <a:xfrm>
            <a:off x="7393350" y="509800"/>
            <a:ext cx="4200000" cy="4679400"/>
          </a:xfrm>
          <a:prstGeom prst="rect">
            <a:avLst/>
          </a:prstGeom>
        </p:spPr>
        <p:txBody>
          <a:bodyPr anchorCtr="0" anchor="ctr" bIns="121900" lIns="121900" spcFirstLastPara="1" rIns="121900" wrap="square" tIns="121900">
            <a:normAutofit/>
          </a:bodyPr>
          <a:lstStyle>
            <a:lvl1pPr lvl="0" rtl="0">
              <a:spcBef>
                <a:spcPts val="0"/>
              </a:spcBef>
              <a:spcAft>
                <a:spcPts val="0"/>
              </a:spcAft>
              <a:buSzPts val="3200"/>
              <a:buNone/>
              <a:defRPr/>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p:txBody>
      </p:sp>
      <p:sp>
        <p:nvSpPr>
          <p:cNvPr id="465" name="Google Shape;465;p14"/>
          <p:cNvSpPr txBox="1"/>
          <p:nvPr>
            <p:ph idx="1" type="body"/>
          </p:nvPr>
        </p:nvSpPr>
        <p:spPr>
          <a:xfrm>
            <a:off x="598650" y="5491100"/>
            <a:ext cx="10994700" cy="857100"/>
          </a:xfrm>
          <a:prstGeom prst="rect">
            <a:avLst/>
          </a:prstGeom>
        </p:spPr>
        <p:txBody>
          <a:bodyPr anchorCtr="0" anchor="t" bIns="121900" lIns="121900" spcFirstLastPara="1" rIns="121900" wrap="square" tIns="121900">
            <a:normAutofit/>
          </a:bodyPr>
          <a:lstStyle>
            <a:lvl1pPr indent="-368300" lvl="0" marL="457200" rtl="0">
              <a:spcBef>
                <a:spcPts val="0"/>
              </a:spcBef>
              <a:spcAft>
                <a:spcPts val="0"/>
              </a:spcAft>
              <a:buSzPts val="2200"/>
              <a:buChar char="●"/>
              <a:defRPr/>
            </a:lvl1pPr>
            <a:lvl2pPr indent="-412750" lvl="1" marL="914400" rtl="0">
              <a:spcBef>
                <a:spcPts val="0"/>
              </a:spcBef>
              <a:spcAft>
                <a:spcPts val="0"/>
              </a:spcAft>
              <a:buSzPts val="2900"/>
              <a:buChar char="○"/>
              <a:defRPr sz="2900"/>
            </a:lvl2pPr>
            <a:lvl3pPr indent="-412750" lvl="2" marL="1371600" rtl="0">
              <a:spcBef>
                <a:spcPts val="0"/>
              </a:spcBef>
              <a:spcAft>
                <a:spcPts val="0"/>
              </a:spcAft>
              <a:buSzPts val="2900"/>
              <a:buChar char="■"/>
              <a:defRPr sz="2900"/>
            </a:lvl3pPr>
            <a:lvl4pPr indent="-412750" lvl="3" marL="1828800" rtl="0">
              <a:spcBef>
                <a:spcPts val="0"/>
              </a:spcBef>
              <a:spcAft>
                <a:spcPts val="0"/>
              </a:spcAft>
              <a:buSzPts val="2900"/>
              <a:buChar char="●"/>
              <a:defRPr sz="2900"/>
            </a:lvl4pPr>
            <a:lvl5pPr indent="-412750" lvl="4" marL="2286000" rtl="0">
              <a:spcBef>
                <a:spcPts val="0"/>
              </a:spcBef>
              <a:spcAft>
                <a:spcPts val="0"/>
              </a:spcAft>
              <a:buSzPts val="2900"/>
              <a:buChar char="○"/>
              <a:defRPr sz="2900"/>
            </a:lvl5pPr>
            <a:lvl6pPr indent="-412750" lvl="5" marL="2743200" rtl="0">
              <a:spcBef>
                <a:spcPts val="0"/>
              </a:spcBef>
              <a:spcAft>
                <a:spcPts val="0"/>
              </a:spcAft>
              <a:buSzPts val="2900"/>
              <a:buChar char="■"/>
              <a:defRPr sz="2900"/>
            </a:lvl6pPr>
            <a:lvl7pPr indent="-412750" lvl="6" marL="3200400" rtl="0">
              <a:spcBef>
                <a:spcPts val="0"/>
              </a:spcBef>
              <a:spcAft>
                <a:spcPts val="0"/>
              </a:spcAft>
              <a:buSzPts val="2900"/>
              <a:buChar char="●"/>
              <a:defRPr sz="2900"/>
            </a:lvl7pPr>
            <a:lvl8pPr indent="-412750" lvl="7" marL="3657600" rtl="0">
              <a:spcBef>
                <a:spcPts val="0"/>
              </a:spcBef>
              <a:spcAft>
                <a:spcPts val="0"/>
              </a:spcAft>
              <a:buSzPts val="2900"/>
              <a:buChar char="○"/>
              <a:defRPr sz="2900"/>
            </a:lvl8pPr>
            <a:lvl9pPr indent="-412750" lvl="8" marL="4114800" rtl="0">
              <a:spcBef>
                <a:spcPts val="0"/>
              </a:spcBef>
              <a:spcAft>
                <a:spcPts val="0"/>
              </a:spcAft>
              <a:buSzPts val="2900"/>
              <a:buChar char="■"/>
              <a:defRPr sz="2900"/>
            </a:lvl9pPr>
          </a:lstStyle>
          <a:p/>
        </p:txBody>
      </p:sp>
      <p:sp>
        <p:nvSpPr>
          <p:cNvPr id="466" name="Google Shape;466;p14"/>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467" name="Google Shape;467;p14"/>
          <p:cNvSpPr/>
          <p:nvPr>
            <p:ph idx="2" type="pic"/>
          </p:nvPr>
        </p:nvSpPr>
        <p:spPr>
          <a:xfrm>
            <a:off x="598650" y="509800"/>
            <a:ext cx="6469500" cy="4679400"/>
          </a:xfrm>
          <a:prstGeom prst="roundRect">
            <a:avLst>
              <a:gd fmla="val 50000" name="adj"/>
            </a:avLst>
          </a:prstGeom>
          <a:no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and image right">
  <p:cSld name="ONE_COLUMN_TEXT_1_1">
    <p:spTree>
      <p:nvGrpSpPr>
        <p:cNvPr id="468" name="Shape 468"/>
        <p:cNvGrpSpPr/>
        <p:nvPr/>
      </p:nvGrpSpPr>
      <p:grpSpPr>
        <a:xfrm>
          <a:off x="0" y="0"/>
          <a:ext cx="0" cy="0"/>
          <a:chOff x="0" y="0"/>
          <a:chExt cx="0" cy="0"/>
        </a:xfrm>
      </p:grpSpPr>
      <p:sp>
        <p:nvSpPr>
          <p:cNvPr id="469" name="Google Shape;469;p15"/>
          <p:cNvSpPr/>
          <p:nvPr>
            <p:ph idx="2" type="pic"/>
          </p:nvPr>
        </p:nvSpPr>
        <p:spPr>
          <a:xfrm>
            <a:off x="6342475" y="0"/>
            <a:ext cx="5508600" cy="6858000"/>
          </a:xfrm>
          <a:prstGeom prst="rect">
            <a:avLst/>
          </a:prstGeom>
          <a:noFill/>
          <a:ln>
            <a:noFill/>
          </a:ln>
        </p:spPr>
      </p:sp>
      <p:sp>
        <p:nvSpPr>
          <p:cNvPr id="470" name="Google Shape;470;p15"/>
          <p:cNvSpPr txBox="1"/>
          <p:nvPr>
            <p:ph type="title"/>
          </p:nvPr>
        </p:nvSpPr>
        <p:spPr>
          <a:xfrm>
            <a:off x="636150" y="772250"/>
            <a:ext cx="5162400" cy="1645800"/>
          </a:xfrm>
          <a:prstGeom prst="rect">
            <a:avLst/>
          </a:prstGeom>
        </p:spPr>
        <p:txBody>
          <a:bodyPr anchorCtr="0" anchor="ctr" bIns="121900" lIns="121900" spcFirstLastPara="1" rIns="121900" wrap="square" tIns="121900">
            <a:normAutofit/>
          </a:bodyPr>
          <a:lstStyle>
            <a:lvl1pPr lvl="0" rtl="0">
              <a:lnSpc>
                <a:spcPct val="80000"/>
              </a:lnSpc>
              <a:spcBef>
                <a:spcPts val="0"/>
              </a:spcBef>
              <a:spcAft>
                <a:spcPts val="0"/>
              </a:spcAft>
              <a:buSzPts val="3200"/>
              <a:buNone/>
              <a:defRPr sz="74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p:txBody>
      </p:sp>
      <p:sp>
        <p:nvSpPr>
          <p:cNvPr id="471" name="Google Shape;471;p15"/>
          <p:cNvSpPr txBox="1"/>
          <p:nvPr>
            <p:ph idx="1" type="body"/>
          </p:nvPr>
        </p:nvSpPr>
        <p:spPr>
          <a:xfrm>
            <a:off x="636150" y="2555350"/>
            <a:ext cx="5162400" cy="3530400"/>
          </a:xfrm>
          <a:prstGeom prst="rect">
            <a:avLst/>
          </a:prstGeom>
        </p:spPr>
        <p:txBody>
          <a:bodyPr anchorCtr="0" anchor="t" bIns="121900" lIns="121900" spcFirstLastPara="1" rIns="121900" wrap="square" tIns="121900">
            <a:normAutofit/>
          </a:bodyPr>
          <a:lstStyle>
            <a:lvl1pPr indent="-368300" lvl="0" marL="457200" rtl="0">
              <a:spcBef>
                <a:spcPts val="0"/>
              </a:spcBef>
              <a:spcAft>
                <a:spcPts val="0"/>
              </a:spcAft>
              <a:buSzPts val="2200"/>
              <a:buChar char="●"/>
              <a:defRPr/>
            </a:lvl1pPr>
            <a:lvl2pPr indent="-412750" lvl="1" marL="914400" rtl="0">
              <a:spcBef>
                <a:spcPts val="0"/>
              </a:spcBef>
              <a:spcAft>
                <a:spcPts val="0"/>
              </a:spcAft>
              <a:buSzPts val="2900"/>
              <a:buChar char="○"/>
              <a:defRPr sz="2900"/>
            </a:lvl2pPr>
            <a:lvl3pPr indent="-412750" lvl="2" marL="1371600" rtl="0">
              <a:spcBef>
                <a:spcPts val="0"/>
              </a:spcBef>
              <a:spcAft>
                <a:spcPts val="0"/>
              </a:spcAft>
              <a:buSzPts val="2900"/>
              <a:buChar char="■"/>
              <a:defRPr sz="2900"/>
            </a:lvl3pPr>
            <a:lvl4pPr indent="-412750" lvl="3" marL="1828800" rtl="0">
              <a:spcBef>
                <a:spcPts val="0"/>
              </a:spcBef>
              <a:spcAft>
                <a:spcPts val="0"/>
              </a:spcAft>
              <a:buSzPts val="2900"/>
              <a:buChar char="●"/>
              <a:defRPr sz="2900"/>
            </a:lvl4pPr>
            <a:lvl5pPr indent="-412750" lvl="4" marL="2286000" rtl="0">
              <a:spcBef>
                <a:spcPts val="0"/>
              </a:spcBef>
              <a:spcAft>
                <a:spcPts val="0"/>
              </a:spcAft>
              <a:buSzPts val="2900"/>
              <a:buChar char="○"/>
              <a:defRPr sz="2900"/>
            </a:lvl5pPr>
            <a:lvl6pPr indent="-412750" lvl="5" marL="2743200" rtl="0">
              <a:spcBef>
                <a:spcPts val="0"/>
              </a:spcBef>
              <a:spcAft>
                <a:spcPts val="0"/>
              </a:spcAft>
              <a:buSzPts val="2900"/>
              <a:buChar char="■"/>
              <a:defRPr sz="2900"/>
            </a:lvl6pPr>
            <a:lvl7pPr indent="-412750" lvl="6" marL="3200400" rtl="0">
              <a:spcBef>
                <a:spcPts val="0"/>
              </a:spcBef>
              <a:spcAft>
                <a:spcPts val="0"/>
              </a:spcAft>
              <a:buSzPts val="2900"/>
              <a:buChar char="●"/>
              <a:defRPr sz="2900"/>
            </a:lvl7pPr>
            <a:lvl8pPr indent="-412750" lvl="7" marL="3657600" rtl="0">
              <a:spcBef>
                <a:spcPts val="0"/>
              </a:spcBef>
              <a:spcAft>
                <a:spcPts val="0"/>
              </a:spcAft>
              <a:buSzPts val="2900"/>
              <a:buChar char="○"/>
              <a:defRPr sz="2900"/>
            </a:lvl8pPr>
            <a:lvl9pPr indent="-412750" lvl="8" marL="4114800" rtl="0">
              <a:spcBef>
                <a:spcPts val="0"/>
              </a:spcBef>
              <a:spcAft>
                <a:spcPts val="0"/>
              </a:spcAft>
              <a:buSzPts val="2900"/>
              <a:buChar char="■"/>
              <a:defRPr sz="2900"/>
            </a:lvl9pPr>
          </a:lstStyle>
          <a:p/>
        </p:txBody>
      </p:sp>
      <p:sp>
        <p:nvSpPr>
          <p:cNvPr id="472" name="Google Shape;472;p15"/>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MAIN_POINT">
    <p:spTree>
      <p:nvGrpSpPr>
        <p:cNvPr id="473" name="Shape 473"/>
        <p:cNvGrpSpPr/>
        <p:nvPr/>
      </p:nvGrpSpPr>
      <p:grpSpPr>
        <a:xfrm>
          <a:off x="0" y="0"/>
          <a:ext cx="0" cy="0"/>
          <a:chOff x="0" y="0"/>
          <a:chExt cx="0" cy="0"/>
        </a:xfrm>
      </p:grpSpPr>
      <p:sp>
        <p:nvSpPr>
          <p:cNvPr id="474" name="Google Shape;474;p16"/>
          <p:cNvSpPr/>
          <p:nvPr/>
        </p:nvSpPr>
        <p:spPr>
          <a:xfrm rot="-521628">
            <a:off x="1457371" y="207"/>
            <a:ext cx="9598791" cy="6942859"/>
          </a:xfrm>
          <a:custGeom>
            <a:rect b="b" l="l" r="r" t="t"/>
            <a:pathLst>
              <a:path extrusionOk="0" h="342038" w="466151">
                <a:moveTo>
                  <a:pt x="88794" y="1194"/>
                </a:moveTo>
                <a:cubicBezTo>
                  <a:pt x="8682" y="12181"/>
                  <a:pt x="-30099" y="151606"/>
                  <a:pt x="27546" y="215656"/>
                </a:cubicBezTo>
                <a:cubicBezTo>
                  <a:pt x="106971" y="303921"/>
                  <a:pt x="141582" y="220679"/>
                  <a:pt x="215177" y="250126"/>
                </a:cubicBezTo>
                <a:cubicBezTo>
                  <a:pt x="276506" y="274657"/>
                  <a:pt x="276182" y="342038"/>
                  <a:pt x="353056" y="342038"/>
                </a:cubicBezTo>
                <a:cubicBezTo>
                  <a:pt x="503039" y="342038"/>
                  <a:pt x="483851" y="151125"/>
                  <a:pt x="410499" y="77789"/>
                </a:cubicBezTo>
                <a:cubicBezTo>
                  <a:pt x="380300" y="47574"/>
                  <a:pt x="299094" y="56844"/>
                  <a:pt x="272619" y="54812"/>
                </a:cubicBezTo>
                <a:cubicBezTo>
                  <a:pt x="211371" y="50096"/>
                  <a:pt x="163644" y="-9072"/>
                  <a:pt x="88794" y="1194"/>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475" name="Google Shape;475;p16"/>
          <p:cNvGrpSpPr/>
          <p:nvPr/>
        </p:nvGrpSpPr>
        <p:grpSpPr>
          <a:xfrm>
            <a:off x="9921300" y="3428996"/>
            <a:ext cx="2139401" cy="2225445"/>
            <a:chOff x="9921300" y="3428996"/>
            <a:chExt cx="2139401" cy="2225445"/>
          </a:xfrm>
        </p:grpSpPr>
        <p:grpSp>
          <p:nvGrpSpPr>
            <p:cNvPr id="476" name="Google Shape;476;p16"/>
            <p:cNvGrpSpPr/>
            <p:nvPr/>
          </p:nvGrpSpPr>
          <p:grpSpPr>
            <a:xfrm rot="2273142">
              <a:off x="10336226" y="3641314"/>
              <a:ext cx="1309548" cy="1800811"/>
              <a:chOff x="9046433" y="607374"/>
              <a:chExt cx="3103737" cy="4268069"/>
            </a:xfrm>
          </p:grpSpPr>
          <p:sp>
            <p:nvSpPr>
              <p:cNvPr id="477" name="Google Shape;477;p16"/>
              <p:cNvSpPr/>
              <p:nvPr/>
            </p:nvSpPr>
            <p:spPr>
              <a:xfrm>
                <a:off x="9046433" y="3290863"/>
                <a:ext cx="2041185" cy="1577124"/>
              </a:xfrm>
              <a:custGeom>
                <a:rect b="b" l="l" r="r" t="t"/>
                <a:pathLst>
                  <a:path extrusionOk="0" h="1577124" w="2041185">
                    <a:moveTo>
                      <a:pt x="1959959" y="1252607"/>
                    </a:moveTo>
                    <a:cubicBezTo>
                      <a:pt x="1810131" y="1497019"/>
                      <a:pt x="1490948" y="1576553"/>
                      <a:pt x="1204341" y="1577124"/>
                    </a:cubicBezTo>
                    <a:cubicBezTo>
                      <a:pt x="1189291" y="1577124"/>
                      <a:pt x="1174147" y="1577029"/>
                      <a:pt x="1159097" y="1576648"/>
                    </a:cubicBezTo>
                    <a:cubicBezTo>
                      <a:pt x="1029462" y="1574171"/>
                      <a:pt x="900113" y="1559789"/>
                      <a:pt x="773049" y="1534166"/>
                    </a:cubicBezTo>
                    <a:cubicBezTo>
                      <a:pt x="498158" y="1478635"/>
                      <a:pt x="233839" y="1370431"/>
                      <a:pt x="0" y="1215555"/>
                    </a:cubicBezTo>
                    <a:cubicBezTo>
                      <a:pt x="168307" y="1221651"/>
                      <a:pt x="337852" y="1150309"/>
                      <a:pt x="451294" y="1025722"/>
                    </a:cubicBezTo>
                    <a:cubicBezTo>
                      <a:pt x="510159" y="961047"/>
                      <a:pt x="553212" y="882656"/>
                      <a:pt x="577977" y="798836"/>
                    </a:cubicBezTo>
                    <a:cubicBezTo>
                      <a:pt x="601027" y="721207"/>
                      <a:pt x="608267" y="638912"/>
                      <a:pt x="597694" y="558521"/>
                    </a:cubicBezTo>
                    <a:cubicBezTo>
                      <a:pt x="587883" y="484035"/>
                      <a:pt x="563689" y="411073"/>
                      <a:pt x="564261" y="335921"/>
                    </a:cubicBezTo>
                    <a:cubicBezTo>
                      <a:pt x="565404" y="187426"/>
                      <a:pt x="675704" y="46456"/>
                      <a:pt x="819626" y="9690"/>
                    </a:cubicBezTo>
                    <a:cubicBezTo>
                      <a:pt x="994886" y="-35078"/>
                      <a:pt x="1200436" y="79508"/>
                      <a:pt x="1233106" y="266008"/>
                    </a:cubicBezTo>
                    <a:cubicBezTo>
                      <a:pt x="1336072" y="362687"/>
                      <a:pt x="1468279" y="428409"/>
                      <a:pt x="1607915" y="449459"/>
                    </a:cubicBezTo>
                    <a:cubicBezTo>
                      <a:pt x="1709452" y="464699"/>
                      <a:pt x="1823180" y="461175"/>
                      <a:pt x="1899856" y="529279"/>
                    </a:cubicBezTo>
                    <a:cubicBezTo>
                      <a:pt x="1932813" y="558616"/>
                      <a:pt x="1954625" y="598240"/>
                      <a:pt x="1972818" y="638435"/>
                    </a:cubicBezTo>
                    <a:cubicBezTo>
                      <a:pt x="2060734" y="832555"/>
                      <a:pt x="2071497" y="1070965"/>
                      <a:pt x="1959959" y="1252607"/>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8" name="Google Shape;478;p16"/>
              <p:cNvSpPr/>
              <p:nvPr/>
            </p:nvSpPr>
            <p:spPr>
              <a:xfrm>
                <a:off x="10127074" y="607374"/>
                <a:ext cx="2023096" cy="3297806"/>
              </a:xfrm>
              <a:custGeom>
                <a:rect b="b" l="l" r="r" t="t"/>
                <a:pathLst>
                  <a:path extrusionOk="0" h="3297806" w="2023096">
                    <a:moveTo>
                      <a:pt x="1994807" y="516065"/>
                    </a:moveTo>
                    <a:cubicBezTo>
                      <a:pt x="1987854" y="342519"/>
                      <a:pt x="1983949" y="168402"/>
                      <a:pt x="2023097" y="0"/>
                    </a:cubicBezTo>
                    <a:cubicBezTo>
                      <a:pt x="1512271" y="49149"/>
                      <a:pt x="1020971" y="281083"/>
                      <a:pt x="658450" y="644271"/>
                    </a:cubicBezTo>
                    <a:cubicBezTo>
                      <a:pt x="295928" y="1007459"/>
                      <a:pt x="64566" y="1498949"/>
                      <a:pt x="16084" y="2009870"/>
                    </a:cubicBezTo>
                    <a:cubicBezTo>
                      <a:pt x="-1347" y="2193512"/>
                      <a:pt x="4082" y="2378297"/>
                      <a:pt x="21227" y="2562225"/>
                    </a:cubicBezTo>
                    <a:cubicBezTo>
                      <a:pt x="-31541" y="2704624"/>
                      <a:pt x="19418" y="2866454"/>
                      <a:pt x="115144" y="2982277"/>
                    </a:cubicBezTo>
                    <a:cubicBezTo>
                      <a:pt x="205536" y="3091529"/>
                      <a:pt x="331171" y="3165634"/>
                      <a:pt x="458996" y="3226975"/>
                    </a:cubicBezTo>
                    <a:cubicBezTo>
                      <a:pt x="529481" y="3260693"/>
                      <a:pt x="603205" y="3291745"/>
                      <a:pt x="681119" y="3296984"/>
                    </a:cubicBezTo>
                    <a:cubicBezTo>
                      <a:pt x="822756" y="3306604"/>
                      <a:pt x="955820" y="3230404"/>
                      <a:pt x="1068692" y="3144202"/>
                    </a:cubicBezTo>
                    <a:cubicBezTo>
                      <a:pt x="1435690" y="2864168"/>
                      <a:pt x="1691341" y="2454688"/>
                      <a:pt x="1835073" y="2016062"/>
                    </a:cubicBezTo>
                    <a:cubicBezTo>
                      <a:pt x="1978805" y="1577435"/>
                      <a:pt x="2015953" y="1109663"/>
                      <a:pt x="2000046" y="648367"/>
                    </a:cubicBezTo>
                    <a:cubicBezTo>
                      <a:pt x="1998522" y="604361"/>
                      <a:pt x="1996522" y="560261"/>
                      <a:pt x="1994807" y="51606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479" name="Google Shape;479;p16"/>
              <p:cNvGrpSpPr/>
              <p:nvPr/>
            </p:nvGrpSpPr>
            <p:grpSpPr>
              <a:xfrm>
                <a:off x="9064692" y="4097256"/>
                <a:ext cx="1187658" cy="778187"/>
                <a:chOff x="5878910" y="4740292"/>
                <a:chExt cx="1187658" cy="806495"/>
              </a:xfrm>
            </p:grpSpPr>
            <p:sp>
              <p:nvSpPr>
                <p:cNvPr id="480" name="Google Shape;480;p16"/>
                <p:cNvSpPr/>
                <p:nvPr/>
              </p:nvSpPr>
              <p:spPr>
                <a:xfrm>
                  <a:off x="5892736" y="4754498"/>
                  <a:ext cx="1159097" cy="777811"/>
                </a:xfrm>
                <a:custGeom>
                  <a:rect b="b" l="l" r="r" t="t"/>
                  <a:pathLst>
                    <a:path extrusionOk="0" h="777811" w="1159097">
                      <a:moveTo>
                        <a:pt x="1159097" y="777812"/>
                      </a:moveTo>
                      <a:cubicBezTo>
                        <a:pt x="1029462" y="775335"/>
                        <a:pt x="900113" y="760952"/>
                        <a:pt x="773049" y="735330"/>
                      </a:cubicBezTo>
                      <a:cubicBezTo>
                        <a:pt x="498158" y="679799"/>
                        <a:pt x="233839" y="571595"/>
                        <a:pt x="0" y="416719"/>
                      </a:cubicBezTo>
                      <a:cubicBezTo>
                        <a:pt x="168307" y="422815"/>
                        <a:pt x="337852" y="351472"/>
                        <a:pt x="451294" y="226886"/>
                      </a:cubicBezTo>
                      <a:cubicBezTo>
                        <a:pt x="510159" y="162211"/>
                        <a:pt x="553212" y="83820"/>
                        <a:pt x="577977" y="0"/>
                      </a:cubicBezTo>
                      <a:cubicBezTo>
                        <a:pt x="635794" y="32575"/>
                        <a:pt x="618172" y="128206"/>
                        <a:pt x="579215" y="186214"/>
                      </a:cubicBezTo>
                      <a:cubicBezTo>
                        <a:pt x="538734" y="246697"/>
                        <a:pt x="483775" y="316802"/>
                        <a:pt x="512540" y="383762"/>
                      </a:cubicBezTo>
                      <a:cubicBezTo>
                        <a:pt x="589979" y="339090"/>
                        <a:pt x="667322" y="294513"/>
                        <a:pt x="744760" y="249936"/>
                      </a:cubicBezTo>
                      <a:cubicBezTo>
                        <a:pt x="777430" y="231077"/>
                        <a:pt x="823150" y="213836"/>
                        <a:pt x="848678" y="241554"/>
                      </a:cubicBezTo>
                      <a:cubicBezTo>
                        <a:pt x="881920" y="277654"/>
                        <a:pt x="834676" y="331946"/>
                        <a:pt x="790384" y="353187"/>
                      </a:cubicBezTo>
                      <a:cubicBezTo>
                        <a:pt x="751332" y="371856"/>
                        <a:pt x="708374" y="388239"/>
                        <a:pt x="682180" y="422815"/>
                      </a:cubicBezTo>
                      <a:cubicBezTo>
                        <a:pt x="656082" y="457486"/>
                        <a:pt x="658749" y="517779"/>
                        <a:pt x="698849" y="534162"/>
                      </a:cubicBezTo>
                      <a:cubicBezTo>
                        <a:pt x="724090" y="544544"/>
                        <a:pt x="752475" y="533781"/>
                        <a:pt x="778002" y="524161"/>
                      </a:cubicBezTo>
                      <a:cubicBezTo>
                        <a:pt x="875062" y="487299"/>
                        <a:pt x="977360" y="464630"/>
                        <a:pt x="1080897" y="456819"/>
                      </a:cubicBezTo>
                      <a:cubicBezTo>
                        <a:pt x="1089374" y="456247"/>
                        <a:pt x="1098709" y="455962"/>
                        <a:pt x="1105281" y="461296"/>
                      </a:cubicBezTo>
                      <a:cubicBezTo>
                        <a:pt x="1120712" y="473964"/>
                        <a:pt x="1104710" y="498253"/>
                        <a:pt x="1088898" y="510349"/>
                      </a:cubicBezTo>
                      <a:cubicBezTo>
                        <a:pt x="1036130" y="550736"/>
                        <a:pt x="978408" y="584740"/>
                        <a:pt x="917448" y="611124"/>
                      </a:cubicBezTo>
                      <a:cubicBezTo>
                        <a:pt x="882110" y="626459"/>
                        <a:pt x="839248" y="668369"/>
                        <a:pt x="868680" y="693230"/>
                      </a:cubicBezTo>
                      <a:cubicBezTo>
                        <a:pt x="875824" y="699325"/>
                        <a:pt x="885444" y="701326"/>
                        <a:pt x="894683" y="702469"/>
                      </a:cubicBezTo>
                      <a:cubicBezTo>
                        <a:pt x="948404" y="709422"/>
                        <a:pt x="1003363" y="696563"/>
                        <a:pt x="1056989" y="704374"/>
                      </a:cubicBezTo>
                      <a:cubicBezTo>
                        <a:pt x="1100423" y="710755"/>
                        <a:pt x="1145857" y="738759"/>
                        <a:pt x="1159097" y="777812"/>
                      </a:cubicBezTo>
                      <a:close/>
                    </a:path>
                  </a:pathLst>
                </a:custGeom>
                <a:solidFill>
                  <a:srgbClr val="F4705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1" name="Google Shape;481;p16"/>
                <p:cNvSpPr/>
                <p:nvPr/>
              </p:nvSpPr>
              <p:spPr>
                <a:xfrm>
                  <a:off x="5878910" y="4740292"/>
                  <a:ext cx="1187658" cy="806495"/>
                </a:xfrm>
                <a:custGeom>
                  <a:rect b="b" l="l" r="r" t="t"/>
                  <a:pathLst>
                    <a:path extrusionOk="0" h="806495" w="1187658">
                      <a:moveTo>
                        <a:pt x="1172923" y="777730"/>
                      </a:moveTo>
                      <a:cubicBezTo>
                        <a:pt x="1007188" y="774396"/>
                        <a:pt x="842120" y="751822"/>
                        <a:pt x="681433" y="710769"/>
                      </a:cubicBezTo>
                      <a:cubicBezTo>
                        <a:pt x="531700" y="672478"/>
                        <a:pt x="386063" y="618567"/>
                        <a:pt x="247855" y="549510"/>
                      </a:cubicBezTo>
                      <a:cubicBezTo>
                        <a:pt x="169655" y="510458"/>
                        <a:pt x="93931" y="466738"/>
                        <a:pt x="21065" y="418542"/>
                      </a:cubicBezTo>
                      <a:cubicBezTo>
                        <a:pt x="18684" y="427400"/>
                        <a:pt x="16302" y="436258"/>
                        <a:pt x="13826" y="445212"/>
                      </a:cubicBezTo>
                      <a:cubicBezTo>
                        <a:pt x="216613" y="451879"/>
                        <a:pt x="416829" y="350724"/>
                        <a:pt x="529510" y="181560"/>
                      </a:cubicBezTo>
                      <a:cubicBezTo>
                        <a:pt x="562942" y="131268"/>
                        <a:pt x="588279" y="75737"/>
                        <a:pt x="605614" y="17920"/>
                      </a:cubicBezTo>
                      <a:cubicBezTo>
                        <a:pt x="598661" y="20778"/>
                        <a:pt x="591613" y="23635"/>
                        <a:pt x="584659" y="26493"/>
                      </a:cubicBezTo>
                      <a:cubicBezTo>
                        <a:pt x="639142" y="58592"/>
                        <a:pt x="610472" y="145365"/>
                        <a:pt x="584755" y="186894"/>
                      </a:cubicBezTo>
                      <a:cubicBezTo>
                        <a:pt x="545988" y="249568"/>
                        <a:pt x="480265" y="322339"/>
                        <a:pt x="512650" y="401683"/>
                      </a:cubicBezTo>
                      <a:cubicBezTo>
                        <a:pt x="516079" y="410065"/>
                        <a:pt x="524842" y="415303"/>
                        <a:pt x="533605" y="410255"/>
                      </a:cubicBezTo>
                      <a:cubicBezTo>
                        <a:pt x="600090" y="371869"/>
                        <a:pt x="666669" y="333484"/>
                        <a:pt x="733249" y="295193"/>
                      </a:cubicBezTo>
                      <a:cubicBezTo>
                        <a:pt x="759443" y="280143"/>
                        <a:pt x="786494" y="260808"/>
                        <a:pt x="817069" y="256236"/>
                      </a:cubicBezTo>
                      <a:cubicBezTo>
                        <a:pt x="839453" y="252902"/>
                        <a:pt x="864313" y="265284"/>
                        <a:pt x="858503" y="291288"/>
                      </a:cubicBezTo>
                      <a:cubicBezTo>
                        <a:pt x="852979" y="315958"/>
                        <a:pt x="829261" y="336341"/>
                        <a:pt x="808592" y="348819"/>
                      </a:cubicBezTo>
                      <a:cubicBezTo>
                        <a:pt x="783446" y="363964"/>
                        <a:pt x="755157" y="373108"/>
                        <a:pt x="730106" y="388633"/>
                      </a:cubicBezTo>
                      <a:cubicBezTo>
                        <a:pt x="707056" y="402921"/>
                        <a:pt x="684862" y="421780"/>
                        <a:pt x="673813" y="447117"/>
                      </a:cubicBezTo>
                      <a:cubicBezTo>
                        <a:pt x="664384" y="468643"/>
                        <a:pt x="661621" y="494170"/>
                        <a:pt x="668574" y="516840"/>
                      </a:cubicBezTo>
                      <a:cubicBezTo>
                        <a:pt x="675623" y="539985"/>
                        <a:pt x="692768" y="558655"/>
                        <a:pt x="716581" y="564560"/>
                      </a:cubicBezTo>
                      <a:cubicBezTo>
                        <a:pt x="749537" y="572751"/>
                        <a:pt x="782113" y="556750"/>
                        <a:pt x="812402" y="545891"/>
                      </a:cubicBezTo>
                      <a:cubicBezTo>
                        <a:pt x="879363" y="521698"/>
                        <a:pt x="948705" y="504267"/>
                        <a:pt x="1019095" y="493694"/>
                      </a:cubicBezTo>
                      <a:cubicBezTo>
                        <a:pt x="1036906" y="491027"/>
                        <a:pt x="1054813" y="488836"/>
                        <a:pt x="1072720" y="487122"/>
                      </a:cubicBezTo>
                      <a:cubicBezTo>
                        <a:pt x="1080055" y="486455"/>
                        <a:pt x="1110344" y="479597"/>
                        <a:pt x="1111201" y="490170"/>
                      </a:cubicBezTo>
                      <a:cubicBezTo>
                        <a:pt x="1112154" y="501600"/>
                        <a:pt x="1093008" y="514268"/>
                        <a:pt x="1085484" y="519792"/>
                      </a:cubicBezTo>
                      <a:cubicBezTo>
                        <a:pt x="1071291" y="530270"/>
                        <a:pt x="1056718" y="540367"/>
                        <a:pt x="1041859" y="549987"/>
                      </a:cubicBezTo>
                      <a:cubicBezTo>
                        <a:pt x="1012713" y="568751"/>
                        <a:pt x="982423" y="585706"/>
                        <a:pt x="951181" y="600660"/>
                      </a:cubicBezTo>
                      <a:cubicBezTo>
                        <a:pt x="924988" y="613138"/>
                        <a:pt x="898698" y="623425"/>
                        <a:pt x="878601" y="645427"/>
                      </a:cubicBezTo>
                      <a:cubicBezTo>
                        <a:pt x="860980" y="664668"/>
                        <a:pt x="848883" y="694005"/>
                        <a:pt x="870314" y="715531"/>
                      </a:cubicBezTo>
                      <a:cubicBezTo>
                        <a:pt x="881744" y="727057"/>
                        <a:pt x="897556" y="729819"/>
                        <a:pt x="913081" y="731533"/>
                      </a:cubicBezTo>
                      <a:cubicBezTo>
                        <a:pt x="934036" y="733819"/>
                        <a:pt x="955182" y="733248"/>
                        <a:pt x="976232" y="732295"/>
                      </a:cubicBezTo>
                      <a:cubicBezTo>
                        <a:pt x="1014237" y="730581"/>
                        <a:pt x="1054337" y="726104"/>
                        <a:pt x="1091104" y="738010"/>
                      </a:cubicBezTo>
                      <a:cubicBezTo>
                        <a:pt x="1119393" y="747250"/>
                        <a:pt x="1148730" y="766776"/>
                        <a:pt x="1159207" y="795827"/>
                      </a:cubicBezTo>
                      <a:cubicBezTo>
                        <a:pt x="1165399" y="812972"/>
                        <a:pt x="1193021" y="805543"/>
                        <a:pt x="1186734" y="788207"/>
                      </a:cubicBezTo>
                      <a:cubicBezTo>
                        <a:pt x="1164827" y="727818"/>
                        <a:pt x="1098914" y="703244"/>
                        <a:pt x="1039478" y="701815"/>
                      </a:cubicBezTo>
                      <a:cubicBezTo>
                        <a:pt x="1001759" y="700863"/>
                        <a:pt x="964231" y="706197"/>
                        <a:pt x="926512" y="704101"/>
                      </a:cubicBezTo>
                      <a:cubicBezTo>
                        <a:pt x="915748" y="703530"/>
                        <a:pt x="893269" y="704292"/>
                        <a:pt x="887935" y="691909"/>
                      </a:cubicBezTo>
                      <a:cubicBezTo>
                        <a:pt x="884030" y="682860"/>
                        <a:pt x="893174" y="671907"/>
                        <a:pt x="898794" y="665716"/>
                      </a:cubicBezTo>
                      <a:cubicBezTo>
                        <a:pt x="918987" y="643713"/>
                        <a:pt x="947086" y="634569"/>
                        <a:pt x="973279" y="621710"/>
                      </a:cubicBezTo>
                      <a:cubicBezTo>
                        <a:pt x="1004998" y="606184"/>
                        <a:pt x="1035763" y="588468"/>
                        <a:pt x="1065196" y="568942"/>
                      </a:cubicBezTo>
                      <a:cubicBezTo>
                        <a:pt x="1090056" y="552463"/>
                        <a:pt x="1123203" y="534556"/>
                        <a:pt x="1135681" y="506076"/>
                      </a:cubicBezTo>
                      <a:cubicBezTo>
                        <a:pt x="1140824" y="494361"/>
                        <a:pt x="1141491" y="481216"/>
                        <a:pt x="1133775" y="470453"/>
                      </a:cubicBezTo>
                      <a:cubicBezTo>
                        <a:pt x="1123489" y="456356"/>
                        <a:pt x="1106248" y="455975"/>
                        <a:pt x="1090437" y="457118"/>
                      </a:cubicBezTo>
                      <a:cubicBezTo>
                        <a:pt x="1018237" y="462547"/>
                        <a:pt x="946419" y="475597"/>
                        <a:pt x="876886" y="495313"/>
                      </a:cubicBezTo>
                      <a:cubicBezTo>
                        <a:pt x="841453" y="505315"/>
                        <a:pt x="807354" y="518364"/>
                        <a:pt x="772588" y="530365"/>
                      </a:cubicBezTo>
                      <a:cubicBezTo>
                        <a:pt x="746965" y="539224"/>
                        <a:pt x="712866" y="545701"/>
                        <a:pt x="698769" y="515983"/>
                      </a:cubicBezTo>
                      <a:cubicBezTo>
                        <a:pt x="689720" y="496837"/>
                        <a:pt x="692482" y="472072"/>
                        <a:pt x="702388" y="453880"/>
                      </a:cubicBezTo>
                      <a:cubicBezTo>
                        <a:pt x="716676" y="427686"/>
                        <a:pt x="745156" y="411779"/>
                        <a:pt x="770873" y="399016"/>
                      </a:cubicBezTo>
                      <a:cubicBezTo>
                        <a:pt x="797829" y="385585"/>
                        <a:pt x="825261" y="375108"/>
                        <a:pt x="848216" y="355105"/>
                      </a:cubicBezTo>
                      <a:cubicBezTo>
                        <a:pt x="867933" y="337960"/>
                        <a:pt x="886316" y="313957"/>
                        <a:pt x="887935" y="286906"/>
                      </a:cubicBezTo>
                      <a:cubicBezTo>
                        <a:pt x="889745" y="258046"/>
                        <a:pt x="867456" y="232900"/>
                        <a:pt x="839453" y="228137"/>
                      </a:cubicBezTo>
                      <a:cubicBezTo>
                        <a:pt x="806973" y="222708"/>
                        <a:pt x="774683" y="238519"/>
                        <a:pt x="747346" y="254235"/>
                      </a:cubicBezTo>
                      <a:cubicBezTo>
                        <a:pt x="671241" y="297955"/>
                        <a:pt x="595232" y="341866"/>
                        <a:pt x="519223" y="385681"/>
                      </a:cubicBezTo>
                      <a:cubicBezTo>
                        <a:pt x="526176" y="388538"/>
                        <a:pt x="533224" y="391396"/>
                        <a:pt x="540177" y="394253"/>
                      </a:cubicBezTo>
                      <a:cubicBezTo>
                        <a:pt x="514269" y="330626"/>
                        <a:pt x="565038" y="267190"/>
                        <a:pt x="598947" y="217374"/>
                      </a:cubicBezTo>
                      <a:cubicBezTo>
                        <a:pt x="628474" y="173845"/>
                        <a:pt x="649906" y="120219"/>
                        <a:pt x="641428" y="66688"/>
                      </a:cubicBezTo>
                      <a:cubicBezTo>
                        <a:pt x="637142" y="39733"/>
                        <a:pt x="622759" y="15920"/>
                        <a:pt x="599042" y="1918"/>
                      </a:cubicBezTo>
                      <a:cubicBezTo>
                        <a:pt x="590946" y="-2844"/>
                        <a:pt x="580659" y="1728"/>
                        <a:pt x="578087" y="10491"/>
                      </a:cubicBezTo>
                      <a:cubicBezTo>
                        <a:pt x="549322" y="106693"/>
                        <a:pt x="496648" y="194895"/>
                        <a:pt x="423020" y="263475"/>
                      </a:cubicBezTo>
                      <a:cubicBezTo>
                        <a:pt x="353011" y="328721"/>
                        <a:pt x="266239" y="375393"/>
                        <a:pt x="173560" y="399206"/>
                      </a:cubicBezTo>
                      <a:cubicBezTo>
                        <a:pt x="121363" y="412636"/>
                        <a:pt x="67738" y="418447"/>
                        <a:pt x="13826" y="416732"/>
                      </a:cubicBezTo>
                      <a:cubicBezTo>
                        <a:pt x="-1033" y="416256"/>
                        <a:pt x="-4653" y="435973"/>
                        <a:pt x="6587" y="443402"/>
                      </a:cubicBezTo>
                      <a:cubicBezTo>
                        <a:pt x="136984" y="529603"/>
                        <a:pt x="276621" y="601326"/>
                        <a:pt x="422353" y="657905"/>
                      </a:cubicBezTo>
                      <a:cubicBezTo>
                        <a:pt x="571610" y="715817"/>
                        <a:pt x="727248" y="757441"/>
                        <a:pt x="885649" y="781635"/>
                      </a:cubicBezTo>
                      <a:cubicBezTo>
                        <a:pt x="980804" y="796113"/>
                        <a:pt x="1076721" y="804495"/>
                        <a:pt x="1172923" y="806495"/>
                      </a:cubicBezTo>
                      <a:cubicBezTo>
                        <a:pt x="1191307" y="806685"/>
                        <a:pt x="1191307" y="778110"/>
                        <a:pt x="1172923" y="77773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482" name="Google Shape;482;p16"/>
              <p:cNvGrpSpPr/>
              <p:nvPr/>
            </p:nvGrpSpPr>
            <p:grpSpPr>
              <a:xfrm>
                <a:off x="9752237" y="3647003"/>
                <a:ext cx="1217427" cy="962691"/>
                <a:chOff x="6598538" y="4273962"/>
                <a:chExt cx="1217427" cy="962691"/>
              </a:xfrm>
            </p:grpSpPr>
            <p:sp>
              <p:nvSpPr>
                <p:cNvPr id="483" name="Google Shape;483;p16"/>
                <p:cNvSpPr/>
                <p:nvPr/>
              </p:nvSpPr>
              <p:spPr>
                <a:xfrm>
                  <a:off x="6598538" y="4273962"/>
                  <a:ext cx="314896" cy="466915"/>
                </a:xfrm>
                <a:custGeom>
                  <a:rect b="b" l="l" r="r" t="t"/>
                  <a:pathLst>
                    <a:path extrusionOk="0" h="466915" w="314896">
                      <a:moveTo>
                        <a:pt x="10097" y="466916"/>
                      </a:moveTo>
                      <a:cubicBezTo>
                        <a:pt x="1905" y="439388"/>
                        <a:pt x="0" y="413004"/>
                        <a:pt x="0" y="386810"/>
                      </a:cubicBezTo>
                      <a:cubicBezTo>
                        <a:pt x="476" y="373952"/>
                        <a:pt x="1238" y="360902"/>
                        <a:pt x="2667" y="348139"/>
                      </a:cubicBezTo>
                      <a:cubicBezTo>
                        <a:pt x="4382" y="335471"/>
                        <a:pt x="6668" y="322897"/>
                        <a:pt x="9335" y="310420"/>
                      </a:cubicBezTo>
                      <a:cubicBezTo>
                        <a:pt x="20669" y="260890"/>
                        <a:pt x="41339" y="214313"/>
                        <a:pt x="68675" y="172212"/>
                      </a:cubicBezTo>
                      <a:cubicBezTo>
                        <a:pt x="96107" y="130112"/>
                        <a:pt x="130302" y="92488"/>
                        <a:pt x="171164" y="62103"/>
                      </a:cubicBezTo>
                      <a:cubicBezTo>
                        <a:pt x="181451" y="54578"/>
                        <a:pt x="192119" y="47530"/>
                        <a:pt x="202978" y="40862"/>
                      </a:cubicBezTo>
                      <a:cubicBezTo>
                        <a:pt x="214122" y="34385"/>
                        <a:pt x="225742" y="28480"/>
                        <a:pt x="237363" y="22860"/>
                      </a:cubicBezTo>
                      <a:cubicBezTo>
                        <a:pt x="261366" y="12383"/>
                        <a:pt x="286417" y="3524"/>
                        <a:pt x="314897" y="0"/>
                      </a:cubicBezTo>
                      <a:cubicBezTo>
                        <a:pt x="312039" y="14383"/>
                        <a:pt x="308134" y="27146"/>
                        <a:pt x="303943" y="39338"/>
                      </a:cubicBezTo>
                      <a:cubicBezTo>
                        <a:pt x="300038" y="51911"/>
                        <a:pt x="295656" y="63627"/>
                        <a:pt x="291084" y="75057"/>
                      </a:cubicBezTo>
                      <a:cubicBezTo>
                        <a:pt x="286607" y="86487"/>
                        <a:pt x="282131" y="97822"/>
                        <a:pt x="277177" y="108395"/>
                      </a:cubicBezTo>
                      <a:cubicBezTo>
                        <a:pt x="272606" y="119348"/>
                        <a:pt x="267652" y="129826"/>
                        <a:pt x="262414" y="140018"/>
                      </a:cubicBezTo>
                      <a:cubicBezTo>
                        <a:pt x="242221" y="181166"/>
                        <a:pt x="220218" y="218980"/>
                        <a:pt x="196215" y="255556"/>
                      </a:cubicBezTo>
                      <a:cubicBezTo>
                        <a:pt x="172212" y="292132"/>
                        <a:pt x="146495" y="327565"/>
                        <a:pt x="116872" y="362617"/>
                      </a:cubicBezTo>
                      <a:cubicBezTo>
                        <a:pt x="109633" y="371475"/>
                        <a:pt x="102013" y="380238"/>
                        <a:pt x="93821" y="388811"/>
                      </a:cubicBezTo>
                      <a:cubicBezTo>
                        <a:pt x="86106" y="397669"/>
                        <a:pt x="77629" y="406241"/>
                        <a:pt x="68866" y="415004"/>
                      </a:cubicBezTo>
                      <a:cubicBezTo>
                        <a:pt x="60293" y="423767"/>
                        <a:pt x="51340" y="432530"/>
                        <a:pt x="41434" y="441103"/>
                      </a:cubicBezTo>
                      <a:cubicBezTo>
                        <a:pt x="32099" y="449771"/>
                        <a:pt x="22003" y="458534"/>
                        <a:pt x="10097" y="466916"/>
                      </a:cubicBezTo>
                      <a:close/>
                    </a:path>
                  </a:pathLst>
                </a:custGeom>
                <a:solidFill>
                  <a:srgbClr val="000000">
                    <a:alpha val="47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4" name="Google Shape;484;p16"/>
                <p:cNvSpPr/>
                <p:nvPr/>
              </p:nvSpPr>
              <p:spPr>
                <a:xfrm>
                  <a:off x="6812840" y="4359401"/>
                  <a:ext cx="278152" cy="693420"/>
                </a:xfrm>
                <a:custGeom>
                  <a:rect b="b" l="l" r="r" t="t"/>
                  <a:pathLst>
                    <a:path extrusionOk="0" h="693420" w="278152">
                      <a:moveTo>
                        <a:pt x="275569" y="0"/>
                      </a:moveTo>
                      <a:cubicBezTo>
                        <a:pt x="277760" y="17526"/>
                        <a:pt x="278236" y="34385"/>
                        <a:pt x="278141" y="51054"/>
                      </a:cubicBezTo>
                      <a:cubicBezTo>
                        <a:pt x="278141" y="67723"/>
                        <a:pt x="277284" y="84106"/>
                        <a:pt x="276141" y="100298"/>
                      </a:cubicBezTo>
                      <a:cubicBezTo>
                        <a:pt x="273474" y="132588"/>
                        <a:pt x="269093" y="164306"/>
                        <a:pt x="262996" y="195263"/>
                      </a:cubicBezTo>
                      <a:cubicBezTo>
                        <a:pt x="250900" y="257270"/>
                        <a:pt x="232612" y="316802"/>
                        <a:pt x="210037" y="374618"/>
                      </a:cubicBezTo>
                      <a:cubicBezTo>
                        <a:pt x="187273" y="432435"/>
                        <a:pt x="160031" y="488442"/>
                        <a:pt x="126694" y="542068"/>
                      </a:cubicBezTo>
                      <a:cubicBezTo>
                        <a:pt x="110120" y="568928"/>
                        <a:pt x="91737" y="595027"/>
                        <a:pt x="71639" y="620459"/>
                      </a:cubicBezTo>
                      <a:cubicBezTo>
                        <a:pt x="61352" y="633127"/>
                        <a:pt x="50875" y="645700"/>
                        <a:pt x="39540" y="657892"/>
                      </a:cubicBezTo>
                      <a:cubicBezTo>
                        <a:pt x="28205" y="670084"/>
                        <a:pt x="16299" y="682085"/>
                        <a:pt x="2678" y="693420"/>
                      </a:cubicBezTo>
                      <a:cubicBezTo>
                        <a:pt x="392" y="675894"/>
                        <a:pt x="-84" y="658939"/>
                        <a:pt x="11" y="642271"/>
                      </a:cubicBezTo>
                      <a:cubicBezTo>
                        <a:pt x="-84" y="625602"/>
                        <a:pt x="869" y="609219"/>
                        <a:pt x="2011" y="593027"/>
                      </a:cubicBezTo>
                      <a:cubicBezTo>
                        <a:pt x="4678" y="560737"/>
                        <a:pt x="9060" y="529019"/>
                        <a:pt x="15156" y="498062"/>
                      </a:cubicBezTo>
                      <a:cubicBezTo>
                        <a:pt x="27348" y="436150"/>
                        <a:pt x="45541" y="376523"/>
                        <a:pt x="68305" y="318802"/>
                      </a:cubicBezTo>
                      <a:cubicBezTo>
                        <a:pt x="91165" y="261080"/>
                        <a:pt x="118502" y="205073"/>
                        <a:pt x="151840" y="151447"/>
                      </a:cubicBezTo>
                      <a:cubicBezTo>
                        <a:pt x="168509" y="124587"/>
                        <a:pt x="186796" y="98488"/>
                        <a:pt x="206894" y="73057"/>
                      </a:cubicBezTo>
                      <a:cubicBezTo>
                        <a:pt x="217086" y="60388"/>
                        <a:pt x="227563" y="47816"/>
                        <a:pt x="238994" y="35624"/>
                      </a:cubicBezTo>
                      <a:cubicBezTo>
                        <a:pt x="250138" y="23336"/>
                        <a:pt x="262044" y="11335"/>
                        <a:pt x="275569" y="0"/>
                      </a:cubicBezTo>
                      <a:close/>
                    </a:path>
                  </a:pathLst>
                </a:custGeom>
                <a:solidFill>
                  <a:srgbClr val="000000">
                    <a:alpha val="47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5" name="Google Shape;485;p16"/>
                <p:cNvSpPr/>
                <p:nvPr/>
              </p:nvSpPr>
              <p:spPr>
                <a:xfrm>
                  <a:off x="7148798" y="4457985"/>
                  <a:ext cx="304561" cy="593216"/>
                </a:xfrm>
                <a:custGeom>
                  <a:rect b="b" l="l" r="r" t="t"/>
                  <a:pathLst>
                    <a:path extrusionOk="0" h="593216" w="304561">
                      <a:moveTo>
                        <a:pt x="270129" y="0"/>
                      </a:moveTo>
                      <a:cubicBezTo>
                        <a:pt x="277559" y="14288"/>
                        <a:pt x="283178" y="28861"/>
                        <a:pt x="288131" y="43624"/>
                      </a:cubicBezTo>
                      <a:cubicBezTo>
                        <a:pt x="292513" y="58388"/>
                        <a:pt x="295942" y="73247"/>
                        <a:pt x="298990" y="88392"/>
                      </a:cubicBezTo>
                      <a:cubicBezTo>
                        <a:pt x="301180" y="103346"/>
                        <a:pt x="302990" y="118491"/>
                        <a:pt x="304038" y="133731"/>
                      </a:cubicBezTo>
                      <a:cubicBezTo>
                        <a:pt x="304800" y="148876"/>
                        <a:pt x="304610" y="163925"/>
                        <a:pt x="304229" y="179165"/>
                      </a:cubicBezTo>
                      <a:cubicBezTo>
                        <a:pt x="301180" y="239554"/>
                        <a:pt x="285750" y="298990"/>
                        <a:pt x="260890" y="353949"/>
                      </a:cubicBezTo>
                      <a:cubicBezTo>
                        <a:pt x="235934" y="408813"/>
                        <a:pt x="201263" y="459486"/>
                        <a:pt x="157734" y="501491"/>
                      </a:cubicBezTo>
                      <a:cubicBezTo>
                        <a:pt x="146590" y="511778"/>
                        <a:pt x="135255" y="521780"/>
                        <a:pt x="123349" y="531209"/>
                      </a:cubicBezTo>
                      <a:cubicBezTo>
                        <a:pt x="111157" y="540353"/>
                        <a:pt x="98584" y="548926"/>
                        <a:pt x="85820" y="557117"/>
                      </a:cubicBezTo>
                      <a:cubicBezTo>
                        <a:pt x="72390" y="564737"/>
                        <a:pt x="58960" y="571976"/>
                        <a:pt x="44863" y="578263"/>
                      </a:cubicBezTo>
                      <a:cubicBezTo>
                        <a:pt x="30385" y="584168"/>
                        <a:pt x="15716" y="589502"/>
                        <a:pt x="0" y="593217"/>
                      </a:cubicBezTo>
                      <a:cubicBezTo>
                        <a:pt x="3905" y="577215"/>
                        <a:pt x="8858" y="562832"/>
                        <a:pt x="14002" y="549021"/>
                      </a:cubicBezTo>
                      <a:cubicBezTo>
                        <a:pt x="18574" y="534734"/>
                        <a:pt x="23717" y="521303"/>
                        <a:pt x="28956" y="508254"/>
                      </a:cubicBezTo>
                      <a:cubicBezTo>
                        <a:pt x="33814" y="494919"/>
                        <a:pt x="38862" y="481965"/>
                        <a:pt x="44291" y="469582"/>
                      </a:cubicBezTo>
                      <a:cubicBezTo>
                        <a:pt x="48959" y="456629"/>
                        <a:pt x="54197" y="444341"/>
                        <a:pt x="59627" y="432245"/>
                      </a:cubicBezTo>
                      <a:cubicBezTo>
                        <a:pt x="80201" y="383381"/>
                        <a:pt x="100965" y="336995"/>
                        <a:pt x="122111" y="290703"/>
                      </a:cubicBezTo>
                      <a:cubicBezTo>
                        <a:pt x="143351" y="244412"/>
                        <a:pt x="164592" y="198215"/>
                        <a:pt x="188023" y="150686"/>
                      </a:cubicBezTo>
                      <a:cubicBezTo>
                        <a:pt x="193548" y="138684"/>
                        <a:pt x="199454" y="126682"/>
                        <a:pt x="206121" y="114586"/>
                      </a:cubicBezTo>
                      <a:cubicBezTo>
                        <a:pt x="211931" y="102394"/>
                        <a:pt x="218408" y="90106"/>
                        <a:pt x="225171" y="77629"/>
                      </a:cubicBezTo>
                      <a:cubicBezTo>
                        <a:pt x="231553" y="65151"/>
                        <a:pt x="238315" y="52483"/>
                        <a:pt x="246031" y="39529"/>
                      </a:cubicBezTo>
                      <a:cubicBezTo>
                        <a:pt x="253174" y="26575"/>
                        <a:pt x="260699" y="13430"/>
                        <a:pt x="270129" y="0"/>
                      </a:cubicBezTo>
                      <a:close/>
                    </a:path>
                  </a:pathLst>
                </a:custGeom>
                <a:solidFill>
                  <a:srgbClr val="000000">
                    <a:alpha val="47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6" name="Google Shape;486;p16"/>
                <p:cNvSpPr/>
                <p:nvPr/>
              </p:nvSpPr>
              <p:spPr>
                <a:xfrm>
                  <a:off x="7452836" y="4593526"/>
                  <a:ext cx="363129" cy="643127"/>
                </a:xfrm>
                <a:custGeom>
                  <a:rect b="b" l="l" r="r" t="t"/>
                  <a:pathLst>
                    <a:path extrusionOk="0" h="643127" w="363129">
                      <a:moveTo>
                        <a:pt x="339852" y="0"/>
                      </a:moveTo>
                      <a:cubicBezTo>
                        <a:pt x="346234" y="16288"/>
                        <a:pt x="350710" y="32766"/>
                        <a:pt x="354616" y="49435"/>
                      </a:cubicBezTo>
                      <a:cubicBezTo>
                        <a:pt x="357854" y="66008"/>
                        <a:pt x="360045" y="82677"/>
                        <a:pt x="361855" y="99536"/>
                      </a:cubicBezTo>
                      <a:cubicBezTo>
                        <a:pt x="362712" y="116205"/>
                        <a:pt x="363283" y="132969"/>
                        <a:pt x="363093" y="149733"/>
                      </a:cubicBezTo>
                      <a:cubicBezTo>
                        <a:pt x="362426" y="166402"/>
                        <a:pt x="360997" y="183071"/>
                        <a:pt x="359188" y="199739"/>
                      </a:cubicBezTo>
                      <a:cubicBezTo>
                        <a:pt x="350615" y="266033"/>
                        <a:pt x="329279" y="330327"/>
                        <a:pt x="298228" y="389382"/>
                      </a:cubicBezTo>
                      <a:cubicBezTo>
                        <a:pt x="267081" y="448437"/>
                        <a:pt x="226028" y="502348"/>
                        <a:pt x="176117" y="546735"/>
                      </a:cubicBezTo>
                      <a:cubicBezTo>
                        <a:pt x="163354" y="557593"/>
                        <a:pt x="150400" y="568166"/>
                        <a:pt x="136969" y="578072"/>
                      </a:cubicBezTo>
                      <a:cubicBezTo>
                        <a:pt x="123158" y="587692"/>
                        <a:pt x="109061" y="596741"/>
                        <a:pt x="94774" y="605314"/>
                      </a:cubicBezTo>
                      <a:cubicBezTo>
                        <a:pt x="79819" y="613220"/>
                        <a:pt x="64770" y="620839"/>
                        <a:pt x="49244" y="627507"/>
                      </a:cubicBezTo>
                      <a:cubicBezTo>
                        <a:pt x="33242" y="633698"/>
                        <a:pt x="17145" y="639223"/>
                        <a:pt x="0" y="643128"/>
                      </a:cubicBezTo>
                      <a:cubicBezTo>
                        <a:pt x="6001" y="626269"/>
                        <a:pt x="12954" y="611124"/>
                        <a:pt x="20098" y="596646"/>
                      </a:cubicBezTo>
                      <a:cubicBezTo>
                        <a:pt x="26670" y="581501"/>
                        <a:pt x="33718" y="567309"/>
                        <a:pt x="40767" y="553402"/>
                      </a:cubicBezTo>
                      <a:cubicBezTo>
                        <a:pt x="47530" y="539210"/>
                        <a:pt x="54292" y="525399"/>
                        <a:pt x="61531" y="512159"/>
                      </a:cubicBezTo>
                      <a:cubicBezTo>
                        <a:pt x="68008" y="498253"/>
                        <a:pt x="74962" y="485013"/>
                        <a:pt x="82105" y="472059"/>
                      </a:cubicBezTo>
                      <a:cubicBezTo>
                        <a:pt x="109538" y="419386"/>
                        <a:pt x="136493" y="368903"/>
                        <a:pt x="163354" y="318230"/>
                      </a:cubicBezTo>
                      <a:lnTo>
                        <a:pt x="244888" y="164497"/>
                      </a:lnTo>
                      <a:cubicBezTo>
                        <a:pt x="251555" y="151352"/>
                        <a:pt x="258604" y="138113"/>
                        <a:pt x="266414" y="124968"/>
                      </a:cubicBezTo>
                      <a:cubicBezTo>
                        <a:pt x="273272" y="111538"/>
                        <a:pt x="280797" y="98107"/>
                        <a:pt x="288798" y="84487"/>
                      </a:cubicBezTo>
                      <a:cubicBezTo>
                        <a:pt x="296227" y="70771"/>
                        <a:pt x="303943" y="56959"/>
                        <a:pt x="312801" y="42958"/>
                      </a:cubicBezTo>
                      <a:cubicBezTo>
                        <a:pt x="320897" y="28765"/>
                        <a:pt x="329470" y="14478"/>
                        <a:pt x="339852" y="0"/>
                      </a:cubicBezTo>
                      <a:close/>
                    </a:path>
                  </a:pathLst>
                </a:custGeom>
                <a:solidFill>
                  <a:srgbClr val="000000">
                    <a:alpha val="47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487" name="Google Shape;487;p16"/>
              <p:cNvSpPr/>
              <p:nvPr/>
            </p:nvSpPr>
            <p:spPr>
              <a:xfrm>
                <a:off x="10127087" y="2785030"/>
                <a:ext cx="1439839" cy="1097325"/>
              </a:xfrm>
              <a:custGeom>
                <a:rect b="b" l="l" r="r" t="t"/>
                <a:pathLst>
                  <a:path extrusionOk="0" h="1097325" w="1439839">
                    <a:moveTo>
                      <a:pt x="1439840" y="572357"/>
                    </a:moveTo>
                    <a:cubicBezTo>
                      <a:pt x="1332398" y="711232"/>
                      <a:pt x="1208573" y="836962"/>
                      <a:pt x="1068650" y="943737"/>
                    </a:cubicBezTo>
                    <a:cubicBezTo>
                      <a:pt x="955779" y="1029843"/>
                      <a:pt x="822715" y="1106043"/>
                      <a:pt x="681078" y="1096518"/>
                    </a:cubicBezTo>
                    <a:cubicBezTo>
                      <a:pt x="603164" y="1091184"/>
                      <a:pt x="529440" y="1060228"/>
                      <a:pt x="458955" y="1026414"/>
                    </a:cubicBezTo>
                    <a:cubicBezTo>
                      <a:pt x="331034" y="965168"/>
                      <a:pt x="205495" y="891064"/>
                      <a:pt x="115103" y="781812"/>
                    </a:cubicBezTo>
                    <a:cubicBezTo>
                      <a:pt x="19376" y="665988"/>
                      <a:pt x="-31487" y="504158"/>
                      <a:pt x="21186" y="361759"/>
                    </a:cubicBezTo>
                    <a:cubicBezTo>
                      <a:pt x="9947" y="241364"/>
                      <a:pt x="3755" y="120587"/>
                      <a:pt x="5851" y="0"/>
                    </a:cubicBezTo>
                    <a:cubicBezTo>
                      <a:pt x="383993" y="266129"/>
                      <a:pt x="878436" y="467011"/>
                      <a:pt x="1439840" y="572357"/>
                    </a:cubicBezTo>
                    <a:close/>
                  </a:path>
                </a:pathLst>
              </a:custGeom>
              <a:solidFill>
                <a:srgbClr val="000000">
                  <a:alpha val="1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488" name="Google Shape;488;p16"/>
            <p:cNvSpPr/>
            <p:nvPr/>
          </p:nvSpPr>
          <p:spPr>
            <a:xfrm rot="-2215349">
              <a:off x="11021697" y="4236896"/>
              <a:ext cx="346586" cy="129874"/>
            </a:xfrm>
            <a:custGeom>
              <a:rect b="b" l="l" r="r" t="t"/>
              <a:pathLst>
                <a:path extrusionOk="0" h="23841" w="63623">
                  <a:moveTo>
                    <a:pt x="5983" y="357"/>
                  </a:moveTo>
                  <a:cubicBezTo>
                    <a:pt x="4424" y="499"/>
                    <a:pt x="3214" y="636"/>
                    <a:pt x="2566" y="738"/>
                  </a:cubicBezTo>
                  <a:cubicBezTo>
                    <a:pt x="898" y="993"/>
                    <a:pt x="-219" y="2608"/>
                    <a:pt x="36" y="4280"/>
                  </a:cubicBezTo>
                  <a:cubicBezTo>
                    <a:pt x="291" y="5951"/>
                    <a:pt x="1910" y="7065"/>
                    <a:pt x="3578" y="6810"/>
                  </a:cubicBezTo>
                  <a:cubicBezTo>
                    <a:pt x="4105" y="6729"/>
                    <a:pt x="5060" y="6684"/>
                    <a:pt x="6489" y="6555"/>
                  </a:cubicBezTo>
                  <a:cubicBezTo>
                    <a:pt x="13723" y="5907"/>
                    <a:pt x="21661" y="6028"/>
                    <a:pt x="29004" y="7567"/>
                  </a:cubicBezTo>
                  <a:cubicBezTo>
                    <a:pt x="29903" y="7757"/>
                    <a:pt x="30802" y="7971"/>
                    <a:pt x="31664" y="8202"/>
                  </a:cubicBezTo>
                  <a:cubicBezTo>
                    <a:pt x="36502" y="9481"/>
                    <a:pt x="41732" y="11846"/>
                    <a:pt x="47096" y="15031"/>
                  </a:cubicBezTo>
                  <a:cubicBezTo>
                    <a:pt x="50063" y="16796"/>
                    <a:pt x="52880" y="18707"/>
                    <a:pt x="55447" y="20598"/>
                  </a:cubicBezTo>
                  <a:cubicBezTo>
                    <a:pt x="56977" y="21727"/>
                    <a:pt x="58034" y="22646"/>
                    <a:pt x="58609" y="23128"/>
                  </a:cubicBezTo>
                  <a:cubicBezTo>
                    <a:pt x="59904" y="24213"/>
                    <a:pt x="61827" y="24043"/>
                    <a:pt x="62907" y="22747"/>
                  </a:cubicBezTo>
                  <a:cubicBezTo>
                    <a:pt x="63992" y="21452"/>
                    <a:pt x="63827" y="19407"/>
                    <a:pt x="62531" y="18323"/>
                  </a:cubicBezTo>
                  <a:cubicBezTo>
                    <a:pt x="62353" y="18173"/>
                    <a:pt x="60070" y="16367"/>
                    <a:pt x="59115" y="15663"/>
                  </a:cubicBezTo>
                  <a:cubicBezTo>
                    <a:pt x="56394" y="13659"/>
                    <a:pt x="53411" y="11591"/>
                    <a:pt x="50257" y="9720"/>
                  </a:cubicBezTo>
                  <a:cubicBezTo>
                    <a:pt x="44444" y="6263"/>
                    <a:pt x="38643" y="3697"/>
                    <a:pt x="33182" y="2256"/>
                  </a:cubicBezTo>
                  <a:cubicBezTo>
                    <a:pt x="32215" y="2000"/>
                    <a:pt x="31272" y="1830"/>
                    <a:pt x="30272" y="1624"/>
                  </a:cubicBezTo>
                  <a:cubicBezTo>
                    <a:pt x="22240" y="-60"/>
                    <a:pt x="13767" y="-343"/>
                    <a:pt x="5983" y="357"/>
                  </a:cubicBezTo>
                  <a:close/>
                </a:path>
              </a:pathLst>
            </a:custGeom>
            <a:solidFill>
              <a:srgbClr val="0000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89" name="Google Shape;489;p16"/>
            <p:cNvSpPr/>
            <p:nvPr/>
          </p:nvSpPr>
          <p:spPr>
            <a:xfrm rot="-497178">
              <a:off x="10948556" y="4354249"/>
              <a:ext cx="944682" cy="522806"/>
            </a:xfrm>
            <a:custGeom>
              <a:rect b="b" l="l" r="r" t="t"/>
              <a:pathLst>
                <a:path extrusionOk="0" h="95983" w="173436">
                  <a:moveTo>
                    <a:pt x="171707" y="339"/>
                  </a:moveTo>
                  <a:cubicBezTo>
                    <a:pt x="170193" y="-414"/>
                    <a:pt x="168379" y="120"/>
                    <a:pt x="167626" y="1630"/>
                  </a:cubicBezTo>
                  <a:cubicBezTo>
                    <a:pt x="167323" y="2233"/>
                    <a:pt x="166691" y="3480"/>
                    <a:pt x="165768" y="5127"/>
                  </a:cubicBezTo>
                  <a:cubicBezTo>
                    <a:pt x="164214" y="7900"/>
                    <a:pt x="162372" y="11030"/>
                    <a:pt x="160226" y="14357"/>
                  </a:cubicBezTo>
                  <a:cubicBezTo>
                    <a:pt x="154097" y="23878"/>
                    <a:pt x="146928" y="33359"/>
                    <a:pt x="138666" y="42176"/>
                  </a:cubicBezTo>
                  <a:cubicBezTo>
                    <a:pt x="127959" y="53600"/>
                    <a:pt x="116244" y="62931"/>
                    <a:pt x="103702" y="69667"/>
                  </a:cubicBezTo>
                  <a:cubicBezTo>
                    <a:pt x="94493" y="74609"/>
                    <a:pt x="83883" y="78686"/>
                    <a:pt x="72147" y="81799"/>
                  </a:cubicBezTo>
                  <a:cubicBezTo>
                    <a:pt x="57359" y="85730"/>
                    <a:pt x="41515" y="88017"/>
                    <a:pt x="25655" y="89142"/>
                  </a:cubicBezTo>
                  <a:cubicBezTo>
                    <a:pt x="19999" y="89543"/>
                    <a:pt x="14745" y="89826"/>
                    <a:pt x="9944" y="89895"/>
                  </a:cubicBezTo>
                  <a:cubicBezTo>
                    <a:pt x="6924" y="89940"/>
                    <a:pt x="4657" y="89899"/>
                    <a:pt x="3240" y="89859"/>
                  </a:cubicBezTo>
                  <a:cubicBezTo>
                    <a:pt x="3183" y="89855"/>
                    <a:pt x="3119" y="89855"/>
                    <a:pt x="3114" y="89855"/>
                  </a:cubicBezTo>
                  <a:cubicBezTo>
                    <a:pt x="1422" y="89798"/>
                    <a:pt x="58" y="91126"/>
                    <a:pt x="2" y="92814"/>
                  </a:cubicBezTo>
                  <a:cubicBezTo>
                    <a:pt x="-51" y="94506"/>
                    <a:pt x="1277" y="95870"/>
                    <a:pt x="2965" y="95927"/>
                  </a:cubicBezTo>
                  <a:cubicBezTo>
                    <a:pt x="2981" y="95927"/>
                    <a:pt x="6936" y="96016"/>
                    <a:pt x="10049" y="95971"/>
                  </a:cubicBezTo>
                  <a:cubicBezTo>
                    <a:pt x="14959" y="95903"/>
                    <a:pt x="20364" y="95635"/>
                    <a:pt x="26140" y="95227"/>
                  </a:cubicBezTo>
                  <a:cubicBezTo>
                    <a:pt x="42357" y="94077"/>
                    <a:pt x="58578" y="91697"/>
                    <a:pt x="73779" y="87661"/>
                  </a:cubicBezTo>
                  <a:cubicBezTo>
                    <a:pt x="85943" y="84430"/>
                    <a:pt x="96942" y="80240"/>
                    <a:pt x="106605" y="75051"/>
                  </a:cubicBezTo>
                  <a:cubicBezTo>
                    <a:pt x="119786" y="67975"/>
                    <a:pt x="131987" y="58215"/>
                    <a:pt x="143119" y="46333"/>
                  </a:cubicBezTo>
                  <a:cubicBezTo>
                    <a:pt x="151653" y="37229"/>
                    <a:pt x="159016" y="27461"/>
                    <a:pt x="165335" y="17644"/>
                  </a:cubicBezTo>
                  <a:cubicBezTo>
                    <a:pt x="167545" y="14207"/>
                    <a:pt x="169525" y="10924"/>
                    <a:pt x="171136" y="8046"/>
                  </a:cubicBezTo>
                  <a:cubicBezTo>
                    <a:pt x="171703" y="7034"/>
                    <a:pt x="173035" y="4605"/>
                    <a:pt x="173124" y="4423"/>
                  </a:cubicBezTo>
                  <a:cubicBezTo>
                    <a:pt x="173877" y="2909"/>
                    <a:pt x="173217" y="1092"/>
                    <a:pt x="171707" y="339"/>
                  </a:cubicBezTo>
                  <a:close/>
                </a:path>
              </a:pathLst>
            </a:custGeom>
            <a:solidFill>
              <a:srgbClr val="0000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490" name="Google Shape;490;p16"/>
          <p:cNvSpPr/>
          <p:nvPr/>
        </p:nvSpPr>
        <p:spPr>
          <a:xfrm>
            <a:off x="9921297" y="-147256"/>
            <a:ext cx="2422936" cy="1291510"/>
          </a:xfrm>
          <a:custGeom>
            <a:rect b="b" l="l" r="r" t="t"/>
            <a:pathLst>
              <a:path extrusionOk="0" h="354567" w="665185">
                <a:moveTo>
                  <a:pt x="23443" y="151"/>
                </a:moveTo>
                <a:cubicBezTo>
                  <a:pt x="-32988" y="4316"/>
                  <a:pt x="22269" y="174738"/>
                  <a:pt x="85662" y="212135"/>
                </a:cubicBezTo>
                <a:cubicBezTo>
                  <a:pt x="162253" y="257320"/>
                  <a:pt x="182979" y="251126"/>
                  <a:pt x="284951" y="224061"/>
                </a:cubicBezTo>
                <a:cubicBezTo>
                  <a:pt x="389920" y="196209"/>
                  <a:pt x="372108" y="297696"/>
                  <a:pt x="485536" y="336441"/>
                </a:cubicBezTo>
                <a:cubicBezTo>
                  <a:pt x="604551" y="377116"/>
                  <a:pt x="670981" y="339384"/>
                  <a:pt x="664787" y="319774"/>
                </a:cubicBezTo>
                <a:cubicBezTo>
                  <a:pt x="649647" y="271751"/>
                  <a:pt x="565527" y="287094"/>
                  <a:pt x="524358" y="261319"/>
                </a:cubicBezTo>
                <a:cubicBezTo>
                  <a:pt x="441857" y="209645"/>
                  <a:pt x="459790" y="155518"/>
                  <a:pt x="372472" y="123100"/>
                </a:cubicBezTo>
                <a:cubicBezTo>
                  <a:pt x="302763" y="97208"/>
                  <a:pt x="189578" y="165189"/>
                  <a:pt x="161929" y="147680"/>
                </a:cubicBezTo>
                <a:cubicBezTo>
                  <a:pt x="53237" y="78842"/>
                  <a:pt x="79874" y="-4011"/>
                  <a:pt x="23443" y="151"/>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91" name="Google Shape;491;p16"/>
          <p:cNvSpPr/>
          <p:nvPr/>
        </p:nvSpPr>
        <p:spPr>
          <a:xfrm rot="-1397386">
            <a:off x="113256" y="-475841"/>
            <a:ext cx="1985337" cy="1279752"/>
          </a:xfrm>
          <a:custGeom>
            <a:rect b="b" l="l" r="r" t="t"/>
            <a:pathLst>
              <a:path extrusionOk="0" h="258488" w="401004">
                <a:moveTo>
                  <a:pt x="397771" y="163903"/>
                </a:moveTo>
                <a:cubicBezTo>
                  <a:pt x="413316" y="196499"/>
                  <a:pt x="369070" y="212894"/>
                  <a:pt x="344457" y="224856"/>
                </a:cubicBezTo>
                <a:cubicBezTo>
                  <a:pt x="324217" y="234725"/>
                  <a:pt x="270781" y="269066"/>
                  <a:pt x="231353" y="255262"/>
                </a:cubicBezTo>
                <a:cubicBezTo>
                  <a:pt x="191924" y="241461"/>
                  <a:pt x="200425" y="179080"/>
                  <a:pt x="182613" y="169113"/>
                </a:cubicBezTo>
                <a:cubicBezTo>
                  <a:pt x="159053" y="155908"/>
                  <a:pt x="80884" y="207405"/>
                  <a:pt x="35585" y="186043"/>
                </a:cubicBezTo>
                <a:cubicBezTo>
                  <a:pt x="-23882" y="157981"/>
                  <a:pt x="3282" y="-3786"/>
                  <a:pt x="30161" y="68"/>
                </a:cubicBezTo>
                <a:cubicBezTo>
                  <a:pt x="72504" y="6136"/>
                  <a:pt x="10406" y="116322"/>
                  <a:pt x="47892" y="145954"/>
                </a:cubicBezTo>
                <a:cubicBezTo>
                  <a:pt x="79589" y="170984"/>
                  <a:pt x="159741" y="102854"/>
                  <a:pt x="210991" y="117722"/>
                </a:cubicBezTo>
                <a:cubicBezTo>
                  <a:pt x="262240" y="132587"/>
                  <a:pt x="241473" y="188455"/>
                  <a:pt x="256006" y="197438"/>
                </a:cubicBezTo>
                <a:cubicBezTo>
                  <a:pt x="268029" y="204846"/>
                  <a:pt x="291508" y="190014"/>
                  <a:pt x="331706" y="166680"/>
                </a:cubicBezTo>
                <a:cubicBezTo>
                  <a:pt x="346522" y="158078"/>
                  <a:pt x="382226" y="131308"/>
                  <a:pt x="397771" y="163903"/>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92" name="Google Shape;492;p16"/>
          <p:cNvSpPr/>
          <p:nvPr/>
        </p:nvSpPr>
        <p:spPr>
          <a:xfrm rot="7429913">
            <a:off x="290183" y="5275791"/>
            <a:ext cx="1164280" cy="1805001"/>
          </a:xfrm>
          <a:custGeom>
            <a:rect b="b" l="l" r="r" t="t"/>
            <a:pathLst>
              <a:path extrusionOk="0" h="495659" w="319715">
                <a:moveTo>
                  <a:pt x="224677" y="5481"/>
                </a:moveTo>
                <a:cubicBezTo>
                  <a:pt x="147560" y="44472"/>
                  <a:pt x="-7038" y="103514"/>
                  <a:pt x="249" y="178494"/>
                </a:cubicBezTo>
                <a:cubicBezTo>
                  <a:pt x="5754" y="235123"/>
                  <a:pt x="101371" y="219372"/>
                  <a:pt x="112705" y="249814"/>
                </a:cubicBezTo>
                <a:cubicBezTo>
                  <a:pt x="132379" y="302706"/>
                  <a:pt x="24457" y="342107"/>
                  <a:pt x="70645" y="428943"/>
                </a:cubicBezTo>
                <a:cubicBezTo>
                  <a:pt x="112260" y="507206"/>
                  <a:pt x="220993" y="495332"/>
                  <a:pt x="274549" y="494608"/>
                </a:cubicBezTo>
                <a:cubicBezTo>
                  <a:pt x="328106" y="493879"/>
                  <a:pt x="334826" y="434343"/>
                  <a:pt x="290459" y="431271"/>
                </a:cubicBezTo>
                <a:cubicBezTo>
                  <a:pt x="244391" y="428077"/>
                  <a:pt x="149948" y="446597"/>
                  <a:pt x="127117" y="395178"/>
                </a:cubicBezTo>
                <a:cubicBezTo>
                  <a:pt x="111815" y="360708"/>
                  <a:pt x="196137" y="294363"/>
                  <a:pt x="176949" y="236924"/>
                </a:cubicBezTo>
                <a:cubicBezTo>
                  <a:pt x="149584" y="155015"/>
                  <a:pt x="55060" y="193873"/>
                  <a:pt x="50365" y="167370"/>
                </a:cubicBezTo>
                <a:cubicBezTo>
                  <a:pt x="46357" y="144850"/>
                  <a:pt x="157680" y="79116"/>
                  <a:pt x="237955" y="49387"/>
                </a:cubicBezTo>
                <a:cubicBezTo>
                  <a:pt x="279812" y="33883"/>
                  <a:pt x="268275" y="-16541"/>
                  <a:pt x="224677" y="548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93" name="Google Shape;493;p16"/>
          <p:cNvSpPr txBox="1"/>
          <p:nvPr>
            <p:ph type="title"/>
          </p:nvPr>
        </p:nvSpPr>
        <p:spPr>
          <a:xfrm>
            <a:off x="1363350" y="1357525"/>
            <a:ext cx="9465300" cy="3803100"/>
          </a:xfrm>
          <a:prstGeom prst="rect">
            <a:avLst/>
          </a:prstGeom>
        </p:spPr>
        <p:txBody>
          <a:bodyPr anchorCtr="0" anchor="ctr" bIns="121900" lIns="121900" spcFirstLastPara="1" rIns="121900" wrap="square" tIns="121900">
            <a:normAutofit/>
          </a:bodyPr>
          <a:lstStyle>
            <a:lvl1pPr lvl="0">
              <a:spcBef>
                <a:spcPts val="0"/>
              </a:spcBef>
              <a:spcAft>
                <a:spcPts val="0"/>
              </a:spcAft>
              <a:buSzPts val="6400"/>
              <a:buNone/>
              <a:defRPr sz="5500"/>
            </a:lvl1pPr>
            <a:lvl2pPr lvl="1">
              <a:spcBef>
                <a:spcPts val="0"/>
              </a:spcBef>
              <a:spcAft>
                <a:spcPts val="0"/>
              </a:spcAft>
              <a:buSzPts val="6400"/>
              <a:buNone/>
              <a:defRPr sz="6400"/>
            </a:lvl2pPr>
            <a:lvl3pPr lvl="2">
              <a:spcBef>
                <a:spcPts val="0"/>
              </a:spcBef>
              <a:spcAft>
                <a:spcPts val="0"/>
              </a:spcAft>
              <a:buSzPts val="6400"/>
              <a:buNone/>
              <a:defRPr sz="6400"/>
            </a:lvl3pPr>
            <a:lvl4pPr lvl="3">
              <a:spcBef>
                <a:spcPts val="0"/>
              </a:spcBef>
              <a:spcAft>
                <a:spcPts val="0"/>
              </a:spcAft>
              <a:buSzPts val="6400"/>
              <a:buNone/>
              <a:defRPr sz="6400"/>
            </a:lvl4pPr>
            <a:lvl5pPr lvl="4">
              <a:spcBef>
                <a:spcPts val="0"/>
              </a:spcBef>
              <a:spcAft>
                <a:spcPts val="0"/>
              </a:spcAft>
              <a:buSzPts val="6400"/>
              <a:buNone/>
              <a:defRPr sz="6400"/>
            </a:lvl5pPr>
            <a:lvl6pPr lvl="5">
              <a:spcBef>
                <a:spcPts val="0"/>
              </a:spcBef>
              <a:spcAft>
                <a:spcPts val="0"/>
              </a:spcAft>
              <a:buSzPts val="6400"/>
              <a:buNone/>
              <a:defRPr sz="6400"/>
            </a:lvl6pPr>
            <a:lvl7pPr lvl="6">
              <a:spcBef>
                <a:spcPts val="0"/>
              </a:spcBef>
              <a:spcAft>
                <a:spcPts val="0"/>
              </a:spcAft>
              <a:buSzPts val="6400"/>
              <a:buNone/>
              <a:defRPr sz="6400"/>
            </a:lvl7pPr>
            <a:lvl8pPr lvl="7">
              <a:spcBef>
                <a:spcPts val="0"/>
              </a:spcBef>
              <a:spcAft>
                <a:spcPts val="0"/>
              </a:spcAft>
              <a:buSzPts val="6400"/>
              <a:buNone/>
              <a:defRPr sz="6400"/>
            </a:lvl8pPr>
            <a:lvl9pPr lvl="8">
              <a:spcBef>
                <a:spcPts val="0"/>
              </a:spcBef>
              <a:spcAft>
                <a:spcPts val="0"/>
              </a:spcAft>
              <a:buSzPts val="6400"/>
              <a:buNone/>
              <a:defRPr sz="6400"/>
            </a:lvl9pPr>
          </a:lstStyle>
          <a:p/>
        </p:txBody>
      </p:sp>
      <p:sp>
        <p:nvSpPr>
          <p:cNvPr id="494" name="Google Shape;494;p16"/>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495" name="Google Shape;495;p16"/>
          <p:cNvSpPr txBox="1"/>
          <p:nvPr>
            <p:ph idx="1" type="subTitle"/>
          </p:nvPr>
        </p:nvSpPr>
        <p:spPr>
          <a:xfrm>
            <a:off x="683250" y="5595313"/>
            <a:ext cx="10825500" cy="731700"/>
          </a:xfrm>
          <a:prstGeom prst="rect">
            <a:avLst/>
          </a:prstGeom>
        </p:spPr>
        <p:txBody>
          <a:bodyPr anchorCtr="0" anchor="t" bIns="121900" lIns="121900" spcFirstLastPara="1" rIns="121900" wrap="square" tIns="121900">
            <a:normAutofit/>
          </a:bodyPr>
          <a:lstStyle>
            <a:lvl1pPr lvl="0" rtl="0" algn="r">
              <a:lnSpc>
                <a:spcPct val="100000"/>
              </a:lnSpc>
              <a:spcBef>
                <a:spcPts val="0"/>
              </a:spcBef>
              <a:spcAft>
                <a:spcPts val="0"/>
              </a:spcAft>
              <a:buSzPts val="2200"/>
              <a:buNone/>
              <a:defRPr sz="2200"/>
            </a:lvl1pPr>
            <a:lvl2pPr lvl="1" rtl="0" algn="r">
              <a:lnSpc>
                <a:spcPct val="100000"/>
              </a:lnSpc>
              <a:spcBef>
                <a:spcPts val="0"/>
              </a:spcBef>
              <a:spcAft>
                <a:spcPts val="0"/>
              </a:spcAft>
              <a:buSzPts val="2200"/>
              <a:buNone/>
              <a:defRPr sz="2200"/>
            </a:lvl2pPr>
            <a:lvl3pPr lvl="2" rtl="0" algn="r">
              <a:lnSpc>
                <a:spcPct val="100000"/>
              </a:lnSpc>
              <a:spcBef>
                <a:spcPts val="0"/>
              </a:spcBef>
              <a:spcAft>
                <a:spcPts val="0"/>
              </a:spcAft>
              <a:buSzPts val="2200"/>
              <a:buNone/>
              <a:defRPr sz="2200"/>
            </a:lvl3pPr>
            <a:lvl4pPr lvl="3" rtl="0" algn="r">
              <a:lnSpc>
                <a:spcPct val="100000"/>
              </a:lnSpc>
              <a:spcBef>
                <a:spcPts val="0"/>
              </a:spcBef>
              <a:spcAft>
                <a:spcPts val="0"/>
              </a:spcAft>
              <a:buSzPts val="2200"/>
              <a:buNone/>
              <a:defRPr sz="2200"/>
            </a:lvl4pPr>
            <a:lvl5pPr lvl="4" rtl="0" algn="r">
              <a:lnSpc>
                <a:spcPct val="100000"/>
              </a:lnSpc>
              <a:spcBef>
                <a:spcPts val="0"/>
              </a:spcBef>
              <a:spcAft>
                <a:spcPts val="0"/>
              </a:spcAft>
              <a:buSzPts val="2200"/>
              <a:buNone/>
              <a:defRPr sz="2200"/>
            </a:lvl5pPr>
            <a:lvl6pPr lvl="5" rtl="0" algn="r">
              <a:lnSpc>
                <a:spcPct val="100000"/>
              </a:lnSpc>
              <a:spcBef>
                <a:spcPts val="0"/>
              </a:spcBef>
              <a:spcAft>
                <a:spcPts val="0"/>
              </a:spcAft>
              <a:buSzPts val="2200"/>
              <a:buNone/>
              <a:defRPr sz="2200"/>
            </a:lvl6pPr>
            <a:lvl7pPr lvl="6" rtl="0" algn="r">
              <a:lnSpc>
                <a:spcPct val="100000"/>
              </a:lnSpc>
              <a:spcBef>
                <a:spcPts val="0"/>
              </a:spcBef>
              <a:spcAft>
                <a:spcPts val="0"/>
              </a:spcAft>
              <a:buSzPts val="2200"/>
              <a:buNone/>
              <a:defRPr sz="2200"/>
            </a:lvl7pPr>
            <a:lvl8pPr lvl="7" rtl="0" algn="r">
              <a:lnSpc>
                <a:spcPct val="100000"/>
              </a:lnSpc>
              <a:spcBef>
                <a:spcPts val="0"/>
              </a:spcBef>
              <a:spcAft>
                <a:spcPts val="0"/>
              </a:spcAft>
              <a:buSzPts val="2200"/>
              <a:buNone/>
              <a:defRPr sz="2200"/>
            </a:lvl8pPr>
            <a:lvl9pPr lvl="8" rtl="0" algn="r">
              <a:lnSpc>
                <a:spcPct val="100000"/>
              </a:lnSpc>
              <a:spcBef>
                <a:spcPts val="0"/>
              </a:spcBef>
              <a:spcAft>
                <a:spcPts val="0"/>
              </a:spcAft>
              <a:buSzPts val="2200"/>
              <a:buNone/>
              <a:defRPr sz="2200"/>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_1">
    <p:spTree>
      <p:nvGrpSpPr>
        <p:cNvPr id="496" name="Shape 496"/>
        <p:cNvGrpSpPr/>
        <p:nvPr/>
      </p:nvGrpSpPr>
      <p:grpSpPr>
        <a:xfrm>
          <a:off x="0" y="0"/>
          <a:ext cx="0" cy="0"/>
          <a:chOff x="0" y="0"/>
          <a:chExt cx="0" cy="0"/>
        </a:xfrm>
      </p:grpSpPr>
      <p:grpSp>
        <p:nvGrpSpPr>
          <p:cNvPr id="497" name="Google Shape;497;p17"/>
          <p:cNvGrpSpPr/>
          <p:nvPr/>
        </p:nvGrpSpPr>
        <p:grpSpPr>
          <a:xfrm flipH="1">
            <a:off x="9791444" y="149251"/>
            <a:ext cx="2400527" cy="2146277"/>
            <a:chOff x="5524324" y="1387039"/>
            <a:chExt cx="460524" cy="411740"/>
          </a:xfrm>
        </p:grpSpPr>
        <p:sp>
          <p:nvSpPr>
            <p:cNvPr id="498" name="Google Shape;498;p17"/>
            <p:cNvSpPr/>
            <p:nvPr/>
          </p:nvSpPr>
          <p:spPr>
            <a:xfrm>
              <a:off x="5677337" y="1587099"/>
              <a:ext cx="218521" cy="211680"/>
            </a:xfrm>
            <a:custGeom>
              <a:rect b="b" l="l" r="r" t="t"/>
              <a:pathLst>
                <a:path extrusionOk="0" h="211680" w="218521">
                  <a:moveTo>
                    <a:pt x="56022" y="5400"/>
                  </a:moveTo>
                  <a:cubicBezTo>
                    <a:pt x="-20892" y="35425"/>
                    <a:pt x="-10124" y="163970"/>
                    <a:pt x="37401" y="194553"/>
                  </a:cubicBezTo>
                  <a:cubicBezTo>
                    <a:pt x="84885" y="225137"/>
                    <a:pt x="107919" y="209742"/>
                    <a:pt x="141195" y="187376"/>
                  </a:cubicBezTo>
                  <a:cubicBezTo>
                    <a:pt x="174430" y="165014"/>
                    <a:pt x="226124" y="188125"/>
                    <a:pt x="217583" y="113578"/>
                  </a:cubicBezTo>
                  <a:cubicBezTo>
                    <a:pt x="212239" y="66535"/>
                    <a:pt x="128322" y="-22831"/>
                    <a:pt x="56022" y="540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99" name="Google Shape;499;p17"/>
            <p:cNvSpPr/>
            <p:nvPr/>
          </p:nvSpPr>
          <p:spPr>
            <a:xfrm>
              <a:off x="5904081" y="1544431"/>
              <a:ext cx="80767" cy="116088"/>
            </a:xfrm>
            <a:custGeom>
              <a:rect b="b" l="l" r="r" t="t"/>
              <a:pathLst>
                <a:path extrusionOk="0" h="116088" w="80767">
                  <a:moveTo>
                    <a:pt x="76659" y="5470"/>
                  </a:moveTo>
                  <a:cubicBezTo>
                    <a:pt x="93135" y="23087"/>
                    <a:pt x="55447" y="52084"/>
                    <a:pt x="44841" y="70123"/>
                  </a:cubicBezTo>
                  <a:cubicBezTo>
                    <a:pt x="34235" y="88161"/>
                    <a:pt x="18690" y="125262"/>
                    <a:pt x="5452" y="114000"/>
                  </a:cubicBezTo>
                  <a:cubicBezTo>
                    <a:pt x="-7785" y="102742"/>
                    <a:pt x="5533" y="60941"/>
                    <a:pt x="19337" y="38721"/>
                  </a:cubicBezTo>
                  <a:cubicBezTo>
                    <a:pt x="33142" y="16501"/>
                    <a:pt x="60223" y="-12143"/>
                    <a:pt x="76659" y="547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00" name="Google Shape;500;p17"/>
            <p:cNvSpPr/>
            <p:nvPr/>
          </p:nvSpPr>
          <p:spPr>
            <a:xfrm>
              <a:off x="5524324" y="1605993"/>
              <a:ext cx="102681" cy="83121"/>
            </a:xfrm>
            <a:custGeom>
              <a:rect b="b" l="l" r="r" t="t"/>
              <a:pathLst>
                <a:path extrusionOk="0" h="83121" w="102681">
                  <a:moveTo>
                    <a:pt x="476" y="3115"/>
                  </a:moveTo>
                  <a:cubicBezTo>
                    <a:pt x="11608" y="-15797"/>
                    <a:pt x="116860" y="56648"/>
                    <a:pt x="101072" y="79317"/>
                  </a:cubicBezTo>
                  <a:cubicBezTo>
                    <a:pt x="85284" y="101987"/>
                    <a:pt x="-7418" y="16491"/>
                    <a:pt x="476" y="311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01" name="Google Shape;501;p17"/>
            <p:cNvSpPr/>
            <p:nvPr/>
          </p:nvSpPr>
          <p:spPr>
            <a:xfrm>
              <a:off x="5556034" y="1500567"/>
              <a:ext cx="107724" cy="131093"/>
            </a:xfrm>
            <a:custGeom>
              <a:rect b="b" l="l" r="r" t="t"/>
              <a:pathLst>
                <a:path extrusionOk="0" h="131093" w="107724">
                  <a:moveTo>
                    <a:pt x="1312" y="2498"/>
                  </a:moveTo>
                  <a:cubicBezTo>
                    <a:pt x="19731" y="-19642"/>
                    <a:pt x="126683" y="112238"/>
                    <a:pt x="104782" y="128698"/>
                  </a:cubicBezTo>
                  <a:cubicBezTo>
                    <a:pt x="75960" y="150380"/>
                    <a:pt x="-11723" y="18152"/>
                    <a:pt x="1312" y="2498"/>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02" name="Google Shape;502;p17"/>
            <p:cNvSpPr/>
            <p:nvPr/>
          </p:nvSpPr>
          <p:spPr>
            <a:xfrm>
              <a:off x="5743077" y="1387039"/>
              <a:ext cx="50874" cy="178475"/>
            </a:xfrm>
            <a:custGeom>
              <a:rect b="b" l="l" r="r" t="t"/>
              <a:pathLst>
                <a:path extrusionOk="0" h="178475" w="50874">
                  <a:moveTo>
                    <a:pt x="7648" y="710"/>
                  </a:moveTo>
                  <a:cubicBezTo>
                    <a:pt x="36957" y="-12794"/>
                    <a:pt x="68451" y="170715"/>
                    <a:pt x="39224" y="178269"/>
                  </a:cubicBezTo>
                  <a:cubicBezTo>
                    <a:pt x="11980" y="185305"/>
                    <a:pt x="-13078" y="10260"/>
                    <a:pt x="7648" y="71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03" name="Google Shape;503;p17"/>
            <p:cNvSpPr/>
            <p:nvPr/>
          </p:nvSpPr>
          <p:spPr>
            <a:xfrm>
              <a:off x="5639361" y="1416157"/>
              <a:ext cx="79904" cy="165945"/>
            </a:xfrm>
            <a:custGeom>
              <a:rect b="b" l="l" r="r" t="t"/>
              <a:pathLst>
                <a:path extrusionOk="0" h="165945" w="79904">
                  <a:moveTo>
                    <a:pt x="3644" y="1483"/>
                  </a:moveTo>
                  <a:cubicBezTo>
                    <a:pt x="28985" y="-17563"/>
                    <a:pt x="101123" y="152871"/>
                    <a:pt x="73838" y="164882"/>
                  </a:cubicBezTo>
                  <a:cubicBezTo>
                    <a:pt x="37932" y="180706"/>
                    <a:pt x="-14289" y="14952"/>
                    <a:pt x="3644" y="1483"/>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504" name="Google Shape;504;p17"/>
          <p:cNvGrpSpPr/>
          <p:nvPr/>
        </p:nvGrpSpPr>
        <p:grpSpPr>
          <a:xfrm flipH="1">
            <a:off x="9307110" y="2395739"/>
            <a:ext cx="2884898" cy="4538494"/>
            <a:chOff x="5790625" y="1413435"/>
            <a:chExt cx="538770" cy="847572"/>
          </a:xfrm>
        </p:grpSpPr>
        <p:sp>
          <p:nvSpPr>
            <p:cNvPr id="505" name="Google Shape;505;p17"/>
            <p:cNvSpPr/>
            <p:nvPr/>
          </p:nvSpPr>
          <p:spPr>
            <a:xfrm>
              <a:off x="5790625" y="1413435"/>
              <a:ext cx="538770" cy="847572"/>
            </a:xfrm>
            <a:custGeom>
              <a:rect b="b" l="l" r="r" t="t"/>
              <a:pathLst>
                <a:path extrusionOk="0" h="847572" w="538770">
                  <a:moveTo>
                    <a:pt x="108464" y="840512"/>
                  </a:moveTo>
                  <a:lnTo>
                    <a:pt x="144978" y="474283"/>
                  </a:lnTo>
                  <a:cubicBezTo>
                    <a:pt x="144978" y="474283"/>
                    <a:pt x="115589" y="435340"/>
                    <a:pt x="104416" y="405108"/>
                  </a:cubicBezTo>
                  <a:cubicBezTo>
                    <a:pt x="93284" y="374873"/>
                    <a:pt x="85795" y="345079"/>
                    <a:pt x="70533" y="322956"/>
                  </a:cubicBezTo>
                  <a:cubicBezTo>
                    <a:pt x="55231" y="300832"/>
                    <a:pt x="-17190" y="242791"/>
                    <a:pt x="3780" y="221384"/>
                  </a:cubicBezTo>
                  <a:cubicBezTo>
                    <a:pt x="24749" y="199978"/>
                    <a:pt x="56810" y="208418"/>
                    <a:pt x="84621" y="243657"/>
                  </a:cubicBezTo>
                  <a:cubicBezTo>
                    <a:pt x="97291" y="259712"/>
                    <a:pt x="108748" y="300723"/>
                    <a:pt x="139473" y="288279"/>
                  </a:cubicBezTo>
                  <a:cubicBezTo>
                    <a:pt x="165826" y="277604"/>
                    <a:pt x="168012" y="196597"/>
                    <a:pt x="171939" y="164459"/>
                  </a:cubicBezTo>
                  <a:cubicBezTo>
                    <a:pt x="175906" y="132317"/>
                    <a:pt x="179873" y="8991"/>
                    <a:pt x="208493" y="761"/>
                  </a:cubicBezTo>
                  <a:cubicBezTo>
                    <a:pt x="261200" y="-14415"/>
                    <a:pt x="228410" y="202354"/>
                    <a:pt x="251161" y="203540"/>
                  </a:cubicBezTo>
                  <a:cubicBezTo>
                    <a:pt x="263710" y="204192"/>
                    <a:pt x="324270" y="-8473"/>
                    <a:pt x="370297" y="5789"/>
                  </a:cubicBezTo>
                  <a:cubicBezTo>
                    <a:pt x="396448" y="13889"/>
                    <a:pt x="370864" y="80258"/>
                    <a:pt x="350380" y="138972"/>
                  </a:cubicBezTo>
                  <a:cubicBezTo>
                    <a:pt x="333783" y="186635"/>
                    <a:pt x="317307" y="226707"/>
                    <a:pt x="327954" y="234399"/>
                  </a:cubicBezTo>
                  <a:cubicBezTo>
                    <a:pt x="343822" y="245839"/>
                    <a:pt x="441908" y="64576"/>
                    <a:pt x="473079" y="83351"/>
                  </a:cubicBezTo>
                  <a:cubicBezTo>
                    <a:pt x="495749" y="97005"/>
                    <a:pt x="465104" y="159727"/>
                    <a:pt x="431464" y="213008"/>
                  </a:cubicBezTo>
                  <a:cubicBezTo>
                    <a:pt x="405516" y="254121"/>
                    <a:pt x="375641" y="287522"/>
                    <a:pt x="382806" y="300039"/>
                  </a:cubicBezTo>
                  <a:cubicBezTo>
                    <a:pt x="402561" y="334497"/>
                    <a:pt x="526433" y="266116"/>
                    <a:pt x="537647" y="294837"/>
                  </a:cubicBezTo>
                  <a:cubicBezTo>
                    <a:pt x="547241" y="319511"/>
                    <a:pt x="492996" y="339865"/>
                    <a:pt x="466764" y="349438"/>
                  </a:cubicBezTo>
                  <a:cubicBezTo>
                    <a:pt x="440492" y="359016"/>
                    <a:pt x="394505" y="365238"/>
                    <a:pt x="382158" y="396190"/>
                  </a:cubicBezTo>
                  <a:cubicBezTo>
                    <a:pt x="359448" y="453192"/>
                    <a:pt x="320505" y="480039"/>
                    <a:pt x="320505" y="480039"/>
                  </a:cubicBezTo>
                  <a:cubicBezTo>
                    <a:pt x="320505" y="480039"/>
                    <a:pt x="327792" y="611316"/>
                    <a:pt x="332245" y="663812"/>
                  </a:cubicBezTo>
                  <a:cubicBezTo>
                    <a:pt x="336698" y="716308"/>
                    <a:pt x="349611" y="847572"/>
                    <a:pt x="349611" y="847572"/>
                  </a:cubicBezTo>
                  <a:lnTo>
                    <a:pt x="108464" y="840512"/>
                  </a:lnTo>
                  <a:close/>
                </a:path>
              </a:pathLst>
            </a:custGeom>
            <a:solidFill>
              <a:srgbClr val="CA845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06" name="Google Shape;506;p17"/>
            <p:cNvSpPr/>
            <p:nvPr/>
          </p:nvSpPr>
          <p:spPr>
            <a:xfrm>
              <a:off x="5961062" y="1895693"/>
              <a:ext cx="116508" cy="8485"/>
            </a:xfrm>
            <a:custGeom>
              <a:rect b="b" l="l" r="r" t="t"/>
              <a:pathLst>
                <a:path extrusionOk="0" h="8485" w="116508">
                  <a:moveTo>
                    <a:pt x="113878" y="3"/>
                  </a:moveTo>
                  <a:cubicBezTo>
                    <a:pt x="113473" y="-1"/>
                    <a:pt x="78376" y="-45"/>
                    <a:pt x="60969" y="384"/>
                  </a:cubicBezTo>
                  <a:cubicBezTo>
                    <a:pt x="59511" y="420"/>
                    <a:pt x="38137" y="1189"/>
                    <a:pt x="28584" y="1647"/>
                  </a:cubicBezTo>
                  <a:cubicBezTo>
                    <a:pt x="21985" y="1966"/>
                    <a:pt x="2878" y="3015"/>
                    <a:pt x="2554" y="3039"/>
                  </a:cubicBezTo>
                  <a:cubicBezTo>
                    <a:pt x="1057" y="3140"/>
                    <a:pt x="-77" y="4464"/>
                    <a:pt x="4" y="5950"/>
                  </a:cubicBezTo>
                  <a:cubicBezTo>
                    <a:pt x="125" y="7436"/>
                    <a:pt x="1421" y="8577"/>
                    <a:pt x="2919" y="8480"/>
                  </a:cubicBezTo>
                  <a:cubicBezTo>
                    <a:pt x="3242" y="8456"/>
                    <a:pt x="22228" y="7278"/>
                    <a:pt x="28867" y="6962"/>
                  </a:cubicBezTo>
                  <a:cubicBezTo>
                    <a:pt x="38380" y="6504"/>
                    <a:pt x="47812" y="6205"/>
                    <a:pt x="56799" y="5950"/>
                  </a:cubicBezTo>
                  <a:cubicBezTo>
                    <a:pt x="58256" y="5909"/>
                    <a:pt x="59633" y="5861"/>
                    <a:pt x="61131" y="5824"/>
                  </a:cubicBezTo>
                  <a:cubicBezTo>
                    <a:pt x="78416" y="5395"/>
                    <a:pt x="96592" y="5266"/>
                    <a:pt x="111732" y="5318"/>
                  </a:cubicBezTo>
                  <a:cubicBezTo>
                    <a:pt x="112785" y="5318"/>
                    <a:pt x="113473" y="5314"/>
                    <a:pt x="113878" y="5318"/>
                  </a:cubicBezTo>
                  <a:cubicBezTo>
                    <a:pt x="115335" y="5326"/>
                    <a:pt x="116509" y="4148"/>
                    <a:pt x="116509" y="2659"/>
                  </a:cubicBezTo>
                  <a:cubicBezTo>
                    <a:pt x="116509" y="1169"/>
                    <a:pt x="115335" y="11"/>
                    <a:pt x="113878" y="3"/>
                  </a:cubicBezTo>
                  <a:close/>
                </a:path>
              </a:pathLst>
            </a:custGeom>
            <a:solidFill>
              <a:srgbClr val="0000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07" name="Google Shape;507;p17"/>
            <p:cNvSpPr/>
            <p:nvPr/>
          </p:nvSpPr>
          <p:spPr>
            <a:xfrm>
              <a:off x="5932615" y="1640465"/>
              <a:ext cx="223813" cy="235323"/>
            </a:xfrm>
            <a:custGeom>
              <a:rect b="b" l="l" r="r" t="t"/>
              <a:pathLst>
                <a:path extrusionOk="0" h="235323" w="223813">
                  <a:moveTo>
                    <a:pt x="101438" y="37"/>
                  </a:moveTo>
                  <a:cubicBezTo>
                    <a:pt x="186004" y="5481"/>
                    <a:pt x="29908" y="151821"/>
                    <a:pt x="119979" y="170167"/>
                  </a:cubicBezTo>
                  <a:cubicBezTo>
                    <a:pt x="196205" y="185704"/>
                    <a:pt x="129573" y="63236"/>
                    <a:pt x="179041" y="59403"/>
                  </a:cubicBezTo>
                  <a:cubicBezTo>
                    <a:pt x="228469" y="55565"/>
                    <a:pt x="269476" y="261116"/>
                    <a:pt x="115769" y="232610"/>
                  </a:cubicBezTo>
                  <a:cubicBezTo>
                    <a:pt x="-108254" y="191060"/>
                    <a:pt x="53306" y="-3064"/>
                    <a:pt x="101438" y="37"/>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08" name="Google Shape;508;p17"/>
            <p:cNvSpPr/>
            <p:nvPr/>
          </p:nvSpPr>
          <p:spPr>
            <a:xfrm>
              <a:off x="5977567" y="1429008"/>
              <a:ext cx="44207" cy="198783"/>
            </a:xfrm>
            <a:custGeom>
              <a:rect b="b" l="l" r="r" t="t"/>
              <a:pathLst>
                <a:path extrusionOk="0" h="198783" w="44207">
                  <a:moveTo>
                    <a:pt x="23252" y="28"/>
                  </a:moveTo>
                  <a:cubicBezTo>
                    <a:pt x="42804" y="-2765"/>
                    <a:pt x="59321" y="203811"/>
                    <a:pt x="21349" y="198690"/>
                  </a:cubicBezTo>
                  <a:cubicBezTo>
                    <a:pt x="-16582" y="193569"/>
                    <a:pt x="3740" y="2817"/>
                    <a:pt x="23252" y="2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09" name="Google Shape;509;p17"/>
            <p:cNvSpPr/>
            <p:nvPr/>
          </p:nvSpPr>
          <p:spPr>
            <a:xfrm>
              <a:off x="6076318" y="1433397"/>
              <a:ext cx="85209" cy="185555"/>
            </a:xfrm>
            <a:custGeom>
              <a:rect b="b" l="l" r="r" t="t"/>
              <a:pathLst>
                <a:path extrusionOk="0" h="185555" w="85209">
                  <a:moveTo>
                    <a:pt x="77763" y="436"/>
                  </a:moveTo>
                  <a:cubicBezTo>
                    <a:pt x="109621" y="11714"/>
                    <a:pt x="30359" y="190078"/>
                    <a:pt x="7406" y="185468"/>
                  </a:cubicBezTo>
                  <a:cubicBezTo>
                    <a:pt x="-22874" y="179399"/>
                    <a:pt x="47523" y="-10259"/>
                    <a:pt x="77763" y="436"/>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10" name="Google Shape;510;p17"/>
            <p:cNvSpPr/>
            <p:nvPr/>
          </p:nvSpPr>
          <p:spPr>
            <a:xfrm>
              <a:off x="6149557" y="1515829"/>
              <a:ext cx="110462" cy="153659"/>
            </a:xfrm>
            <a:custGeom>
              <a:rect b="b" l="l" r="r" t="t"/>
              <a:pathLst>
                <a:path extrusionOk="0" h="153659" w="110462">
                  <a:moveTo>
                    <a:pt x="105930" y="590"/>
                  </a:moveTo>
                  <a:cubicBezTo>
                    <a:pt x="132647" y="14904"/>
                    <a:pt x="33751" y="177303"/>
                    <a:pt x="4807" y="150727"/>
                  </a:cubicBezTo>
                  <a:cubicBezTo>
                    <a:pt x="-24137" y="124151"/>
                    <a:pt x="86256" y="-9960"/>
                    <a:pt x="105930" y="59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11" name="Google Shape;511;p17"/>
            <p:cNvSpPr/>
            <p:nvPr/>
          </p:nvSpPr>
          <p:spPr>
            <a:xfrm>
              <a:off x="6204789" y="1712329"/>
              <a:ext cx="107214" cy="50413"/>
            </a:xfrm>
            <a:custGeom>
              <a:rect b="b" l="l" r="r" t="t"/>
              <a:pathLst>
                <a:path extrusionOk="0" h="50413" w="107214">
                  <a:moveTo>
                    <a:pt x="106845" y="4269"/>
                  </a:moveTo>
                  <a:cubicBezTo>
                    <a:pt x="114293" y="20644"/>
                    <a:pt x="6896" y="67485"/>
                    <a:pt x="379" y="43905"/>
                  </a:cubicBezTo>
                  <a:cubicBezTo>
                    <a:pt x="-7151" y="16762"/>
                    <a:pt x="99963" y="-10794"/>
                    <a:pt x="106845" y="426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12" name="Google Shape;512;p17"/>
            <p:cNvSpPr/>
            <p:nvPr/>
          </p:nvSpPr>
          <p:spPr>
            <a:xfrm>
              <a:off x="5812105" y="1633672"/>
              <a:ext cx="79400" cy="101227"/>
            </a:xfrm>
            <a:custGeom>
              <a:rect b="b" l="l" r="r" t="t"/>
              <a:pathLst>
                <a:path extrusionOk="0" h="101227" w="79400">
                  <a:moveTo>
                    <a:pt x="4038" y="4770"/>
                  </a:moveTo>
                  <a:cubicBezTo>
                    <a:pt x="-12154" y="20128"/>
                    <a:pt x="24886" y="45417"/>
                    <a:pt x="35290" y="61144"/>
                  </a:cubicBezTo>
                  <a:cubicBezTo>
                    <a:pt x="45734" y="76871"/>
                    <a:pt x="61036" y="109224"/>
                    <a:pt x="74031" y="99407"/>
                  </a:cubicBezTo>
                  <a:cubicBezTo>
                    <a:pt x="87065" y="89590"/>
                    <a:pt x="73950" y="53137"/>
                    <a:pt x="60388" y="33763"/>
                  </a:cubicBezTo>
                  <a:cubicBezTo>
                    <a:pt x="46787" y="14388"/>
                    <a:pt x="20190" y="-10589"/>
                    <a:pt x="4038" y="477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513" name="Google Shape;513;p17"/>
          <p:cNvGrpSpPr/>
          <p:nvPr/>
        </p:nvGrpSpPr>
        <p:grpSpPr>
          <a:xfrm>
            <a:off x="8189883" y="3683794"/>
            <a:ext cx="2567477" cy="3182148"/>
            <a:chOff x="5410959" y="1665868"/>
            <a:chExt cx="479490" cy="594272"/>
          </a:xfrm>
        </p:grpSpPr>
        <p:sp>
          <p:nvSpPr>
            <p:cNvPr id="514" name="Google Shape;514;p17"/>
            <p:cNvSpPr/>
            <p:nvPr/>
          </p:nvSpPr>
          <p:spPr>
            <a:xfrm>
              <a:off x="5410959" y="1665868"/>
              <a:ext cx="479490" cy="594272"/>
            </a:xfrm>
            <a:custGeom>
              <a:rect b="b" l="l" r="r" t="t"/>
              <a:pathLst>
                <a:path extrusionOk="0" h="594272" w="479490">
                  <a:moveTo>
                    <a:pt x="119548" y="593847"/>
                  </a:moveTo>
                  <a:lnTo>
                    <a:pt x="167681" y="470618"/>
                  </a:lnTo>
                  <a:cubicBezTo>
                    <a:pt x="167681" y="470618"/>
                    <a:pt x="128373" y="447252"/>
                    <a:pt x="111736" y="416240"/>
                  </a:cubicBezTo>
                  <a:cubicBezTo>
                    <a:pt x="96555" y="387943"/>
                    <a:pt x="90888" y="362489"/>
                    <a:pt x="64778" y="339564"/>
                  </a:cubicBezTo>
                  <a:cubicBezTo>
                    <a:pt x="43970" y="321283"/>
                    <a:pt x="-10639" y="295177"/>
                    <a:pt x="1829" y="266917"/>
                  </a:cubicBezTo>
                  <a:cubicBezTo>
                    <a:pt x="24256" y="216181"/>
                    <a:pt x="106392" y="318210"/>
                    <a:pt x="128940" y="314919"/>
                  </a:cubicBezTo>
                  <a:cubicBezTo>
                    <a:pt x="160961" y="310256"/>
                    <a:pt x="129952" y="237195"/>
                    <a:pt x="118496" y="167146"/>
                  </a:cubicBezTo>
                  <a:cubicBezTo>
                    <a:pt x="108497" y="106036"/>
                    <a:pt x="95948" y="55649"/>
                    <a:pt x="122949" y="49868"/>
                  </a:cubicBezTo>
                  <a:cubicBezTo>
                    <a:pt x="154038" y="43213"/>
                    <a:pt x="183104" y="214724"/>
                    <a:pt x="197556" y="214947"/>
                  </a:cubicBezTo>
                  <a:cubicBezTo>
                    <a:pt x="220995" y="215311"/>
                    <a:pt x="206624" y="14702"/>
                    <a:pt x="235730" y="1416"/>
                  </a:cubicBezTo>
                  <a:cubicBezTo>
                    <a:pt x="282566" y="-19982"/>
                    <a:pt x="255647" y="208126"/>
                    <a:pt x="277749" y="212392"/>
                  </a:cubicBezTo>
                  <a:cubicBezTo>
                    <a:pt x="289449" y="214643"/>
                    <a:pt x="293011" y="169879"/>
                    <a:pt x="302321" y="124313"/>
                  </a:cubicBezTo>
                  <a:cubicBezTo>
                    <a:pt x="312846" y="72951"/>
                    <a:pt x="329363" y="20248"/>
                    <a:pt x="348470" y="26652"/>
                  </a:cubicBezTo>
                  <a:cubicBezTo>
                    <a:pt x="365229" y="32255"/>
                    <a:pt x="352882" y="111659"/>
                    <a:pt x="346608" y="172777"/>
                  </a:cubicBezTo>
                  <a:cubicBezTo>
                    <a:pt x="342681" y="211364"/>
                    <a:pt x="337904" y="244907"/>
                    <a:pt x="350089" y="247518"/>
                  </a:cubicBezTo>
                  <a:cubicBezTo>
                    <a:pt x="380814" y="254100"/>
                    <a:pt x="452669" y="147634"/>
                    <a:pt x="472302" y="156030"/>
                  </a:cubicBezTo>
                  <a:cubicBezTo>
                    <a:pt x="509423" y="171919"/>
                    <a:pt x="390773" y="294075"/>
                    <a:pt x="389194" y="320408"/>
                  </a:cubicBezTo>
                  <a:cubicBezTo>
                    <a:pt x="387575" y="346741"/>
                    <a:pt x="388709" y="378236"/>
                    <a:pt x="375714" y="408929"/>
                  </a:cubicBezTo>
                  <a:cubicBezTo>
                    <a:pt x="361505" y="442549"/>
                    <a:pt x="333856" y="464850"/>
                    <a:pt x="333856" y="464850"/>
                  </a:cubicBezTo>
                  <a:cubicBezTo>
                    <a:pt x="333856" y="464850"/>
                    <a:pt x="330901" y="527114"/>
                    <a:pt x="329241" y="544675"/>
                  </a:cubicBezTo>
                  <a:cubicBezTo>
                    <a:pt x="327582" y="562231"/>
                    <a:pt x="320862" y="594272"/>
                    <a:pt x="320862" y="594272"/>
                  </a:cubicBezTo>
                  <a:lnTo>
                    <a:pt x="119548" y="593847"/>
                  </a:lnTo>
                  <a:close/>
                </a:path>
              </a:pathLst>
            </a:custGeom>
            <a:solidFill>
              <a:srgbClr val="83442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15" name="Google Shape;515;p17"/>
            <p:cNvSpPr/>
            <p:nvPr/>
          </p:nvSpPr>
          <p:spPr>
            <a:xfrm>
              <a:off x="5590384" y="1877432"/>
              <a:ext cx="95712" cy="26964"/>
            </a:xfrm>
            <a:custGeom>
              <a:rect b="b" l="l" r="r" t="t"/>
              <a:pathLst>
                <a:path extrusionOk="0" h="26964" w="95712">
                  <a:moveTo>
                    <a:pt x="68813" y="3"/>
                  </a:moveTo>
                  <a:cubicBezTo>
                    <a:pt x="62579" y="52"/>
                    <a:pt x="56142" y="708"/>
                    <a:pt x="49827" y="2027"/>
                  </a:cubicBezTo>
                  <a:cubicBezTo>
                    <a:pt x="47722" y="2465"/>
                    <a:pt x="45577" y="2930"/>
                    <a:pt x="43390" y="3545"/>
                  </a:cubicBezTo>
                  <a:cubicBezTo>
                    <a:pt x="36671" y="5420"/>
                    <a:pt x="29627" y="8055"/>
                    <a:pt x="22381" y="11265"/>
                  </a:cubicBezTo>
                  <a:cubicBezTo>
                    <a:pt x="17078" y="13597"/>
                    <a:pt x="12017" y="16103"/>
                    <a:pt x="7322" y="18600"/>
                  </a:cubicBezTo>
                  <a:cubicBezTo>
                    <a:pt x="5703" y="19475"/>
                    <a:pt x="1655" y="21843"/>
                    <a:pt x="1371" y="22017"/>
                  </a:cubicBezTo>
                  <a:cubicBezTo>
                    <a:pt x="116" y="22778"/>
                    <a:pt x="-410" y="24405"/>
                    <a:pt x="359" y="25685"/>
                  </a:cubicBezTo>
                  <a:cubicBezTo>
                    <a:pt x="1128" y="26964"/>
                    <a:pt x="2748" y="27332"/>
                    <a:pt x="4043" y="26571"/>
                  </a:cubicBezTo>
                  <a:cubicBezTo>
                    <a:pt x="4286" y="26417"/>
                    <a:pt x="8253" y="24260"/>
                    <a:pt x="9872" y="23410"/>
                  </a:cubicBezTo>
                  <a:cubicBezTo>
                    <a:pt x="14447" y="20969"/>
                    <a:pt x="19385" y="18471"/>
                    <a:pt x="24527" y="16196"/>
                  </a:cubicBezTo>
                  <a:cubicBezTo>
                    <a:pt x="31570" y="13087"/>
                    <a:pt x="38492" y="10528"/>
                    <a:pt x="44888" y="8735"/>
                  </a:cubicBezTo>
                  <a:cubicBezTo>
                    <a:pt x="46993" y="8148"/>
                    <a:pt x="49017" y="7751"/>
                    <a:pt x="50960" y="7343"/>
                  </a:cubicBezTo>
                  <a:cubicBezTo>
                    <a:pt x="62903" y="4853"/>
                    <a:pt x="75007" y="4922"/>
                    <a:pt x="86017" y="6711"/>
                  </a:cubicBezTo>
                  <a:cubicBezTo>
                    <a:pt x="87799" y="6998"/>
                    <a:pt x="89337" y="7415"/>
                    <a:pt x="90673" y="7723"/>
                  </a:cubicBezTo>
                  <a:cubicBezTo>
                    <a:pt x="91482" y="7901"/>
                    <a:pt x="92049" y="8027"/>
                    <a:pt x="92333" y="8099"/>
                  </a:cubicBezTo>
                  <a:cubicBezTo>
                    <a:pt x="93790" y="8496"/>
                    <a:pt x="95207" y="7638"/>
                    <a:pt x="95611" y="6205"/>
                  </a:cubicBezTo>
                  <a:cubicBezTo>
                    <a:pt x="96016" y="4768"/>
                    <a:pt x="95166" y="3311"/>
                    <a:pt x="93709" y="2914"/>
                  </a:cubicBezTo>
                  <a:cubicBezTo>
                    <a:pt x="93385" y="2817"/>
                    <a:pt x="92737" y="2610"/>
                    <a:pt x="91847" y="2408"/>
                  </a:cubicBezTo>
                  <a:cubicBezTo>
                    <a:pt x="90349" y="2080"/>
                    <a:pt x="88770" y="1699"/>
                    <a:pt x="86908" y="1396"/>
                  </a:cubicBezTo>
                  <a:cubicBezTo>
                    <a:pt x="81079" y="453"/>
                    <a:pt x="75007" y="-45"/>
                    <a:pt x="68813" y="3"/>
                  </a:cubicBezTo>
                  <a:close/>
                </a:path>
              </a:pathLst>
            </a:custGeom>
            <a:solidFill>
              <a:srgbClr val="0000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16" name="Google Shape;516;p17"/>
            <p:cNvSpPr/>
            <p:nvPr/>
          </p:nvSpPr>
          <p:spPr>
            <a:xfrm>
              <a:off x="5513585" y="1994404"/>
              <a:ext cx="20211" cy="34586"/>
            </a:xfrm>
            <a:custGeom>
              <a:rect b="b" l="l" r="r" t="t"/>
              <a:pathLst>
                <a:path extrusionOk="0" h="34586" w="20211">
                  <a:moveTo>
                    <a:pt x="15950" y="556"/>
                  </a:moveTo>
                  <a:cubicBezTo>
                    <a:pt x="15465" y="912"/>
                    <a:pt x="14615" y="1564"/>
                    <a:pt x="13643" y="2451"/>
                  </a:cubicBezTo>
                  <a:cubicBezTo>
                    <a:pt x="12064" y="3920"/>
                    <a:pt x="10485" y="5459"/>
                    <a:pt x="8988" y="7260"/>
                  </a:cubicBezTo>
                  <a:cubicBezTo>
                    <a:pt x="7126" y="9478"/>
                    <a:pt x="5506" y="11851"/>
                    <a:pt x="4292" y="14219"/>
                  </a:cubicBezTo>
                  <a:cubicBezTo>
                    <a:pt x="3644" y="15502"/>
                    <a:pt x="3159" y="16814"/>
                    <a:pt x="2673" y="18267"/>
                  </a:cubicBezTo>
                  <a:cubicBezTo>
                    <a:pt x="1620" y="21222"/>
                    <a:pt x="810" y="24363"/>
                    <a:pt x="365" y="27501"/>
                  </a:cubicBezTo>
                  <a:cubicBezTo>
                    <a:pt x="123" y="29383"/>
                    <a:pt x="42" y="30921"/>
                    <a:pt x="1" y="31800"/>
                  </a:cubicBezTo>
                  <a:cubicBezTo>
                    <a:pt x="-40" y="33289"/>
                    <a:pt x="1175" y="34528"/>
                    <a:pt x="2673" y="34585"/>
                  </a:cubicBezTo>
                  <a:cubicBezTo>
                    <a:pt x="4130" y="34637"/>
                    <a:pt x="5385" y="33415"/>
                    <a:pt x="5425" y="31929"/>
                  </a:cubicBezTo>
                  <a:cubicBezTo>
                    <a:pt x="5466" y="31221"/>
                    <a:pt x="5587" y="29942"/>
                    <a:pt x="5830" y="28258"/>
                  </a:cubicBezTo>
                  <a:cubicBezTo>
                    <a:pt x="6195" y="25448"/>
                    <a:pt x="6802" y="22627"/>
                    <a:pt x="7733" y="20036"/>
                  </a:cubicBezTo>
                  <a:cubicBezTo>
                    <a:pt x="8138" y="18805"/>
                    <a:pt x="8583" y="17684"/>
                    <a:pt x="9109" y="16619"/>
                  </a:cubicBezTo>
                  <a:cubicBezTo>
                    <a:pt x="10121" y="14648"/>
                    <a:pt x="11538" y="12729"/>
                    <a:pt x="13157" y="10802"/>
                  </a:cubicBezTo>
                  <a:cubicBezTo>
                    <a:pt x="14493" y="9199"/>
                    <a:pt x="15910" y="7689"/>
                    <a:pt x="17327" y="6373"/>
                  </a:cubicBezTo>
                  <a:cubicBezTo>
                    <a:pt x="18177" y="5592"/>
                    <a:pt x="18865" y="5001"/>
                    <a:pt x="19230" y="4730"/>
                  </a:cubicBezTo>
                  <a:cubicBezTo>
                    <a:pt x="20404" y="3819"/>
                    <a:pt x="20525" y="2240"/>
                    <a:pt x="19594" y="1062"/>
                  </a:cubicBezTo>
                  <a:cubicBezTo>
                    <a:pt x="18703" y="-120"/>
                    <a:pt x="17124" y="-355"/>
                    <a:pt x="15950" y="556"/>
                  </a:cubicBezTo>
                  <a:close/>
                </a:path>
              </a:pathLst>
            </a:custGeom>
            <a:solidFill>
              <a:srgbClr val="0000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17" name="Google Shape;517;p17"/>
            <p:cNvSpPr/>
            <p:nvPr/>
          </p:nvSpPr>
          <p:spPr>
            <a:xfrm>
              <a:off x="5602610" y="2139891"/>
              <a:ext cx="106420" cy="11330"/>
            </a:xfrm>
            <a:custGeom>
              <a:rect b="b" l="l" r="r" t="t"/>
              <a:pathLst>
                <a:path extrusionOk="0" h="11330" w="106420">
                  <a:moveTo>
                    <a:pt x="100469" y="40"/>
                  </a:moveTo>
                  <a:cubicBezTo>
                    <a:pt x="87272" y="-89"/>
                    <a:pt x="72253" y="85"/>
                    <a:pt x="57963" y="672"/>
                  </a:cubicBezTo>
                  <a:cubicBezTo>
                    <a:pt x="55089" y="794"/>
                    <a:pt x="52296" y="899"/>
                    <a:pt x="49625" y="1052"/>
                  </a:cubicBezTo>
                  <a:cubicBezTo>
                    <a:pt x="41205" y="1534"/>
                    <a:pt x="32703" y="2299"/>
                    <a:pt x="24202" y="3202"/>
                  </a:cubicBezTo>
                  <a:cubicBezTo>
                    <a:pt x="18535" y="3805"/>
                    <a:pt x="13151" y="4457"/>
                    <a:pt x="8374" y="5101"/>
                  </a:cubicBezTo>
                  <a:cubicBezTo>
                    <a:pt x="6714" y="5327"/>
                    <a:pt x="2585" y="5943"/>
                    <a:pt x="2302" y="5987"/>
                  </a:cubicBezTo>
                  <a:cubicBezTo>
                    <a:pt x="844" y="6218"/>
                    <a:pt x="-208" y="7550"/>
                    <a:pt x="35" y="9023"/>
                  </a:cubicBezTo>
                  <a:cubicBezTo>
                    <a:pt x="278" y="10493"/>
                    <a:pt x="1735" y="11529"/>
                    <a:pt x="3193" y="11298"/>
                  </a:cubicBezTo>
                  <a:cubicBezTo>
                    <a:pt x="3476" y="11258"/>
                    <a:pt x="7483" y="10639"/>
                    <a:pt x="9143" y="10416"/>
                  </a:cubicBezTo>
                  <a:cubicBezTo>
                    <a:pt x="13880" y="9776"/>
                    <a:pt x="19102" y="9112"/>
                    <a:pt x="24688" y="8517"/>
                  </a:cubicBezTo>
                  <a:cubicBezTo>
                    <a:pt x="33108" y="7623"/>
                    <a:pt x="41569" y="6971"/>
                    <a:pt x="49867" y="6493"/>
                  </a:cubicBezTo>
                  <a:cubicBezTo>
                    <a:pt x="52499" y="6339"/>
                    <a:pt x="55251" y="6230"/>
                    <a:pt x="58085" y="6113"/>
                  </a:cubicBezTo>
                  <a:cubicBezTo>
                    <a:pt x="72294" y="5530"/>
                    <a:pt x="87353" y="5352"/>
                    <a:pt x="100469" y="5481"/>
                  </a:cubicBezTo>
                  <a:cubicBezTo>
                    <a:pt x="102048" y="5497"/>
                    <a:pt x="103181" y="5469"/>
                    <a:pt x="103748" y="5481"/>
                  </a:cubicBezTo>
                  <a:cubicBezTo>
                    <a:pt x="105246" y="5506"/>
                    <a:pt x="106379" y="4315"/>
                    <a:pt x="106420" y="2825"/>
                  </a:cubicBezTo>
                  <a:cubicBezTo>
                    <a:pt x="106460" y="1336"/>
                    <a:pt x="105246" y="194"/>
                    <a:pt x="103748" y="166"/>
                  </a:cubicBezTo>
                  <a:cubicBezTo>
                    <a:pt x="103141" y="158"/>
                    <a:pt x="102088" y="57"/>
                    <a:pt x="100469" y="40"/>
                  </a:cubicBezTo>
                  <a:close/>
                </a:path>
              </a:pathLst>
            </a:custGeom>
            <a:solidFill>
              <a:srgbClr val="0000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18" name="Google Shape;518;p17"/>
            <p:cNvSpPr/>
            <p:nvPr/>
          </p:nvSpPr>
          <p:spPr>
            <a:xfrm>
              <a:off x="5426884" y="1927053"/>
              <a:ext cx="91399" cy="79868"/>
            </a:xfrm>
            <a:custGeom>
              <a:rect b="b" l="l" r="r" t="t"/>
              <a:pathLst>
                <a:path extrusionOk="0" h="79868" w="91399">
                  <a:moveTo>
                    <a:pt x="1651" y="2796"/>
                  </a:moveTo>
                  <a:cubicBezTo>
                    <a:pt x="-13125" y="22835"/>
                    <a:pt x="75772" y="99186"/>
                    <a:pt x="89779" y="75282"/>
                  </a:cubicBezTo>
                  <a:cubicBezTo>
                    <a:pt x="102611" y="53422"/>
                    <a:pt x="35453" y="14160"/>
                    <a:pt x="21325" y="3404"/>
                  </a:cubicBezTo>
                  <a:cubicBezTo>
                    <a:pt x="17560" y="554"/>
                    <a:pt x="5416" y="-2272"/>
                    <a:pt x="1651" y="2796"/>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19" name="Google Shape;519;p17"/>
            <p:cNvSpPr/>
            <p:nvPr/>
          </p:nvSpPr>
          <p:spPr>
            <a:xfrm>
              <a:off x="5530961" y="1742630"/>
              <a:ext cx="52484" cy="158578"/>
            </a:xfrm>
            <a:custGeom>
              <a:rect b="b" l="l" r="r" t="t"/>
              <a:pathLst>
                <a:path extrusionOk="0" h="158578" w="52484">
                  <a:moveTo>
                    <a:pt x="37923" y="157313"/>
                  </a:moveTo>
                  <a:cubicBezTo>
                    <a:pt x="25171" y="152305"/>
                    <a:pt x="21528" y="132591"/>
                    <a:pt x="16711" y="121556"/>
                  </a:cubicBezTo>
                  <a:cubicBezTo>
                    <a:pt x="6226" y="97453"/>
                    <a:pt x="-12598" y="3982"/>
                    <a:pt x="12379" y="63"/>
                  </a:cubicBezTo>
                  <a:cubicBezTo>
                    <a:pt x="26062" y="-2082"/>
                    <a:pt x="38125" y="51033"/>
                    <a:pt x="40797" y="74427"/>
                  </a:cubicBezTo>
                  <a:cubicBezTo>
                    <a:pt x="43388" y="97396"/>
                    <a:pt x="67434" y="168927"/>
                    <a:pt x="37923" y="157313"/>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20" name="Google Shape;520;p17"/>
            <p:cNvSpPr/>
            <p:nvPr/>
          </p:nvSpPr>
          <p:spPr>
            <a:xfrm>
              <a:off x="5632951" y="1696791"/>
              <a:ext cx="37299" cy="164206"/>
            </a:xfrm>
            <a:custGeom>
              <a:rect b="b" l="l" r="r" t="t"/>
              <a:pathLst>
                <a:path extrusionOk="0" h="164206" w="37299">
                  <a:moveTo>
                    <a:pt x="23372" y="0"/>
                  </a:moveTo>
                  <a:cubicBezTo>
                    <a:pt x="44624" y="-121"/>
                    <a:pt x="41022" y="167127"/>
                    <a:pt x="16207" y="164168"/>
                  </a:cubicBezTo>
                  <a:cubicBezTo>
                    <a:pt x="-8609" y="161204"/>
                    <a:pt x="-3913" y="154"/>
                    <a:pt x="23372"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21" name="Google Shape;521;p17"/>
            <p:cNvSpPr/>
            <p:nvPr/>
          </p:nvSpPr>
          <p:spPr>
            <a:xfrm>
              <a:off x="5709019" y="1714362"/>
              <a:ext cx="48042" cy="163972"/>
            </a:xfrm>
            <a:custGeom>
              <a:rect b="b" l="l" r="r" t="t"/>
              <a:pathLst>
                <a:path extrusionOk="0" h="163972" w="48042">
                  <a:moveTo>
                    <a:pt x="37051" y="2"/>
                  </a:moveTo>
                  <a:cubicBezTo>
                    <a:pt x="60814" y="706"/>
                    <a:pt x="43690" y="171169"/>
                    <a:pt x="8228" y="163736"/>
                  </a:cubicBezTo>
                  <a:cubicBezTo>
                    <a:pt x="-6466" y="160664"/>
                    <a:pt x="1144" y="112941"/>
                    <a:pt x="10738" y="69650"/>
                  </a:cubicBezTo>
                  <a:cubicBezTo>
                    <a:pt x="18834" y="33160"/>
                    <a:pt x="27093" y="-294"/>
                    <a:pt x="37051" y="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22" name="Google Shape;522;p17"/>
            <p:cNvSpPr/>
            <p:nvPr/>
          </p:nvSpPr>
          <p:spPr>
            <a:xfrm>
              <a:off x="5788372" y="1826694"/>
              <a:ext cx="97694" cy="121389"/>
            </a:xfrm>
            <a:custGeom>
              <a:rect b="b" l="l" r="r" t="t"/>
              <a:pathLst>
                <a:path extrusionOk="0" h="121389" w="97694">
                  <a:moveTo>
                    <a:pt x="93189" y="427"/>
                  </a:moveTo>
                  <a:cubicBezTo>
                    <a:pt x="118854" y="12442"/>
                    <a:pt x="27609" y="135570"/>
                    <a:pt x="2349" y="120037"/>
                  </a:cubicBezTo>
                  <a:cubicBezTo>
                    <a:pt x="-15665" y="108985"/>
                    <a:pt x="75296" y="-7928"/>
                    <a:pt x="93189" y="427"/>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23" name="Google Shape;523;p17"/>
            <p:cNvSpPr/>
            <p:nvPr/>
          </p:nvSpPr>
          <p:spPr>
            <a:xfrm>
              <a:off x="5561612" y="1901153"/>
              <a:ext cx="198942" cy="215917"/>
            </a:xfrm>
            <a:custGeom>
              <a:rect b="b" l="l" r="r" t="t"/>
              <a:pathLst>
                <a:path extrusionOk="0" h="240576" w="221662">
                  <a:moveTo>
                    <a:pt x="105401" y="681"/>
                  </a:moveTo>
                  <a:cubicBezTo>
                    <a:pt x="37433" y="10514"/>
                    <a:pt x="2942" y="54731"/>
                    <a:pt x="15654" y="100086"/>
                  </a:cubicBezTo>
                  <a:cubicBezTo>
                    <a:pt x="26462" y="138621"/>
                    <a:pt x="-10376" y="178272"/>
                    <a:pt x="2942" y="202548"/>
                  </a:cubicBezTo>
                  <a:cubicBezTo>
                    <a:pt x="43383" y="276143"/>
                    <a:pt x="144910" y="223481"/>
                    <a:pt x="169806" y="205236"/>
                  </a:cubicBezTo>
                  <a:cubicBezTo>
                    <a:pt x="194702" y="186987"/>
                    <a:pt x="221582" y="169953"/>
                    <a:pt x="221663" y="112461"/>
                  </a:cubicBezTo>
                  <a:cubicBezTo>
                    <a:pt x="221784" y="37980"/>
                    <a:pt x="152116" y="-6080"/>
                    <a:pt x="105401" y="681"/>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524" name="Google Shape;524;p17"/>
          <p:cNvGrpSpPr/>
          <p:nvPr/>
        </p:nvGrpSpPr>
        <p:grpSpPr>
          <a:xfrm>
            <a:off x="7713456" y="1123899"/>
            <a:ext cx="2173259" cy="1943083"/>
            <a:chOff x="5524324" y="1387039"/>
            <a:chExt cx="460524" cy="411740"/>
          </a:xfrm>
        </p:grpSpPr>
        <p:sp>
          <p:nvSpPr>
            <p:cNvPr id="525" name="Google Shape;525;p17"/>
            <p:cNvSpPr/>
            <p:nvPr/>
          </p:nvSpPr>
          <p:spPr>
            <a:xfrm>
              <a:off x="5677337" y="1587099"/>
              <a:ext cx="218521" cy="211680"/>
            </a:xfrm>
            <a:custGeom>
              <a:rect b="b" l="l" r="r" t="t"/>
              <a:pathLst>
                <a:path extrusionOk="0" h="211680" w="218521">
                  <a:moveTo>
                    <a:pt x="56022" y="5400"/>
                  </a:moveTo>
                  <a:cubicBezTo>
                    <a:pt x="-20892" y="35425"/>
                    <a:pt x="-10124" y="163970"/>
                    <a:pt x="37401" y="194553"/>
                  </a:cubicBezTo>
                  <a:cubicBezTo>
                    <a:pt x="84885" y="225137"/>
                    <a:pt x="107919" y="209742"/>
                    <a:pt x="141195" y="187376"/>
                  </a:cubicBezTo>
                  <a:cubicBezTo>
                    <a:pt x="174430" y="165014"/>
                    <a:pt x="226124" y="188125"/>
                    <a:pt x="217583" y="113578"/>
                  </a:cubicBezTo>
                  <a:cubicBezTo>
                    <a:pt x="212239" y="66535"/>
                    <a:pt x="128322" y="-22831"/>
                    <a:pt x="56022" y="540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26" name="Google Shape;526;p17"/>
            <p:cNvSpPr/>
            <p:nvPr/>
          </p:nvSpPr>
          <p:spPr>
            <a:xfrm>
              <a:off x="5904081" y="1544431"/>
              <a:ext cx="80767" cy="116088"/>
            </a:xfrm>
            <a:custGeom>
              <a:rect b="b" l="l" r="r" t="t"/>
              <a:pathLst>
                <a:path extrusionOk="0" h="116088" w="80767">
                  <a:moveTo>
                    <a:pt x="76659" y="5470"/>
                  </a:moveTo>
                  <a:cubicBezTo>
                    <a:pt x="93135" y="23087"/>
                    <a:pt x="55447" y="52084"/>
                    <a:pt x="44841" y="70123"/>
                  </a:cubicBezTo>
                  <a:cubicBezTo>
                    <a:pt x="34235" y="88161"/>
                    <a:pt x="18690" y="125262"/>
                    <a:pt x="5452" y="114000"/>
                  </a:cubicBezTo>
                  <a:cubicBezTo>
                    <a:pt x="-7785" y="102742"/>
                    <a:pt x="5533" y="60941"/>
                    <a:pt x="19337" y="38721"/>
                  </a:cubicBezTo>
                  <a:cubicBezTo>
                    <a:pt x="33142" y="16501"/>
                    <a:pt x="60223" y="-12143"/>
                    <a:pt x="76659" y="547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27" name="Google Shape;527;p17"/>
            <p:cNvSpPr/>
            <p:nvPr/>
          </p:nvSpPr>
          <p:spPr>
            <a:xfrm>
              <a:off x="5524324" y="1605993"/>
              <a:ext cx="102681" cy="83121"/>
            </a:xfrm>
            <a:custGeom>
              <a:rect b="b" l="l" r="r" t="t"/>
              <a:pathLst>
                <a:path extrusionOk="0" h="83121" w="102681">
                  <a:moveTo>
                    <a:pt x="476" y="3115"/>
                  </a:moveTo>
                  <a:cubicBezTo>
                    <a:pt x="11608" y="-15797"/>
                    <a:pt x="116860" y="56648"/>
                    <a:pt x="101072" y="79317"/>
                  </a:cubicBezTo>
                  <a:cubicBezTo>
                    <a:pt x="85284" y="101987"/>
                    <a:pt x="-7418" y="16491"/>
                    <a:pt x="476" y="311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28" name="Google Shape;528;p17"/>
            <p:cNvSpPr/>
            <p:nvPr/>
          </p:nvSpPr>
          <p:spPr>
            <a:xfrm>
              <a:off x="5556034" y="1500567"/>
              <a:ext cx="107724" cy="131093"/>
            </a:xfrm>
            <a:custGeom>
              <a:rect b="b" l="l" r="r" t="t"/>
              <a:pathLst>
                <a:path extrusionOk="0" h="131093" w="107724">
                  <a:moveTo>
                    <a:pt x="1312" y="2498"/>
                  </a:moveTo>
                  <a:cubicBezTo>
                    <a:pt x="19731" y="-19642"/>
                    <a:pt x="126683" y="112238"/>
                    <a:pt x="104782" y="128698"/>
                  </a:cubicBezTo>
                  <a:cubicBezTo>
                    <a:pt x="75960" y="150380"/>
                    <a:pt x="-11723" y="18152"/>
                    <a:pt x="1312" y="249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29" name="Google Shape;529;p17"/>
            <p:cNvSpPr/>
            <p:nvPr/>
          </p:nvSpPr>
          <p:spPr>
            <a:xfrm>
              <a:off x="5743077" y="1387039"/>
              <a:ext cx="50874" cy="178475"/>
            </a:xfrm>
            <a:custGeom>
              <a:rect b="b" l="l" r="r" t="t"/>
              <a:pathLst>
                <a:path extrusionOk="0" h="178475" w="50874">
                  <a:moveTo>
                    <a:pt x="7648" y="710"/>
                  </a:moveTo>
                  <a:cubicBezTo>
                    <a:pt x="36957" y="-12794"/>
                    <a:pt x="68451" y="170715"/>
                    <a:pt x="39224" y="178269"/>
                  </a:cubicBezTo>
                  <a:cubicBezTo>
                    <a:pt x="11980" y="185305"/>
                    <a:pt x="-13078" y="10260"/>
                    <a:pt x="7648" y="71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30" name="Google Shape;530;p17"/>
            <p:cNvSpPr/>
            <p:nvPr/>
          </p:nvSpPr>
          <p:spPr>
            <a:xfrm>
              <a:off x="5639361" y="1416157"/>
              <a:ext cx="79904" cy="165945"/>
            </a:xfrm>
            <a:custGeom>
              <a:rect b="b" l="l" r="r" t="t"/>
              <a:pathLst>
                <a:path extrusionOk="0" h="165945" w="79904">
                  <a:moveTo>
                    <a:pt x="3644" y="1483"/>
                  </a:moveTo>
                  <a:cubicBezTo>
                    <a:pt x="28985" y="-17563"/>
                    <a:pt x="101123" y="152871"/>
                    <a:pt x="73838" y="164882"/>
                  </a:cubicBezTo>
                  <a:cubicBezTo>
                    <a:pt x="37932" y="180706"/>
                    <a:pt x="-14289" y="14952"/>
                    <a:pt x="3644" y="1483"/>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531" name="Google Shape;531;p17"/>
          <p:cNvSpPr/>
          <p:nvPr/>
        </p:nvSpPr>
        <p:spPr>
          <a:xfrm flipH="1" rot="2096547">
            <a:off x="428511" y="6246910"/>
            <a:ext cx="1442204" cy="1243661"/>
          </a:xfrm>
          <a:custGeom>
            <a:rect b="b" l="l" r="r" t="t"/>
            <a:pathLst>
              <a:path extrusionOk="0" h="404148" w="468668">
                <a:moveTo>
                  <a:pt x="343112" y="156"/>
                </a:moveTo>
                <a:cubicBezTo>
                  <a:pt x="319094" y="-1160"/>
                  <a:pt x="294652" y="6050"/>
                  <a:pt x="272395" y="14579"/>
                </a:cubicBezTo>
                <a:cubicBezTo>
                  <a:pt x="260213" y="19247"/>
                  <a:pt x="248251" y="24444"/>
                  <a:pt x="236342" y="29760"/>
                </a:cubicBezTo>
                <a:cubicBezTo>
                  <a:pt x="204331" y="44046"/>
                  <a:pt x="172068" y="59704"/>
                  <a:pt x="137542" y="66950"/>
                </a:cubicBezTo>
                <a:cubicBezTo>
                  <a:pt x="115187" y="71642"/>
                  <a:pt x="91755" y="72188"/>
                  <a:pt x="70242" y="63663"/>
                </a:cubicBezTo>
                <a:cubicBezTo>
                  <a:pt x="61866" y="60343"/>
                  <a:pt x="54263" y="55745"/>
                  <a:pt x="46965" y="50506"/>
                </a:cubicBezTo>
                <a:cubicBezTo>
                  <a:pt x="33656" y="40957"/>
                  <a:pt x="15146" y="43900"/>
                  <a:pt x="5598" y="57210"/>
                </a:cubicBezTo>
                <a:cubicBezTo>
                  <a:pt x="-3950" y="70520"/>
                  <a:pt x="-1006" y="89154"/>
                  <a:pt x="12303" y="98703"/>
                </a:cubicBezTo>
                <a:cubicBezTo>
                  <a:pt x="23539" y="106759"/>
                  <a:pt x="35487" y="113693"/>
                  <a:pt x="48357" y="118819"/>
                </a:cubicBezTo>
                <a:cubicBezTo>
                  <a:pt x="109757" y="143253"/>
                  <a:pt x="173562" y="122227"/>
                  <a:pt x="231281" y="97436"/>
                </a:cubicBezTo>
                <a:cubicBezTo>
                  <a:pt x="257586" y="86142"/>
                  <a:pt x="283653" y="73038"/>
                  <a:pt x="311233" y="65051"/>
                </a:cubicBezTo>
                <a:cubicBezTo>
                  <a:pt x="322442" y="61809"/>
                  <a:pt x="338242" y="57858"/>
                  <a:pt x="349690" y="63157"/>
                </a:cubicBezTo>
                <a:cubicBezTo>
                  <a:pt x="365708" y="70573"/>
                  <a:pt x="372234" y="92404"/>
                  <a:pt x="375877" y="108063"/>
                </a:cubicBezTo>
                <a:cubicBezTo>
                  <a:pt x="376820" y="112135"/>
                  <a:pt x="377699" y="116345"/>
                  <a:pt x="378407" y="120462"/>
                </a:cubicBezTo>
                <a:cubicBezTo>
                  <a:pt x="379201" y="125113"/>
                  <a:pt x="379719" y="129437"/>
                  <a:pt x="380302" y="134124"/>
                </a:cubicBezTo>
                <a:cubicBezTo>
                  <a:pt x="380877" y="138735"/>
                  <a:pt x="381537" y="144054"/>
                  <a:pt x="381949" y="148674"/>
                </a:cubicBezTo>
                <a:cubicBezTo>
                  <a:pt x="386038" y="194603"/>
                  <a:pt x="384775" y="240938"/>
                  <a:pt x="387767" y="286941"/>
                </a:cubicBezTo>
                <a:cubicBezTo>
                  <a:pt x="389969" y="320763"/>
                  <a:pt x="394778" y="354776"/>
                  <a:pt x="408894" y="385865"/>
                </a:cubicBezTo>
                <a:cubicBezTo>
                  <a:pt x="416083" y="401600"/>
                  <a:pt x="434652" y="408490"/>
                  <a:pt x="450387" y="401301"/>
                </a:cubicBezTo>
                <a:cubicBezTo>
                  <a:pt x="466122" y="394107"/>
                  <a:pt x="473012" y="375542"/>
                  <a:pt x="465819" y="359807"/>
                </a:cubicBezTo>
                <a:cubicBezTo>
                  <a:pt x="452091" y="330029"/>
                  <a:pt x="450513" y="295005"/>
                  <a:pt x="448994" y="262652"/>
                </a:cubicBezTo>
                <a:cubicBezTo>
                  <a:pt x="447460" y="229887"/>
                  <a:pt x="447266" y="197097"/>
                  <a:pt x="445201" y="164360"/>
                </a:cubicBezTo>
                <a:cubicBezTo>
                  <a:pt x="443878" y="143391"/>
                  <a:pt x="441991" y="122462"/>
                  <a:pt x="437737" y="101865"/>
                </a:cubicBezTo>
                <a:cubicBezTo>
                  <a:pt x="429248" y="60785"/>
                  <a:pt x="409671" y="18769"/>
                  <a:pt x="366894" y="4584"/>
                </a:cubicBezTo>
                <a:cubicBezTo>
                  <a:pt x="359073" y="1994"/>
                  <a:pt x="351115" y="597"/>
                  <a:pt x="343112" y="156"/>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32" name="Google Shape;532;p17"/>
          <p:cNvSpPr/>
          <p:nvPr/>
        </p:nvSpPr>
        <p:spPr>
          <a:xfrm flipH="1" rot="5400000">
            <a:off x="738507" y="-627719"/>
            <a:ext cx="1102956" cy="2144429"/>
          </a:xfrm>
          <a:custGeom>
            <a:rect b="b" l="l" r="r" t="t"/>
            <a:pathLst>
              <a:path extrusionOk="0" h="685121" w="352382">
                <a:moveTo>
                  <a:pt x="108205" y="54971"/>
                </a:moveTo>
                <a:cubicBezTo>
                  <a:pt x="64295" y="123514"/>
                  <a:pt x="80378" y="228381"/>
                  <a:pt x="80378" y="228381"/>
                </a:cubicBezTo>
                <a:cubicBezTo>
                  <a:pt x="80378" y="228381"/>
                  <a:pt x="12981" y="256382"/>
                  <a:pt x="1796" y="334806"/>
                </a:cubicBezTo>
                <a:cubicBezTo>
                  <a:pt x="-16453" y="462787"/>
                  <a:pt x="110407" y="500528"/>
                  <a:pt x="110407" y="500528"/>
                </a:cubicBezTo>
                <a:cubicBezTo>
                  <a:pt x="93219" y="522898"/>
                  <a:pt x="68072" y="629874"/>
                  <a:pt x="174699" y="672177"/>
                </a:cubicBezTo>
                <a:cubicBezTo>
                  <a:pt x="215010" y="688167"/>
                  <a:pt x="266321" y="687276"/>
                  <a:pt x="307069" y="680560"/>
                </a:cubicBezTo>
                <a:cubicBezTo>
                  <a:pt x="354703" y="672711"/>
                  <a:pt x="352363" y="644216"/>
                  <a:pt x="352363" y="644216"/>
                </a:cubicBezTo>
                <a:cubicBezTo>
                  <a:pt x="352363" y="644216"/>
                  <a:pt x="352797" y="611819"/>
                  <a:pt x="307433" y="619920"/>
                </a:cubicBezTo>
                <a:cubicBezTo>
                  <a:pt x="261762" y="628081"/>
                  <a:pt x="203457" y="651369"/>
                  <a:pt x="157139" y="600561"/>
                </a:cubicBezTo>
                <a:cubicBezTo>
                  <a:pt x="127664" y="568233"/>
                  <a:pt x="125806" y="534694"/>
                  <a:pt x="149018" y="506325"/>
                </a:cubicBezTo>
                <a:cubicBezTo>
                  <a:pt x="160664" y="495553"/>
                  <a:pt x="196417" y="498682"/>
                  <a:pt x="211691" y="494334"/>
                </a:cubicBezTo>
                <a:cubicBezTo>
                  <a:pt x="226094" y="490234"/>
                  <a:pt x="219455" y="465803"/>
                  <a:pt x="208635" y="466066"/>
                </a:cubicBezTo>
                <a:cubicBezTo>
                  <a:pt x="184824" y="466653"/>
                  <a:pt x="149864" y="467240"/>
                  <a:pt x="123523" y="489914"/>
                </a:cubicBezTo>
                <a:cubicBezTo>
                  <a:pt x="116086" y="488938"/>
                  <a:pt x="12463" y="456282"/>
                  <a:pt x="16171" y="359674"/>
                </a:cubicBezTo>
                <a:cubicBezTo>
                  <a:pt x="19300" y="278011"/>
                  <a:pt x="94656" y="258964"/>
                  <a:pt x="94656" y="258964"/>
                </a:cubicBezTo>
                <a:cubicBezTo>
                  <a:pt x="94656" y="258964"/>
                  <a:pt x="124077" y="408781"/>
                  <a:pt x="206440" y="406786"/>
                </a:cubicBezTo>
                <a:cubicBezTo>
                  <a:pt x="245254" y="405843"/>
                  <a:pt x="273534" y="364058"/>
                  <a:pt x="269612" y="333361"/>
                </a:cubicBezTo>
                <a:cubicBezTo>
                  <a:pt x="254087" y="211828"/>
                  <a:pt x="131651" y="215856"/>
                  <a:pt x="131651" y="215856"/>
                </a:cubicBezTo>
                <a:cubicBezTo>
                  <a:pt x="131651" y="215856"/>
                  <a:pt x="106565" y="138508"/>
                  <a:pt x="160187" y="70779"/>
                </a:cubicBezTo>
                <a:cubicBezTo>
                  <a:pt x="207675" y="10794"/>
                  <a:pt x="275368" y="53939"/>
                  <a:pt x="304203" y="83822"/>
                </a:cubicBezTo>
                <a:cubicBezTo>
                  <a:pt x="322116" y="102387"/>
                  <a:pt x="357217" y="93493"/>
                  <a:pt x="335414" y="53603"/>
                </a:cubicBezTo>
                <a:cubicBezTo>
                  <a:pt x="309684" y="6531"/>
                  <a:pt x="168651" y="-39378"/>
                  <a:pt x="108205" y="54971"/>
                </a:cubicBezTo>
                <a:close/>
                <a:moveTo>
                  <a:pt x="197304" y="291463"/>
                </a:moveTo>
                <a:cubicBezTo>
                  <a:pt x="213071" y="307291"/>
                  <a:pt x="230268" y="338210"/>
                  <a:pt x="208570" y="351776"/>
                </a:cubicBezTo>
                <a:cubicBezTo>
                  <a:pt x="195640" y="359860"/>
                  <a:pt x="170169" y="329539"/>
                  <a:pt x="162794" y="308432"/>
                </a:cubicBezTo>
                <a:cubicBezTo>
                  <a:pt x="156110" y="289309"/>
                  <a:pt x="153766" y="282609"/>
                  <a:pt x="150265" y="262430"/>
                </a:cubicBezTo>
                <a:cubicBezTo>
                  <a:pt x="150479" y="262417"/>
                  <a:pt x="174671" y="268753"/>
                  <a:pt x="197304" y="291463"/>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33" name="Google Shape;533;p17"/>
          <p:cNvSpPr txBox="1"/>
          <p:nvPr>
            <p:ph type="title"/>
          </p:nvPr>
        </p:nvSpPr>
        <p:spPr>
          <a:xfrm>
            <a:off x="653667" y="600200"/>
            <a:ext cx="8490300" cy="5454300"/>
          </a:xfrm>
          <a:prstGeom prst="rect">
            <a:avLst/>
          </a:prstGeom>
        </p:spPr>
        <p:txBody>
          <a:bodyPr anchorCtr="0" anchor="ctr" bIns="121900" lIns="121900" spcFirstLastPara="1" rIns="121900" wrap="square" tIns="121900">
            <a:normAutofit/>
          </a:bodyPr>
          <a:lstStyle>
            <a:lvl1pPr lvl="0" rtl="0">
              <a:spcBef>
                <a:spcPts val="0"/>
              </a:spcBef>
              <a:spcAft>
                <a:spcPts val="0"/>
              </a:spcAft>
              <a:buSzPts val="6400"/>
              <a:buNone/>
              <a:defRPr sz="6400"/>
            </a:lvl1pPr>
            <a:lvl2pPr lvl="1" rtl="0">
              <a:spcBef>
                <a:spcPts val="0"/>
              </a:spcBef>
              <a:spcAft>
                <a:spcPts val="0"/>
              </a:spcAft>
              <a:buSzPts val="6400"/>
              <a:buNone/>
              <a:defRPr sz="6400"/>
            </a:lvl2pPr>
            <a:lvl3pPr lvl="2" rtl="0">
              <a:spcBef>
                <a:spcPts val="0"/>
              </a:spcBef>
              <a:spcAft>
                <a:spcPts val="0"/>
              </a:spcAft>
              <a:buSzPts val="6400"/>
              <a:buNone/>
              <a:defRPr sz="6400"/>
            </a:lvl3pPr>
            <a:lvl4pPr lvl="3" rtl="0">
              <a:spcBef>
                <a:spcPts val="0"/>
              </a:spcBef>
              <a:spcAft>
                <a:spcPts val="0"/>
              </a:spcAft>
              <a:buSzPts val="6400"/>
              <a:buNone/>
              <a:defRPr sz="6400"/>
            </a:lvl4pPr>
            <a:lvl5pPr lvl="4" rtl="0">
              <a:spcBef>
                <a:spcPts val="0"/>
              </a:spcBef>
              <a:spcAft>
                <a:spcPts val="0"/>
              </a:spcAft>
              <a:buSzPts val="6400"/>
              <a:buNone/>
              <a:defRPr sz="6400"/>
            </a:lvl5pPr>
            <a:lvl6pPr lvl="5" rtl="0">
              <a:spcBef>
                <a:spcPts val="0"/>
              </a:spcBef>
              <a:spcAft>
                <a:spcPts val="0"/>
              </a:spcAft>
              <a:buSzPts val="6400"/>
              <a:buNone/>
              <a:defRPr sz="6400"/>
            </a:lvl6pPr>
            <a:lvl7pPr lvl="6" rtl="0">
              <a:spcBef>
                <a:spcPts val="0"/>
              </a:spcBef>
              <a:spcAft>
                <a:spcPts val="0"/>
              </a:spcAft>
              <a:buSzPts val="6400"/>
              <a:buNone/>
              <a:defRPr sz="6400"/>
            </a:lvl7pPr>
            <a:lvl8pPr lvl="7" rtl="0">
              <a:spcBef>
                <a:spcPts val="0"/>
              </a:spcBef>
              <a:spcAft>
                <a:spcPts val="0"/>
              </a:spcAft>
              <a:buSzPts val="6400"/>
              <a:buNone/>
              <a:defRPr sz="6400"/>
            </a:lvl8pPr>
            <a:lvl9pPr lvl="8" rtl="0">
              <a:spcBef>
                <a:spcPts val="0"/>
              </a:spcBef>
              <a:spcAft>
                <a:spcPts val="0"/>
              </a:spcAft>
              <a:buSzPts val="6400"/>
              <a:buNone/>
              <a:defRPr sz="6400"/>
            </a:lvl9pPr>
          </a:lstStyle>
          <a:p/>
        </p:txBody>
      </p:sp>
      <p:sp>
        <p:nvSpPr>
          <p:cNvPr id="534" name="Google Shape;534;p17"/>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image with Caption">
  <p:cSld name="CAPTION_ONLY">
    <p:spTree>
      <p:nvGrpSpPr>
        <p:cNvPr id="535" name="Shape 535"/>
        <p:cNvGrpSpPr/>
        <p:nvPr/>
      </p:nvGrpSpPr>
      <p:grpSpPr>
        <a:xfrm>
          <a:off x="0" y="0"/>
          <a:ext cx="0" cy="0"/>
          <a:chOff x="0" y="0"/>
          <a:chExt cx="0" cy="0"/>
        </a:xfrm>
      </p:grpSpPr>
      <p:sp>
        <p:nvSpPr>
          <p:cNvPr id="536" name="Google Shape;536;p18"/>
          <p:cNvSpPr/>
          <p:nvPr>
            <p:ph idx="2" type="pic"/>
          </p:nvPr>
        </p:nvSpPr>
        <p:spPr>
          <a:xfrm>
            <a:off x="18750" y="0"/>
            <a:ext cx="12192000" cy="6858000"/>
          </a:xfrm>
          <a:prstGeom prst="rect">
            <a:avLst/>
          </a:prstGeom>
          <a:noFill/>
          <a:ln>
            <a:noFill/>
          </a:ln>
        </p:spPr>
      </p:sp>
      <p:sp>
        <p:nvSpPr>
          <p:cNvPr id="537" name="Google Shape;537;p18"/>
          <p:cNvSpPr txBox="1"/>
          <p:nvPr>
            <p:ph idx="1" type="body"/>
          </p:nvPr>
        </p:nvSpPr>
        <p:spPr>
          <a:xfrm>
            <a:off x="316775" y="2696000"/>
            <a:ext cx="4564800" cy="3104700"/>
          </a:xfrm>
          <a:prstGeom prst="rect">
            <a:avLst/>
          </a:prstGeom>
        </p:spPr>
        <p:txBody>
          <a:bodyPr anchorCtr="0" anchor="ctr" bIns="121900" lIns="121900" spcFirstLastPara="1" rIns="121900" wrap="square" tIns="121900">
            <a:normAutofit/>
          </a:bodyPr>
          <a:lstStyle>
            <a:lvl1pPr indent="-228600" lvl="0" marL="457200">
              <a:lnSpc>
                <a:spcPct val="100000"/>
              </a:lnSpc>
              <a:spcBef>
                <a:spcPts val="0"/>
              </a:spcBef>
              <a:spcAft>
                <a:spcPts val="0"/>
              </a:spcAft>
              <a:buSzPts val="2200"/>
              <a:buNone/>
              <a:defRPr sz="4900">
                <a:solidFill>
                  <a:schemeClr val="dk1"/>
                </a:solidFill>
                <a:latin typeface="Shantell Sans ExtraBold"/>
                <a:ea typeface="Shantell Sans ExtraBold"/>
                <a:cs typeface="Shantell Sans ExtraBold"/>
                <a:sym typeface="Shantell Sans ExtraBold"/>
              </a:defRPr>
            </a:lvl1pPr>
          </a:lstStyle>
          <a:p/>
        </p:txBody>
      </p:sp>
      <p:sp>
        <p:nvSpPr>
          <p:cNvPr id="538" name="Google Shape;538;p18"/>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39" name="Shape 539"/>
        <p:cNvGrpSpPr/>
        <p:nvPr/>
      </p:nvGrpSpPr>
      <p:grpSpPr>
        <a:xfrm>
          <a:off x="0" y="0"/>
          <a:ext cx="0" cy="0"/>
          <a:chOff x="0" y="0"/>
          <a:chExt cx="0" cy="0"/>
        </a:xfrm>
      </p:grpSpPr>
      <p:sp>
        <p:nvSpPr>
          <p:cNvPr id="540" name="Google Shape;540;p19"/>
          <p:cNvSpPr/>
          <p:nvPr/>
        </p:nvSpPr>
        <p:spPr>
          <a:xfrm>
            <a:off x="1343588" y="356250"/>
            <a:ext cx="9504832" cy="6363430"/>
          </a:xfrm>
          <a:custGeom>
            <a:rect b="b" l="l" r="r" t="t"/>
            <a:pathLst>
              <a:path extrusionOk="0" h="414151" w="470711">
                <a:moveTo>
                  <a:pt x="188380" y="238"/>
                </a:moveTo>
                <a:cubicBezTo>
                  <a:pt x="92002" y="4148"/>
                  <a:pt x="-58524" y="151023"/>
                  <a:pt x="23702" y="260659"/>
                </a:cubicBezTo>
                <a:cubicBezTo>
                  <a:pt x="76599" y="331185"/>
                  <a:pt x="136276" y="303391"/>
                  <a:pt x="211361" y="333424"/>
                </a:cubicBezTo>
                <a:cubicBezTo>
                  <a:pt x="275155" y="358943"/>
                  <a:pt x="292089" y="418932"/>
                  <a:pt x="368380" y="413848"/>
                </a:cubicBezTo>
                <a:cubicBezTo>
                  <a:pt x="463369" y="407517"/>
                  <a:pt x="487366" y="267071"/>
                  <a:pt x="460292" y="199382"/>
                </a:cubicBezTo>
                <a:cubicBezTo>
                  <a:pt x="410909" y="75931"/>
                  <a:pt x="317013" y="-4980"/>
                  <a:pt x="188380" y="238"/>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541" name="Google Shape;541;p19"/>
          <p:cNvGrpSpPr/>
          <p:nvPr/>
        </p:nvGrpSpPr>
        <p:grpSpPr>
          <a:xfrm>
            <a:off x="165982" y="5370008"/>
            <a:ext cx="1028578" cy="1349663"/>
            <a:chOff x="2671700" y="160784"/>
            <a:chExt cx="209018" cy="274266"/>
          </a:xfrm>
        </p:grpSpPr>
        <p:sp>
          <p:nvSpPr>
            <p:cNvPr id="542" name="Google Shape;542;p19"/>
            <p:cNvSpPr/>
            <p:nvPr/>
          </p:nvSpPr>
          <p:spPr>
            <a:xfrm>
              <a:off x="2725059" y="160784"/>
              <a:ext cx="31597" cy="54961"/>
            </a:xfrm>
            <a:custGeom>
              <a:rect b="b" l="l" r="r" t="t"/>
              <a:pathLst>
                <a:path extrusionOk="0" h="54961" w="31597">
                  <a:moveTo>
                    <a:pt x="16217" y="22"/>
                  </a:moveTo>
                  <a:cubicBezTo>
                    <a:pt x="1437" y="1347"/>
                    <a:pt x="-10492" y="52964"/>
                    <a:pt x="14375" y="54901"/>
                  </a:cubicBezTo>
                  <a:cubicBezTo>
                    <a:pt x="42668" y="57106"/>
                    <a:pt x="30831" y="-1289"/>
                    <a:pt x="16217" y="2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43" name="Google Shape;543;p19"/>
            <p:cNvSpPr/>
            <p:nvPr/>
          </p:nvSpPr>
          <p:spPr>
            <a:xfrm>
              <a:off x="2810228" y="256504"/>
              <a:ext cx="70490" cy="49129"/>
            </a:xfrm>
            <a:custGeom>
              <a:rect b="b" l="l" r="r" t="t"/>
              <a:pathLst>
                <a:path extrusionOk="0" h="49129" w="70490">
                  <a:moveTo>
                    <a:pt x="70364" y="12312"/>
                  </a:moveTo>
                  <a:cubicBezTo>
                    <a:pt x="66377" y="-16001"/>
                    <a:pt x="-7716" y="9265"/>
                    <a:pt x="659" y="40246"/>
                  </a:cubicBezTo>
                  <a:cubicBezTo>
                    <a:pt x="6942" y="63471"/>
                    <a:pt x="73773" y="36539"/>
                    <a:pt x="70364" y="1231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44" name="Google Shape;544;p19"/>
            <p:cNvSpPr/>
            <p:nvPr/>
          </p:nvSpPr>
          <p:spPr>
            <a:xfrm>
              <a:off x="2680518" y="295461"/>
              <a:ext cx="46131" cy="61760"/>
            </a:xfrm>
            <a:custGeom>
              <a:rect b="b" l="l" r="r" t="t"/>
              <a:pathLst>
                <a:path extrusionOk="0" h="61760" w="46131">
                  <a:moveTo>
                    <a:pt x="42563" y="1151"/>
                  </a:moveTo>
                  <a:cubicBezTo>
                    <a:pt x="25795" y="-8329"/>
                    <a:pt x="-12597" y="43430"/>
                    <a:pt x="4130" y="57658"/>
                  </a:cubicBezTo>
                  <a:cubicBezTo>
                    <a:pt x="29568" y="79294"/>
                    <a:pt x="55853" y="8667"/>
                    <a:pt x="42563" y="1151"/>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45" name="Google Shape;545;p19"/>
            <p:cNvSpPr/>
            <p:nvPr/>
          </p:nvSpPr>
          <p:spPr>
            <a:xfrm>
              <a:off x="2675003" y="203344"/>
              <a:ext cx="33361" cy="48990"/>
            </a:xfrm>
            <a:custGeom>
              <a:rect b="b" l="l" r="r" t="t"/>
              <a:pathLst>
                <a:path extrusionOk="0" h="48990" w="33361">
                  <a:moveTo>
                    <a:pt x="7402" y="306"/>
                  </a:moveTo>
                  <a:cubicBezTo>
                    <a:pt x="-5119" y="3785"/>
                    <a:pt x="-2804" y="56086"/>
                    <a:pt x="22464" y="48178"/>
                  </a:cubicBezTo>
                  <a:cubicBezTo>
                    <a:pt x="47737" y="40269"/>
                    <a:pt x="23246" y="-4096"/>
                    <a:pt x="7402" y="306"/>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46" name="Google Shape;546;p19"/>
            <p:cNvSpPr/>
            <p:nvPr/>
          </p:nvSpPr>
          <p:spPr>
            <a:xfrm>
              <a:off x="2734610" y="231957"/>
              <a:ext cx="47255" cy="59139"/>
            </a:xfrm>
            <a:custGeom>
              <a:rect b="b" l="l" r="r" t="t"/>
              <a:pathLst>
                <a:path extrusionOk="0" h="59139" w="47255">
                  <a:moveTo>
                    <a:pt x="4274" y="1399"/>
                  </a:moveTo>
                  <a:cubicBezTo>
                    <a:pt x="-2373" y="6582"/>
                    <a:pt x="-21" y="15896"/>
                    <a:pt x="2998" y="25950"/>
                  </a:cubicBezTo>
                  <a:cubicBezTo>
                    <a:pt x="6019" y="35989"/>
                    <a:pt x="9694" y="46767"/>
                    <a:pt x="15685" y="53850"/>
                  </a:cubicBezTo>
                  <a:cubicBezTo>
                    <a:pt x="26170" y="66247"/>
                    <a:pt x="52710" y="55600"/>
                    <a:pt x="46257" y="34918"/>
                  </a:cubicBezTo>
                  <a:cubicBezTo>
                    <a:pt x="44370" y="28873"/>
                    <a:pt x="34829" y="19429"/>
                    <a:pt x="25668" y="11173"/>
                  </a:cubicBezTo>
                  <a:cubicBezTo>
                    <a:pt x="17527" y="3837"/>
                    <a:pt x="9953" y="-3032"/>
                    <a:pt x="4274" y="139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47" name="Google Shape;547;p19"/>
            <p:cNvSpPr/>
            <p:nvPr/>
          </p:nvSpPr>
          <p:spPr>
            <a:xfrm>
              <a:off x="2737281" y="326646"/>
              <a:ext cx="42894" cy="61613"/>
            </a:xfrm>
            <a:custGeom>
              <a:rect b="b" l="l" r="r" t="t"/>
              <a:pathLst>
                <a:path extrusionOk="0" h="61613" w="42894">
                  <a:moveTo>
                    <a:pt x="5885" y="880"/>
                  </a:moveTo>
                  <a:cubicBezTo>
                    <a:pt x="-1438" y="5052"/>
                    <a:pt x="-450" y="14607"/>
                    <a:pt x="1092" y="24991"/>
                  </a:cubicBezTo>
                  <a:cubicBezTo>
                    <a:pt x="2631" y="35360"/>
                    <a:pt x="4720" y="46555"/>
                    <a:pt x="9626" y="54427"/>
                  </a:cubicBezTo>
                  <a:cubicBezTo>
                    <a:pt x="18216" y="68205"/>
                    <a:pt x="46014" y="61491"/>
                    <a:pt x="42606" y="40096"/>
                  </a:cubicBezTo>
                  <a:cubicBezTo>
                    <a:pt x="41610" y="33841"/>
                    <a:pt x="33530" y="23122"/>
                    <a:pt x="25652" y="13633"/>
                  </a:cubicBezTo>
                  <a:cubicBezTo>
                    <a:pt x="18653" y="5201"/>
                    <a:pt x="12148" y="-2687"/>
                    <a:pt x="5885" y="88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48" name="Google Shape;548;p19"/>
            <p:cNvSpPr/>
            <p:nvPr/>
          </p:nvSpPr>
          <p:spPr>
            <a:xfrm>
              <a:off x="2671700" y="394353"/>
              <a:ext cx="48456" cy="40697"/>
            </a:xfrm>
            <a:custGeom>
              <a:rect b="b" l="l" r="r" t="t"/>
              <a:pathLst>
                <a:path extrusionOk="0" h="40697" w="48456">
                  <a:moveTo>
                    <a:pt x="1261" y="2881"/>
                  </a:moveTo>
                  <a:cubicBezTo>
                    <a:pt x="-2350" y="8962"/>
                    <a:pt x="2398" y="15341"/>
                    <a:pt x="7904" y="22069"/>
                  </a:cubicBezTo>
                  <a:cubicBezTo>
                    <a:pt x="13401" y="28793"/>
                    <a:pt x="19647" y="35865"/>
                    <a:pt x="26561" y="39379"/>
                  </a:cubicBezTo>
                  <a:cubicBezTo>
                    <a:pt x="38665" y="45528"/>
                    <a:pt x="56218" y="28934"/>
                    <a:pt x="44705" y="15167"/>
                  </a:cubicBezTo>
                  <a:cubicBezTo>
                    <a:pt x="41341" y="11139"/>
                    <a:pt x="30901" y="6951"/>
                    <a:pt x="21125" y="3550"/>
                  </a:cubicBezTo>
                  <a:cubicBezTo>
                    <a:pt x="12441" y="527"/>
                    <a:pt x="4349" y="-2317"/>
                    <a:pt x="1261" y="2881"/>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549" name="Google Shape;549;p19"/>
          <p:cNvSpPr/>
          <p:nvPr/>
        </p:nvSpPr>
        <p:spPr>
          <a:xfrm>
            <a:off x="9861875" y="0"/>
            <a:ext cx="2379528" cy="1424304"/>
          </a:xfrm>
          <a:custGeom>
            <a:rect b="b" l="l" r="r" t="t"/>
            <a:pathLst>
              <a:path extrusionOk="0" h="304664" w="508990">
                <a:moveTo>
                  <a:pt x="125654" y="328"/>
                </a:moveTo>
                <a:cubicBezTo>
                  <a:pt x="40566" y="-4773"/>
                  <a:pt x="11966" y="50925"/>
                  <a:pt x="1049" y="78254"/>
                </a:cubicBezTo>
                <a:cubicBezTo>
                  <a:pt x="-4740" y="92734"/>
                  <a:pt x="14990" y="98187"/>
                  <a:pt x="22301" y="83314"/>
                </a:cubicBezTo>
                <a:cubicBezTo>
                  <a:pt x="29616" y="68442"/>
                  <a:pt x="44206" y="23714"/>
                  <a:pt x="111611" y="24491"/>
                </a:cubicBezTo>
                <a:cubicBezTo>
                  <a:pt x="162670" y="25074"/>
                  <a:pt x="188355" y="72494"/>
                  <a:pt x="188355" y="72494"/>
                </a:cubicBezTo>
                <a:cubicBezTo>
                  <a:pt x="188355" y="72494"/>
                  <a:pt x="144822" y="82849"/>
                  <a:pt x="114777" y="116586"/>
                </a:cubicBezTo>
                <a:cubicBezTo>
                  <a:pt x="81428" y="154031"/>
                  <a:pt x="60973" y="203430"/>
                  <a:pt x="104021" y="230946"/>
                </a:cubicBezTo>
                <a:cubicBezTo>
                  <a:pt x="155088" y="263581"/>
                  <a:pt x="204499" y="220866"/>
                  <a:pt x="222809" y="165795"/>
                </a:cubicBezTo>
                <a:cubicBezTo>
                  <a:pt x="237281" y="122270"/>
                  <a:pt x="229011" y="96596"/>
                  <a:pt x="229007" y="96596"/>
                </a:cubicBezTo>
                <a:cubicBezTo>
                  <a:pt x="229007" y="96596"/>
                  <a:pt x="262084" y="76955"/>
                  <a:pt x="296788" y="89403"/>
                </a:cubicBezTo>
                <a:cubicBezTo>
                  <a:pt x="330740" y="101584"/>
                  <a:pt x="341217" y="132778"/>
                  <a:pt x="341217" y="132778"/>
                </a:cubicBezTo>
                <a:cubicBezTo>
                  <a:pt x="341217" y="132778"/>
                  <a:pt x="218684" y="199621"/>
                  <a:pt x="230525" y="258141"/>
                </a:cubicBezTo>
                <a:cubicBezTo>
                  <a:pt x="239058" y="300294"/>
                  <a:pt x="301104" y="301986"/>
                  <a:pt x="328821" y="279900"/>
                </a:cubicBezTo>
                <a:cubicBezTo>
                  <a:pt x="390474" y="230775"/>
                  <a:pt x="375496" y="152133"/>
                  <a:pt x="375500" y="152133"/>
                </a:cubicBezTo>
                <a:cubicBezTo>
                  <a:pt x="375500" y="152133"/>
                  <a:pt x="415775" y="158334"/>
                  <a:pt x="439890" y="194132"/>
                </a:cubicBezTo>
                <a:cubicBezTo>
                  <a:pt x="464009" y="229925"/>
                  <a:pt x="454754" y="276139"/>
                  <a:pt x="472024" y="295335"/>
                </a:cubicBezTo>
                <a:cubicBezTo>
                  <a:pt x="489289" y="314531"/>
                  <a:pt x="509845" y="302990"/>
                  <a:pt x="508963" y="270921"/>
                </a:cubicBezTo>
                <a:cubicBezTo>
                  <a:pt x="508076" y="238851"/>
                  <a:pt x="498891" y="206106"/>
                  <a:pt x="468482" y="167058"/>
                </a:cubicBezTo>
                <a:cubicBezTo>
                  <a:pt x="438068" y="128014"/>
                  <a:pt x="369525" y="127095"/>
                  <a:pt x="369529" y="127095"/>
                </a:cubicBezTo>
                <a:cubicBezTo>
                  <a:pt x="369529" y="127095"/>
                  <a:pt x="369890" y="83659"/>
                  <a:pt x="305176" y="61349"/>
                </a:cubicBezTo>
                <a:cubicBezTo>
                  <a:pt x="257886" y="45043"/>
                  <a:pt x="221311" y="64640"/>
                  <a:pt x="221311" y="64640"/>
                </a:cubicBezTo>
                <a:cubicBezTo>
                  <a:pt x="221311" y="64640"/>
                  <a:pt x="177462" y="3433"/>
                  <a:pt x="125654" y="328"/>
                </a:cubicBezTo>
                <a:close/>
                <a:moveTo>
                  <a:pt x="201176" y="109121"/>
                </a:moveTo>
                <a:cubicBezTo>
                  <a:pt x="201176" y="109121"/>
                  <a:pt x="215964" y="131317"/>
                  <a:pt x="196877" y="168706"/>
                </a:cubicBezTo>
                <a:cubicBezTo>
                  <a:pt x="183514" y="194873"/>
                  <a:pt x="153129" y="226582"/>
                  <a:pt x="130589" y="203621"/>
                </a:cubicBezTo>
                <a:cubicBezTo>
                  <a:pt x="102916" y="175430"/>
                  <a:pt x="201176" y="109121"/>
                  <a:pt x="201176" y="109121"/>
                </a:cubicBezTo>
                <a:close/>
                <a:moveTo>
                  <a:pt x="343621" y="166807"/>
                </a:moveTo>
                <a:cubicBezTo>
                  <a:pt x="343621" y="166807"/>
                  <a:pt x="364117" y="219947"/>
                  <a:pt x="299217" y="267885"/>
                </a:cubicBezTo>
                <a:cubicBezTo>
                  <a:pt x="270686" y="288959"/>
                  <a:pt x="243025" y="256598"/>
                  <a:pt x="271512" y="218295"/>
                </a:cubicBezTo>
                <a:cubicBezTo>
                  <a:pt x="297072" y="183927"/>
                  <a:pt x="343621" y="166807"/>
                  <a:pt x="343621" y="166807"/>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50" name="Google Shape;550;p19"/>
          <p:cNvSpPr/>
          <p:nvPr/>
        </p:nvSpPr>
        <p:spPr>
          <a:xfrm flipH="1">
            <a:off x="8945301" y="5473722"/>
            <a:ext cx="3357332" cy="1420978"/>
          </a:xfrm>
          <a:custGeom>
            <a:rect b="b" l="l" r="r" t="t"/>
            <a:pathLst>
              <a:path extrusionOk="0" h="373205" w="881768">
                <a:moveTo>
                  <a:pt x="25478" y="801"/>
                </a:moveTo>
                <a:cubicBezTo>
                  <a:pt x="9176" y="1959"/>
                  <a:pt x="420" y="10039"/>
                  <a:pt x="92" y="19418"/>
                </a:cubicBezTo>
                <a:cubicBezTo>
                  <a:pt x="-236" y="28802"/>
                  <a:pt x="-997" y="35036"/>
                  <a:pt x="24053" y="37700"/>
                </a:cubicBezTo>
                <a:cubicBezTo>
                  <a:pt x="47532" y="40197"/>
                  <a:pt x="64587" y="39983"/>
                  <a:pt x="78136" y="72591"/>
                </a:cubicBezTo>
                <a:cubicBezTo>
                  <a:pt x="97118" y="118282"/>
                  <a:pt x="77861" y="187905"/>
                  <a:pt x="135773" y="215587"/>
                </a:cubicBezTo>
                <a:cubicBezTo>
                  <a:pt x="204604" y="248482"/>
                  <a:pt x="269118" y="159431"/>
                  <a:pt x="332755" y="168564"/>
                </a:cubicBezTo>
                <a:cubicBezTo>
                  <a:pt x="373451" y="174405"/>
                  <a:pt x="375730" y="314964"/>
                  <a:pt x="457332" y="325930"/>
                </a:cubicBezTo>
                <a:cubicBezTo>
                  <a:pt x="532400" y="336018"/>
                  <a:pt x="658006" y="226270"/>
                  <a:pt x="725439" y="229941"/>
                </a:cubicBezTo>
                <a:cubicBezTo>
                  <a:pt x="792998" y="233617"/>
                  <a:pt x="816749" y="293877"/>
                  <a:pt x="839487" y="343536"/>
                </a:cubicBezTo>
                <a:cubicBezTo>
                  <a:pt x="853222" y="373540"/>
                  <a:pt x="867480" y="375050"/>
                  <a:pt x="875507" y="372221"/>
                </a:cubicBezTo>
                <a:cubicBezTo>
                  <a:pt x="883535" y="369395"/>
                  <a:pt x="882373" y="349960"/>
                  <a:pt x="880049" y="343260"/>
                </a:cubicBezTo>
                <a:cubicBezTo>
                  <a:pt x="860201" y="285967"/>
                  <a:pt x="803479" y="192107"/>
                  <a:pt x="719962" y="186128"/>
                </a:cubicBezTo>
                <a:cubicBezTo>
                  <a:pt x="625871" y="179392"/>
                  <a:pt x="515945" y="298735"/>
                  <a:pt x="453425" y="265087"/>
                </a:cubicBezTo>
                <a:cubicBezTo>
                  <a:pt x="407160" y="240191"/>
                  <a:pt x="429764" y="68757"/>
                  <a:pt x="276490" y="124811"/>
                </a:cubicBezTo>
                <a:cubicBezTo>
                  <a:pt x="213809" y="147736"/>
                  <a:pt x="183444" y="176955"/>
                  <a:pt x="158645" y="169025"/>
                </a:cubicBezTo>
                <a:cubicBezTo>
                  <a:pt x="118245" y="156112"/>
                  <a:pt x="143651" y="114420"/>
                  <a:pt x="119901" y="55062"/>
                </a:cubicBezTo>
                <a:cubicBezTo>
                  <a:pt x="97110" y="-1907"/>
                  <a:pt x="60519" y="-1680"/>
                  <a:pt x="25478" y="801"/>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51" name="Google Shape;551;p19"/>
          <p:cNvSpPr/>
          <p:nvPr/>
        </p:nvSpPr>
        <p:spPr>
          <a:xfrm rot="-1397386">
            <a:off x="113256" y="-475841"/>
            <a:ext cx="1985337" cy="1279752"/>
          </a:xfrm>
          <a:custGeom>
            <a:rect b="b" l="l" r="r" t="t"/>
            <a:pathLst>
              <a:path extrusionOk="0" h="258488" w="401004">
                <a:moveTo>
                  <a:pt x="397771" y="163903"/>
                </a:moveTo>
                <a:cubicBezTo>
                  <a:pt x="413316" y="196499"/>
                  <a:pt x="369070" y="212894"/>
                  <a:pt x="344457" y="224856"/>
                </a:cubicBezTo>
                <a:cubicBezTo>
                  <a:pt x="324217" y="234725"/>
                  <a:pt x="270781" y="269066"/>
                  <a:pt x="231353" y="255262"/>
                </a:cubicBezTo>
                <a:cubicBezTo>
                  <a:pt x="191924" y="241461"/>
                  <a:pt x="200425" y="179080"/>
                  <a:pt x="182613" y="169113"/>
                </a:cubicBezTo>
                <a:cubicBezTo>
                  <a:pt x="159053" y="155908"/>
                  <a:pt x="80884" y="207405"/>
                  <a:pt x="35585" y="186043"/>
                </a:cubicBezTo>
                <a:cubicBezTo>
                  <a:pt x="-23882" y="157981"/>
                  <a:pt x="3282" y="-3786"/>
                  <a:pt x="30161" y="68"/>
                </a:cubicBezTo>
                <a:cubicBezTo>
                  <a:pt x="72504" y="6136"/>
                  <a:pt x="10406" y="116322"/>
                  <a:pt x="47892" y="145954"/>
                </a:cubicBezTo>
                <a:cubicBezTo>
                  <a:pt x="79589" y="170984"/>
                  <a:pt x="159741" y="102854"/>
                  <a:pt x="210991" y="117722"/>
                </a:cubicBezTo>
                <a:cubicBezTo>
                  <a:pt x="262240" y="132587"/>
                  <a:pt x="241473" y="188455"/>
                  <a:pt x="256006" y="197438"/>
                </a:cubicBezTo>
                <a:cubicBezTo>
                  <a:pt x="268029" y="204846"/>
                  <a:pt x="291508" y="190014"/>
                  <a:pt x="331706" y="166680"/>
                </a:cubicBezTo>
                <a:cubicBezTo>
                  <a:pt x="346522" y="158078"/>
                  <a:pt x="382226" y="131308"/>
                  <a:pt x="397771" y="163903"/>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52" name="Google Shape;552;p19"/>
          <p:cNvSpPr txBox="1"/>
          <p:nvPr>
            <p:ph hasCustomPrompt="1" type="title"/>
          </p:nvPr>
        </p:nvSpPr>
        <p:spPr>
          <a:xfrm>
            <a:off x="415650" y="1171723"/>
            <a:ext cx="11360700" cy="3368700"/>
          </a:xfrm>
          <a:prstGeom prst="rect">
            <a:avLst/>
          </a:prstGeom>
        </p:spPr>
        <p:txBody>
          <a:bodyPr anchorCtr="0" anchor="b" bIns="121900" lIns="121900" spcFirstLastPara="1" rIns="121900" wrap="square" tIns="121900">
            <a:normAutofit/>
          </a:bodyPr>
          <a:lstStyle>
            <a:lvl1pPr lvl="0" algn="ctr">
              <a:spcBef>
                <a:spcPts val="0"/>
              </a:spcBef>
              <a:spcAft>
                <a:spcPts val="0"/>
              </a:spcAft>
              <a:buSzPts val="16000"/>
              <a:buNone/>
              <a:defRPr sz="16000"/>
            </a:lvl1pPr>
            <a:lvl2pPr lvl="1" algn="ctr">
              <a:spcBef>
                <a:spcPts val="0"/>
              </a:spcBef>
              <a:spcAft>
                <a:spcPts val="0"/>
              </a:spcAft>
              <a:buSzPts val="16000"/>
              <a:buNone/>
              <a:defRPr sz="16000"/>
            </a:lvl2pPr>
            <a:lvl3pPr lvl="2" algn="ctr">
              <a:spcBef>
                <a:spcPts val="0"/>
              </a:spcBef>
              <a:spcAft>
                <a:spcPts val="0"/>
              </a:spcAft>
              <a:buSzPts val="16000"/>
              <a:buNone/>
              <a:defRPr sz="16000"/>
            </a:lvl3pPr>
            <a:lvl4pPr lvl="3" algn="ctr">
              <a:spcBef>
                <a:spcPts val="0"/>
              </a:spcBef>
              <a:spcAft>
                <a:spcPts val="0"/>
              </a:spcAft>
              <a:buSzPts val="16000"/>
              <a:buNone/>
              <a:defRPr sz="16000"/>
            </a:lvl4pPr>
            <a:lvl5pPr lvl="4" algn="ctr">
              <a:spcBef>
                <a:spcPts val="0"/>
              </a:spcBef>
              <a:spcAft>
                <a:spcPts val="0"/>
              </a:spcAft>
              <a:buSzPts val="16000"/>
              <a:buNone/>
              <a:defRPr sz="16000"/>
            </a:lvl5pPr>
            <a:lvl6pPr lvl="5" algn="ctr">
              <a:spcBef>
                <a:spcPts val="0"/>
              </a:spcBef>
              <a:spcAft>
                <a:spcPts val="0"/>
              </a:spcAft>
              <a:buSzPts val="16000"/>
              <a:buNone/>
              <a:defRPr sz="16000"/>
            </a:lvl6pPr>
            <a:lvl7pPr lvl="6" algn="ctr">
              <a:spcBef>
                <a:spcPts val="0"/>
              </a:spcBef>
              <a:spcAft>
                <a:spcPts val="0"/>
              </a:spcAft>
              <a:buSzPts val="16000"/>
              <a:buNone/>
              <a:defRPr sz="16000"/>
            </a:lvl7pPr>
            <a:lvl8pPr lvl="7" algn="ctr">
              <a:spcBef>
                <a:spcPts val="0"/>
              </a:spcBef>
              <a:spcAft>
                <a:spcPts val="0"/>
              </a:spcAft>
              <a:buSzPts val="16000"/>
              <a:buNone/>
              <a:defRPr sz="16000"/>
            </a:lvl8pPr>
            <a:lvl9pPr lvl="8" algn="ctr">
              <a:spcBef>
                <a:spcPts val="0"/>
              </a:spcBef>
              <a:spcAft>
                <a:spcPts val="0"/>
              </a:spcAft>
              <a:buSzPts val="16000"/>
              <a:buNone/>
              <a:defRPr sz="16000"/>
            </a:lvl9pPr>
          </a:lstStyle>
          <a:p>
            <a:r>
              <a:t>xx%</a:t>
            </a:r>
          </a:p>
        </p:txBody>
      </p:sp>
      <p:sp>
        <p:nvSpPr>
          <p:cNvPr id="553" name="Google Shape;553;p19"/>
          <p:cNvSpPr txBox="1"/>
          <p:nvPr>
            <p:ph idx="1" type="body"/>
          </p:nvPr>
        </p:nvSpPr>
        <p:spPr>
          <a:xfrm>
            <a:off x="415650" y="4681867"/>
            <a:ext cx="11360700" cy="1004400"/>
          </a:xfrm>
          <a:prstGeom prst="rect">
            <a:avLst/>
          </a:prstGeom>
        </p:spPr>
        <p:txBody>
          <a:bodyPr anchorCtr="0" anchor="t" bIns="121900" lIns="121900" spcFirstLastPara="1" rIns="121900" wrap="square" tIns="121900">
            <a:normAutofit/>
          </a:bodyPr>
          <a:lstStyle>
            <a:lvl1pPr indent="-368300" lvl="0" marL="457200" algn="ctr">
              <a:spcBef>
                <a:spcPts val="0"/>
              </a:spcBef>
              <a:spcAft>
                <a:spcPts val="0"/>
              </a:spcAft>
              <a:buSzPts val="2200"/>
              <a:buChar char="●"/>
              <a:defRPr/>
            </a:lvl1pPr>
            <a:lvl2pPr indent="-368300" lvl="1" marL="914400" algn="ctr">
              <a:spcBef>
                <a:spcPts val="0"/>
              </a:spcBef>
              <a:spcAft>
                <a:spcPts val="0"/>
              </a:spcAft>
              <a:buSzPts val="2200"/>
              <a:buChar char="○"/>
              <a:defRPr/>
            </a:lvl2pPr>
            <a:lvl3pPr indent="-368300" lvl="2" marL="1371600" algn="ctr">
              <a:spcBef>
                <a:spcPts val="0"/>
              </a:spcBef>
              <a:spcAft>
                <a:spcPts val="0"/>
              </a:spcAft>
              <a:buSzPts val="2200"/>
              <a:buChar char="■"/>
              <a:defRPr/>
            </a:lvl3pPr>
            <a:lvl4pPr indent="-368300" lvl="3" marL="1828800" algn="ctr">
              <a:spcBef>
                <a:spcPts val="0"/>
              </a:spcBef>
              <a:spcAft>
                <a:spcPts val="0"/>
              </a:spcAft>
              <a:buSzPts val="2200"/>
              <a:buChar char="●"/>
              <a:defRPr/>
            </a:lvl4pPr>
            <a:lvl5pPr indent="-368300" lvl="4" marL="2286000" algn="ctr">
              <a:spcBef>
                <a:spcPts val="0"/>
              </a:spcBef>
              <a:spcAft>
                <a:spcPts val="0"/>
              </a:spcAft>
              <a:buSzPts val="2200"/>
              <a:buChar char="○"/>
              <a:defRPr/>
            </a:lvl5pPr>
            <a:lvl6pPr indent="-368300" lvl="5" marL="2743200" algn="ctr">
              <a:spcBef>
                <a:spcPts val="0"/>
              </a:spcBef>
              <a:spcAft>
                <a:spcPts val="0"/>
              </a:spcAft>
              <a:buSzPts val="2200"/>
              <a:buChar char="■"/>
              <a:defRPr/>
            </a:lvl6pPr>
            <a:lvl7pPr indent="-368300" lvl="6" marL="3200400" algn="ctr">
              <a:spcBef>
                <a:spcPts val="0"/>
              </a:spcBef>
              <a:spcAft>
                <a:spcPts val="0"/>
              </a:spcAft>
              <a:buSzPts val="2200"/>
              <a:buChar char="●"/>
              <a:defRPr/>
            </a:lvl7pPr>
            <a:lvl8pPr indent="-368300" lvl="7" marL="3657600" algn="ctr">
              <a:spcBef>
                <a:spcPts val="0"/>
              </a:spcBef>
              <a:spcAft>
                <a:spcPts val="0"/>
              </a:spcAft>
              <a:buSzPts val="2200"/>
              <a:buChar char="○"/>
              <a:defRPr/>
            </a:lvl8pPr>
            <a:lvl9pPr indent="-368300" lvl="8" marL="4114800" algn="ctr">
              <a:spcBef>
                <a:spcPts val="0"/>
              </a:spcBef>
              <a:spcAft>
                <a:spcPts val="0"/>
              </a:spcAft>
              <a:buSzPts val="2200"/>
              <a:buChar char="■"/>
              <a:defRPr/>
            </a:lvl9pPr>
          </a:lstStyle>
          <a:p/>
        </p:txBody>
      </p:sp>
      <p:sp>
        <p:nvSpPr>
          <p:cNvPr id="554" name="Google Shape;554;p19"/>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55" name="Shape 555"/>
        <p:cNvGrpSpPr/>
        <p:nvPr/>
      </p:nvGrpSpPr>
      <p:grpSpPr>
        <a:xfrm>
          <a:off x="0" y="0"/>
          <a:ext cx="0" cy="0"/>
          <a:chOff x="0" y="0"/>
          <a:chExt cx="0" cy="0"/>
        </a:xfrm>
      </p:grpSpPr>
      <p:sp>
        <p:nvSpPr>
          <p:cNvPr id="556" name="Google Shape;556;p20"/>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7" name="Shape 67"/>
        <p:cNvGrpSpPr/>
        <p:nvPr/>
      </p:nvGrpSpPr>
      <p:grpSpPr>
        <a:xfrm>
          <a:off x="0" y="0"/>
          <a:ext cx="0" cy="0"/>
          <a:chOff x="0" y="0"/>
          <a:chExt cx="0" cy="0"/>
        </a:xfrm>
      </p:grpSpPr>
      <p:sp>
        <p:nvSpPr>
          <p:cNvPr id="68" name="Google Shape;68;p3"/>
          <p:cNvSpPr/>
          <p:nvPr/>
        </p:nvSpPr>
        <p:spPr>
          <a:xfrm rot="-521628">
            <a:off x="1457371" y="207"/>
            <a:ext cx="9598791" cy="6942859"/>
          </a:xfrm>
          <a:custGeom>
            <a:rect b="b" l="l" r="r" t="t"/>
            <a:pathLst>
              <a:path extrusionOk="0" h="342038" w="466151">
                <a:moveTo>
                  <a:pt x="88794" y="1194"/>
                </a:moveTo>
                <a:cubicBezTo>
                  <a:pt x="8682" y="12181"/>
                  <a:pt x="-30099" y="151606"/>
                  <a:pt x="27546" y="215656"/>
                </a:cubicBezTo>
                <a:cubicBezTo>
                  <a:pt x="106971" y="303921"/>
                  <a:pt x="141582" y="220679"/>
                  <a:pt x="215177" y="250126"/>
                </a:cubicBezTo>
                <a:cubicBezTo>
                  <a:pt x="276506" y="274657"/>
                  <a:pt x="276182" y="342038"/>
                  <a:pt x="353056" y="342038"/>
                </a:cubicBezTo>
                <a:cubicBezTo>
                  <a:pt x="503039" y="342038"/>
                  <a:pt x="483851" y="151125"/>
                  <a:pt x="410499" y="77789"/>
                </a:cubicBezTo>
                <a:cubicBezTo>
                  <a:pt x="380300" y="47574"/>
                  <a:pt x="299094" y="56844"/>
                  <a:pt x="272619" y="54812"/>
                </a:cubicBezTo>
                <a:cubicBezTo>
                  <a:pt x="211371" y="50096"/>
                  <a:pt x="163644" y="-9072"/>
                  <a:pt x="88794" y="1194"/>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9" name="Google Shape;69;p3"/>
          <p:cNvSpPr/>
          <p:nvPr/>
        </p:nvSpPr>
        <p:spPr>
          <a:xfrm flipH="1">
            <a:off x="10734833" y="1160307"/>
            <a:ext cx="1457158" cy="1202869"/>
          </a:xfrm>
          <a:custGeom>
            <a:rect b="b" l="l" r="r" t="t"/>
            <a:pathLst>
              <a:path extrusionOk="0" h="105077" w="84083">
                <a:moveTo>
                  <a:pt x="84083" y="864"/>
                </a:moveTo>
                <a:cubicBezTo>
                  <a:pt x="76244" y="-1747"/>
                  <a:pt x="65212" y="2713"/>
                  <a:pt x="60960" y="9798"/>
                </a:cubicBezTo>
                <a:cubicBezTo>
                  <a:pt x="55165" y="19454"/>
                  <a:pt x="54669" y="31433"/>
                  <a:pt x="52027" y="42380"/>
                </a:cubicBezTo>
                <a:cubicBezTo>
                  <a:pt x="46522" y="65191"/>
                  <a:pt x="38385" y="94095"/>
                  <a:pt x="16817" y="103340"/>
                </a:cubicBezTo>
                <a:cubicBezTo>
                  <a:pt x="11642" y="105558"/>
                  <a:pt x="5630" y="104917"/>
                  <a:pt x="0" y="104917"/>
                </a:cubicBezTo>
              </a:path>
            </a:pathLst>
          </a:custGeom>
          <a:noFill/>
          <a:ln cap="flat" cmpd="sng" w="19050">
            <a:solidFill>
              <a:schemeClr val="dk2"/>
            </a:solidFill>
            <a:prstDash val="dash"/>
            <a:round/>
            <a:headEnd len="med" w="med" type="none"/>
            <a:tailEnd len="med" w="med" type="none"/>
          </a:ln>
        </p:spPr>
      </p:sp>
      <p:grpSp>
        <p:nvGrpSpPr>
          <p:cNvPr id="70" name="Google Shape;70;p3"/>
          <p:cNvGrpSpPr/>
          <p:nvPr/>
        </p:nvGrpSpPr>
        <p:grpSpPr>
          <a:xfrm flipH="1" rot="339435">
            <a:off x="8622515" y="227095"/>
            <a:ext cx="2247810" cy="1523454"/>
            <a:chOff x="2619888" y="547914"/>
            <a:chExt cx="571532" cy="387356"/>
          </a:xfrm>
        </p:grpSpPr>
        <p:sp>
          <p:nvSpPr>
            <p:cNvPr id="71" name="Google Shape;71;p3"/>
            <p:cNvSpPr/>
            <p:nvPr/>
          </p:nvSpPr>
          <p:spPr>
            <a:xfrm>
              <a:off x="2622913" y="552115"/>
              <a:ext cx="568372" cy="358918"/>
            </a:xfrm>
            <a:custGeom>
              <a:rect b="b" l="l" r="r" t="t"/>
              <a:pathLst>
                <a:path extrusionOk="0" h="358918" w="568372">
                  <a:moveTo>
                    <a:pt x="0" y="70057"/>
                  </a:moveTo>
                  <a:lnTo>
                    <a:pt x="6696" y="157152"/>
                  </a:lnTo>
                  <a:lnTo>
                    <a:pt x="48938" y="176191"/>
                  </a:lnTo>
                  <a:lnTo>
                    <a:pt x="11489" y="189545"/>
                  </a:lnTo>
                  <a:lnTo>
                    <a:pt x="30474" y="358919"/>
                  </a:lnTo>
                  <a:lnTo>
                    <a:pt x="568373" y="0"/>
                  </a:lnTo>
                  <a:lnTo>
                    <a:pt x="0" y="70057"/>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2" name="Google Shape;72;p3"/>
            <p:cNvSpPr/>
            <p:nvPr/>
          </p:nvSpPr>
          <p:spPr>
            <a:xfrm>
              <a:off x="2734978" y="551055"/>
              <a:ext cx="456442" cy="382588"/>
            </a:xfrm>
            <a:custGeom>
              <a:rect b="b" l="l" r="r" t="t"/>
              <a:pathLst>
                <a:path extrusionOk="0" h="382588" w="456442">
                  <a:moveTo>
                    <a:pt x="0" y="299067"/>
                  </a:moveTo>
                  <a:lnTo>
                    <a:pt x="65660" y="382588"/>
                  </a:lnTo>
                  <a:lnTo>
                    <a:pt x="456442" y="0"/>
                  </a:lnTo>
                  <a:lnTo>
                    <a:pt x="0" y="299067"/>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3" name="Google Shape;73;p3"/>
            <p:cNvSpPr/>
            <p:nvPr/>
          </p:nvSpPr>
          <p:spPr>
            <a:xfrm>
              <a:off x="2734978" y="552682"/>
              <a:ext cx="456442" cy="382588"/>
            </a:xfrm>
            <a:custGeom>
              <a:rect b="b" l="l" r="r" t="t"/>
              <a:pathLst>
                <a:path extrusionOk="0" h="382588" w="456442">
                  <a:moveTo>
                    <a:pt x="0" y="299067"/>
                  </a:moveTo>
                  <a:lnTo>
                    <a:pt x="65660" y="382588"/>
                  </a:lnTo>
                  <a:lnTo>
                    <a:pt x="456442" y="0"/>
                  </a:lnTo>
                  <a:lnTo>
                    <a:pt x="0" y="299067"/>
                  </a:lnTo>
                  <a:close/>
                </a:path>
              </a:pathLst>
            </a:custGeom>
            <a:solidFill>
              <a:srgbClr val="000002">
                <a:alpha val="1862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4" name="Google Shape;74;p3"/>
            <p:cNvSpPr/>
            <p:nvPr/>
          </p:nvSpPr>
          <p:spPr>
            <a:xfrm>
              <a:off x="2629609" y="551055"/>
              <a:ext cx="561811" cy="177251"/>
            </a:xfrm>
            <a:custGeom>
              <a:rect b="b" l="l" r="r" t="t"/>
              <a:pathLst>
                <a:path extrusionOk="0" h="177251" w="561811">
                  <a:moveTo>
                    <a:pt x="0" y="158213"/>
                  </a:moveTo>
                  <a:lnTo>
                    <a:pt x="561811" y="0"/>
                  </a:lnTo>
                  <a:lnTo>
                    <a:pt x="42242" y="177251"/>
                  </a:lnTo>
                  <a:lnTo>
                    <a:pt x="0" y="158213"/>
                  </a:lnTo>
                  <a:close/>
                </a:path>
              </a:pathLst>
            </a:custGeom>
            <a:solidFill>
              <a:srgbClr val="000002">
                <a:alpha val="1862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5" name="Google Shape;75;p3"/>
            <p:cNvSpPr/>
            <p:nvPr/>
          </p:nvSpPr>
          <p:spPr>
            <a:xfrm>
              <a:off x="2842515" y="547914"/>
              <a:ext cx="348025" cy="185299"/>
            </a:xfrm>
            <a:custGeom>
              <a:rect b="b" l="l" r="r" t="t"/>
              <a:pathLst>
                <a:path extrusionOk="0" h="185299" w="348025">
                  <a:moveTo>
                    <a:pt x="343882" y="189"/>
                  </a:moveTo>
                  <a:lnTo>
                    <a:pt x="2066" y="118848"/>
                  </a:lnTo>
                  <a:cubicBezTo>
                    <a:pt x="471" y="119403"/>
                    <a:pt x="-383" y="121176"/>
                    <a:pt x="167" y="122771"/>
                  </a:cubicBezTo>
                  <a:cubicBezTo>
                    <a:pt x="722" y="124366"/>
                    <a:pt x="2365" y="125224"/>
                    <a:pt x="3964" y="124669"/>
                  </a:cubicBezTo>
                  <a:lnTo>
                    <a:pt x="323386" y="13852"/>
                  </a:lnTo>
                  <a:lnTo>
                    <a:pt x="74551" y="179695"/>
                  </a:lnTo>
                  <a:cubicBezTo>
                    <a:pt x="73147" y="180635"/>
                    <a:pt x="72730" y="182594"/>
                    <a:pt x="73669" y="183999"/>
                  </a:cubicBezTo>
                  <a:cubicBezTo>
                    <a:pt x="74604" y="185403"/>
                    <a:pt x="76563" y="185695"/>
                    <a:pt x="77968" y="184756"/>
                  </a:cubicBezTo>
                  <a:lnTo>
                    <a:pt x="346662" y="5626"/>
                  </a:lnTo>
                  <a:cubicBezTo>
                    <a:pt x="349650" y="3634"/>
                    <a:pt x="347274" y="-989"/>
                    <a:pt x="343882" y="189"/>
                  </a:cubicBezTo>
                  <a:close/>
                </a:path>
              </a:pathLst>
            </a:custGeom>
            <a:solidFill>
              <a:srgbClr val="0000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6" name="Google Shape;76;p3"/>
            <p:cNvSpPr/>
            <p:nvPr/>
          </p:nvSpPr>
          <p:spPr>
            <a:xfrm>
              <a:off x="2619888" y="594381"/>
              <a:ext cx="217249" cy="30907"/>
            </a:xfrm>
            <a:custGeom>
              <a:rect b="b" l="l" r="r" t="t"/>
              <a:pathLst>
                <a:path extrusionOk="0" h="30907" w="217249">
                  <a:moveTo>
                    <a:pt x="213941" y="21"/>
                  </a:moveTo>
                  <a:lnTo>
                    <a:pt x="2677" y="24816"/>
                  </a:lnTo>
                  <a:cubicBezTo>
                    <a:pt x="1001" y="25014"/>
                    <a:pt x="-176" y="26427"/>
                    <a:pt x="22" y="28107"/>
                  </a:cubicBezTo>
                  <a:cubicBezTo>
                    <a:pt x="220" y="29783"/>
                    <a:pt x="1758" y="31086"/>
                    <a:pt x="3438" y="30888"/>
                  </a:cubicBezTo>
                  <a:lnTo>
                    <a:pt x="214572" y="6093"/>
                  </a:lnTo>
                  <a:cubicBezTo>
                    <a:pt x="216253" y="5899"/>
                    <a:pt x="217426" y="4357"/>
                    <a:pt x="217228" y="2677"/>
                  </a:cubicBezTo>
                  <a:cubicBezTo>
                    <a:pt x="217034" y="1001"/>
                    <a:pt x="215617" y="-173"/>
                    <a:pt x="213941" y="21"/>
                  </a:cubicBezTo>
                  <a:close/>
                </a:path>
              </a:pathLst>
            </a:custGeom>
            <a:solidFill>
              <a:srgbClr val="0000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7" name="Google Shape;77;p3"/>
            <p:cNvSpPr/>
            <p:nvPr/>
          </p:nvSpPr>
          <p:spPr>
            <a:xfrm>
              <a:off x="2786452" y="811546"/>
              <a:ext cx="48702" cy="92600"/>
            </a:xfrm>
            <a:custGeom>
              <a:rect b="b" l="l" r="r" t="t"/>
              <a:pathLst>
                <a:path extrusionOk="0" h="92600" w="48702">
                  <a:moveTo>
                    <a:pt x="46996" y="317"/>
                  </a:moveTo>
                  <a:cubicBezTo>
                    <a:pt x="45482" y="-432"/>
                    <a:pt x="43697" y="192"/>
                    <a:pt x="42948" y="1710"/>
                  </a:cubicBezTo>
                  <a:lnTo>
                    <a:pt x="317" y="88238"/>
                  </a:lnTo>
                  <a:cubicBezTo>
                    <a:pt x="-432" y="89752"/>
                    <a:pt x="192" y="91537"/>
                    <a:pt x="1710" y="92286"/>
                  </a:cubicBezTo>
                  <a:cubicBezTo>
                    <a:pt x="3224" y="93031"/>
                    <a:pt x="5009" y="92408"/>
                    <a:pt x="5758" y="90894"/>
                  </a:cubicBezTo>
                  <a:lnTo>
                    <a:pt x="48388" y="4491"/>
                  </a:lnTo>
                  <a:cubicBezTo>
                    <a:pt x="49133" y="2977"/>
                    <a:pt x="48510" y="1066"/>
                    <a:pt x="46996" y="317"/>
                  </a:cubicBezTo>
                  <a:close/>
                </a:path>
              </a:pathLst>
            </a:custGeom>
            <a:solidFill>
              <a:srgbClr val="0000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8" name="Google Shape;78;p3"/>
            <p:cNvSpPr/>
            <p:nvPr/>
          </p:nvSpPr>
          <p:spPr>
            <a:xfrm>
              <a:off x="2807985" y="805919"/>
              <a:ext cx="63411" cy="91751"/>
            </a:xfrm>
            <a:custGeom>
              <a:rect b="b" l="l" r="r" t="t"/>
              <a:pathLst>
                <a:path extrusionOk="0" h="91751" w="63411">
                  <a:moveTo>
                    <a:pt x="62022" y="503"/>
                  </a:moveTo>
                  <a:cubicBezTo>
                    <a:pt x="60617" y="-436"/>
                    <a:pt x="58788" y="-15"/>
                    <a:pt x="57848" y="1390"/>
                  </a:cubicBezTo>
                  <a:lnTo>
                    <a:pt x="543" y="87032"/>
                  </a:lnTo>
                  <a:cubicBezTo>
                    <a:pt x="-396" y="88436"/>
                    <a:pt x="-101" y="90266"/>
                    <a:pt x="1300" y="91205"/>
                  </a:cubicBezTo>
                  <a:cubicBezTo>
                    <a:pt x="2705" y="92149"/>
                    <a:pt x="4660" y="91853"/>
                    <a:pt x="5603" y="90448"/>
                  </a:cubicBezTo>
                  <a:lnTo>
                    <a:pt x="62909" y="4806"/>
                  </a:lnTo>
                  <a:cubicBezTo>
                    <a:pt x="63848" y="3402"/>
                    <a:pt x="63427" y="1442"/>
                    <a:pt x="62022" y="503"/>
                  </a:cubicBezTo>
                  <a:close/>
                </a:path>
              </a:pathLst>
            </a:custGeom>
            <a:solidFill>
              <a:srgbClr val="0000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79" name="Google Shape;79;p3"/>
          <p:cNvGrpSpPr/>
          <p:nvPr/>
        </p:nvGrpSpPr>
        <p:grpSpPr>
          <a:xfrm>
            <a:off x="10772658" y="5428540"/>
            <a:ext cx="1309477" cy="1297415"/>
            <a:chOff x="1292710" y="1609149"/>
            <a:chExt cx="368576" cy="365181"/>
          </a:xfrm>
        </p:grpSpPr>
        <p:sp>
          <p:nvSpPr>
            <p:cNvPr id="80" name="Google Shape;80;p3"/>
            <p:cNvSpPr/>
            <p:nvPr/>
          </p:nvSpPr>
          <p:spPr>
            <a:xfrm>
              <a:off x="1455338" y="1609149"/>
              <a:ext cx="37600" cy="51519"/>
            </a:xfrm>
            <a:custGeom>
              <a:rect b="b" l="l" r="r" t="t"/>
              <a:pathLst>
                <a:path extrusionOk="0" h="51519" w="37600">
                  <a:moveTo>
                    <a:pt x="32177" y="425"/>
                  </a:moveTo>
                  <a:cubicBezTo>
                    <a:pt x="18236" y="-4643"/>
                    <a:pt x="-14461" y="37044"/>
                    <a:pt x="7233" y="49343"/>
                  </a:cubicBezTo>
                  <a:cubicBezTo>
                    <a:pt x="31922" y="63341"/>
                    <a:pt x="45973" y="5441"/>
                    <a:pt x="32177" y="425"/>
                  </a:cubicBezTo>
                  <a:close/>
                </a:path>
              </a:pathLst>
            </a:custGeom>
            <a:solidFill>
              <a:srgbClr val="FFB44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1" name="Google Shape;81;p3"/>
            <p:cNvSpPr/>
            <p:nvPr/>
          </p:nvSpPr>
          <p:spPr>
            <a:xfrm>
              <a:off x="1533060" y="1631639"/>
              <a:ext cx="35347" cy="46776"/>
            </a:xfrm>
            <a:custGeom>
              <a:rect b="b" l="l" r="r" t="t"/>
              <a:pathLst>
                <a:path extrusionOk="0" h="46776" w="35347">
                  <a:moveTo>
                    <a:pt x="27759" y="1102"/>
                  </a:moveTo>
                  <a:cubicBezTo>
                    <a:pt x="12684" y="-7378"/>
                    <a:pt x="-12289" y="35556"/>
                    <a:pt x="7052" y="44984"/>
                  </a:cubicBezTo>
                  <a:cubicBezTo>
                    <a:pt x="30220" y="56278"/>
                    <a:pt x="45178" y="10903"/>
                    <a:pt x="27759" y="1102"/>
                  </a:cubicBezTo>
                  <a:close/>
                </a:path>
              </a:pathLst>
            </a:custGeom>
            <a:solidFill>
              <a:srgbClr val="FFB44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2" name="Google Shape;82;p3"/>
            <p:cNvSpPr/>
            <p:nvPr/>
          </p:nvSpPr>
          <p:spPr>
            <a:xfrm>
              <a:off x="1450835" y="1686801"/>
              <a:ext cx="51955" cy="69695"/>
            </a:xfrm>
            <a:custGeom>
              <a:rect b="b" l="l" r="r" t="t"/>
              <a:pathLst>
                <a:path extrusionOk="0" h="69695" w="51955">
                  <a:moveTo>
                    <a:pt x="47845" y="4125"/>
                  </a:moveTo>
                  <a:cubicBezTo>
                    <a:pt x="28212" y="-16659"/>
                    <a:pt x="-17597" y="46824"/>
                    <a:pt x="7165" y="67243"/>
                  </a:cubicBezTo>
                  <a:cubicBezTo>
                    <a:pt x="25726" y="82549"/>
                    <a:pt x="64645" y="21912"/>
                    <a:pt x="47845" y="4125"/>
                  </a:cubicBezTo>
                  <a:close/>
                </a:path>
              </a:pathLst>
            </a:custGeom>
            <a:solidFill>
              <a:srgbClr val="FFB44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3" name="Google Shape;83;p3"/>
            <p:cNvSpPr/>
            <p:nvPr/>
          </p:nvSpPr>
          <p:spPr>
            <a:xfrm>
              <a:off x="1547281" y="1716823"/>
              <a:ext cx="36331" cy="52578"/>
            </a:xfrm>
            <a:custGeom>
              <a:rect b="b" l="l" r="r" t="t"/>
              <a:pathLst>
                <a:path extrusionOk="0" h="52578" w="36331">
                  <a:moveTo>
                    <a:pt x="32180" y="1412"/>
                  </a:moveTo>
                  <a:cubicBezTo>
                    <a:pt x="9672" y="-9466"/>
                    <a:pt x="-10532" y="45900"/>
                    <a:pt x="6126" y="51985"/>
                  </a:cubicBezTo>
                  <a:cubicBezTo>
                    <a:pt x="24237" y="58603"/>
                    <a:pt x="45449" y="7828"/>
                    <a:pt x="32180" y="1412"/>
                  </a:cubicBezTo>
                  <a:close/>
                </a:path>
              </a:pathLst>
            </a:custGeom>
            <a:solidFill>
              <a:srgbClr val="FFB44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4" name="Google Shape;84;p3"/>
            <p:cNvSpPr/>
            <p:nvPr/>
          </p:nvSpPr>
          <p:spPr>
            <a:xfrm>
              <a:off x="1626385" y="1686443"/>
              <a:ext cx="34901" cy="49142"/>
            </a:xfrm>
            <a:custGeom>
              <a:rect b="b" l="l" r="r" t="t"/>
              <a:pathLst>
                <a:path extrusionOk="0" h="49142" w="34901">
                  <a:moveTo>
                    <a:pt x="29245" y="1523"/>
                  </a:moveTo>
                  <a:cubicBezTo>
                    <a:pt x="10935" y="-8791"/>
                    <a:pt x="-10799" y="36248"/>
                    <a:pt x="6073" y="47441"/>
                  </a:cubicBezTo>
                  <a:cubicBezTo>
                    <a:pt x="23055" y="58703"/>
                    <a:pt x="45567" y="10721"/>
                    <a:pt x="29245" y="1523"/>
                  </a:cubicBezTo>
                  <a:close/>
                </a:path>
              </a:pathLst>
            </a:custGeom>
            <a:solidFill>
              <a:srgbClr val="FFB44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5" name="Google Shape;85;p3"/>
            <p:cNvSpPr/>
            <p:nvPr/>
          </p:nvSpPr>
          <p:spPr>
            <a:xfrm>
              <a:off x="1586642" y="1798499"/>
              <a:ext cx="33322" cy="43573"/>
            </a:xfrm>
            <a:custGeom>
              <a:rect b="b" l="l" r="r" t="t"/>
              <a:pathLst>
                <a:path extrusionOk="0" h="43573" w="33322">
                  <a:moveTo>
                    <a:pt x="29640" y="2180"/>
                  </a:moveTo>
                  <a:cubicBezTo>
                    <a:pt x="16634" y="-9540"/>
                    <a:pt x="-12472" y="29266"/>
                    <a:pt x="5935" y="40949"/>
                  </a:cubicBezTo>
                  <a:cubicBezTo>
                    <a:pt x="27313" y="54518"/>
                    <a:pt x="40016" y="11527"/>
                    <a:pt x="29640" y="2180"/>
                  </a:cubicBezTo>
                  <a:close/>
                </a:path>
              </a:pathLst>
            </a:custGeom>
            <a:solidFill>
              <a:srgbClr val="FFB44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6" name="Google Shape;86;p3"/>
            <p:cNvSpPr/>
            <p:nvPr/>
          </p:nvSpPr>
          <p:spPr>
            <a:xfrm>
              <a:off x="1485573" y="1811596"/>
              <a:ext cx="39566" cy="53020"/>
            </a:xfrm>
            <a:custGeom>
              <a:rect b="b" l="l" r="r" t="t"/>
              <a:pathLst>
                <a:path extrusionOk="0" h="53020" w="39566">
                  <a:moveTo>
                    <a:pt x="36497" y="992"/>
                  </a:moveTo>
                  <a:cubicBezTo>
                    <a:pt x="22106" y="-7161"/>
                    <a:pt x="-10813" y="37267"/>
                    <a:pt x="3550" y="49492"/>
                  </a:cubicBezTo>
                  <a:cubicBezTo>
                    <a:pt x="25389" y="68086"/>
                    <a:pt x="47909" y="7453"/>
                    <a:pt x="36497" y="992"/>
                  </a:cubicBezTo>
                  <a:close/>
                </a:path>
              </a:pathLst>
            </a:custGeom>
            <a:solidFill>
              <a:srgbClr val="FFB44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7" name="Google Shape;87;p3"/>
            <p:cNvSpPr/>
            <p:nvPr/>
          </p:nvSpPr>
          <p:spPr>
            <a:xfrm>
              <a:off x="1404918" y="1835721"/>
              <a:ext cx="33211" cy="47833"/>
            </a:xfrm>
            <a:custGeom>
              <a:rect b="b" l="l" r="r" t="t"/>
              <a:pathLst>
                <a:path extrusionOk="0" h="47833" w="33211">
                  <a:moveTo>
                    <a:pt x="30150" y="1087"/>
                  </a:moveTo>
                  <a:cubicBezTo>
                    <a:pt x="17257" y="-7009"/>
                    <a:pt x="-9558" y="32375"/>
                    <a:pt x="3489" y="44216"/>
                  </a:cubicBezTo>
                  <a:cubicBezTo>
                    <a:pt x="23325" y="62218"/>
                    <a:pt x="40376" y="7504"/>
                    <a:pt x="30150" y="1087"/>
                  </a:cubicBezTo>
                  <a:close/>
                </a:path>
              </a:pathLst>
            </a:custGeom>
            <a:solidFill>
              <a:srgbClr val="FFB44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8" name="Google Shape;88;p3"/>
            <p:cNvSpPr/>
            <p:nvPr/>
          </p:nvSpPr>
          <p:spPr>
            <a:xfrm>
              <a:off x="1382042" y="1654880"/>
              <a:ext cx="47889" cy="67622"/>
            </a:xfrm>
            <a:custGeom>
              <a:rect b="b" l="l" r="r" t="t"/>
              <a:pathLst>
                <a:path extrusionOk="0" h="67622" w="47889">
                  <a:moveTo>
                    <a:pt x="41901" y="1968"/>
                  </a:moveTo>
                  <a:cubicBezTo>
                    <a:pt x="27187" y="-11516"/>
                    <a:pt x="-15776" y="48182"/>
                    <a:pt x="6084" y="62460"/>
                  </a:cubicBezTo>
                  <a:cubicBezTo>
                    <a:pt x="44027" y="87246"/>
                    <a:pt x="56621" y="15453"/>
                    <a:pt x="41901" y="1968"/>
                  </a:cubicBezTo>
                  <a:close/>
                </a:path>
              </a:pathLst>
            </a:custGeom>
            <a:solidFill>
              <a:srgbClr val="FFB44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9" name="Google Shape;89;p3"/>
            <p:cNvSpPr/>
            <p:nvPr/>
          </p:nvSpPr>
          <p:spPr>
            <a:xfrm>
              <a:off x="1508756" y="1909620"/>
              <a:ext cx="43979" cy="50108"/>
            </a:xfrm>
            <a:custGeom>
              <a:rect b="b" l="l" r="r" t="t"/>
              <a:pathLst>
                <a:path extrusionOk="0" h="50108" w="43979">
                  <a:moveTo>
                    <a:pt x="39614" y="1576"/>
                  </a:moveTo>
                  <a:cubicBezTo>
                    <a:pt x="28292" y="-7885"/>
                    <a:pt x="-16893" y="27573"/>
                    <a:pt x="6748" y="46101"/>
                  </a:cubicBezTo>
                  <a:cubicBezTo>
                    <a:pt x="30393" y="64634"/>
                    <a:pt x="53941" y="13550"/>
                    <a:pt x="39614" y="1576"/>
                  </a:cubicBezTo>
                  <a:close/>
                </a:path>
              </a:pathLst>
            </a:custGeom>
            <a:solidFill>
              <a:srgbClr val="FFB44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0" name="Google Shape;90;p3"/>
            <p:cNvSpPr/>
            <p:nvPr/>
          </p:nvSpPr>
          <p:spPr>
            <a:xfrm>
              <a:off x="1419101" y="1924222"/>
              <a:ext cx="43978" cy="50108"/>
            </a:xfrm>
            <a:custGeom>
              <a:rect b="b" l="l" r="r" t="t"/>
              <a:pathLst>
                <a:path extrusionOk="0" h="50108" w="43978">
                  <a:moveTo>
                    <a:pt x="39612" y="1576"/>
                  </a:moveTo>
                  <a:cubicBezTo>
                    <a:pt x="28293" y="-7885"/>
                    <a:pt x="-16896" y="27573"/>
                    <a:pt x="6749" y="46101"/>
                  </a:cubicBezTo>
                  <a:cubicBezTo>
                    <a:pt x="30390" y="64633"/>
                    <a:pt x="53942" y="13550"/>
                    <a:pt x="39612" y="1576"/>
                  </a:cubicBezTo>
                  <a:close/>
                </a:path>
              </a:pathLst>
            </a:custGeom>
            <a:solidFill>
              <a:srgbClr val="FFB44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1" name="Google Shape;91;p3"/>
            <p:cNvSpPr/>
            <p:nvPr/>
          </p:nvSpPr>
          <p:spPr>
            <a:xfrm>
              <a:off x="1371976" y="1753532"/>
              <a:ext cx="43489" cy="60987"/>
            </a:xfrm>
            <a:custGeom>
              <a:rect b="b" l="l" r="r" t="t"/>
              <a:pathLst>
                <a:path extrusionOk="0" h="60987" w="43489">
                  <a:moveTo>
                    <a:pt x="38569" y="622"/>
                  </a:moveTo>
                  <a:cubicBezTo>
                    <a:pt x="30614" y="-2163"/>
                    <a:pt x="24052" y="4852"/>
                    <a:pt x="17231" y="12831"/>
                  </a:cubicBezTo>
                  <a:cubicBezTo>
                    <a:pt x="10422" y="20802"/>
                    <a:pt x="3346" y="29724"/>
                    <a:pt x="630" y="38593"/>
                  </a:cubicBezTo>
                  <a:cubicBezTo>
                    <a:pt x="-4127" y="54118"/>
                    <a:pt x="19182" y="70683"/>
                    <a:pt x="33087" y="54065"/>
                  </a:cubicBezTo>
                  <a:cubicBezTo>
                    <a:pt x="37152" y="49207"/>
                    <a:pt x="39933" y="36075"/>
                    <a:pt x="41921" y="23907"/>
                  </a:cubicBezTo>
                  <a:cubicBezTo>
                    <a:pt x="43690" y="13090"/>
                    <a:pt x="45369" y="3002"/>
                    <a:pt x="38569" y="622"/>
                  </a:cubicBezTo>
                  <a:close/>
                </a:path>
              </a:pathLst>
            </a:custGeom>
            <a:solidFill>
              <a:srgbClr val="FFB44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2" name="Google Shape;92;p3"/>
            <p:cNvSpPr/>
            <p:nvPr/>
          </p:nvSpPr>
          <p:spPr>
            <a:xfrm>
              <a:off x="1304998" y="1850437"/>
              <a:ext cx="40009" cy="56103"/>
            </a:xfrm>
            <a:custGeom>
              <a:rect b="b" l="l" r="r" t="t"/>
              <a:pathLst>
                <a:path extrusionOk="0" h="56103" w="40009">
                  <a:moveTo>
                    <a:pt x="35481" y="572"/>
                  </a:moveTo>
                  <a:cubicBezTo>
                    <a:pt x="28166" y="-1991"/>
                    <a:pt x="22131" y="4466"/>
                    <a:pt x="15856" y="11805"/>
                  </a:cubicBezTo>
                  <a:cubicBezTo>
                    <a:pt x="9589" y="19137"/>
                    <a:pt x="3080" y="27346"/>
                    <a:pt x="578" y="35503"/>
                  </a:cubicBezTo>
                  <a:cubicBezTo>
                    <a:pt x="-3794" y="49785"/>
                    <a:pt x="17649" y="65022"/>
                    <a:pt x="30441" y="49736"/>
                  </a:cubicBezTo>
                  <a:cubicBezTo>
                    <a:pt x="34178" y="45267"/>
                    <a:pt x="36740" y="33188"/>
                    <a:pt x="38566" y="21990"/>
                  </a:cubicBezTo>
                  <a:cubicBezTo>
                    <a:pt x="40193" y="12040"/>
                    <a:pt x="41740" y="2766"/>
                    <a:pt x="35481" y="572"/>
                  </a:cubicBezTo>
                  <a:close/>
                </a:path>
              </a:pathLst>
            </a:custGeom>
            <a:solidFill>
              <a:srgbClr val="FFB44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3" name="Google Shape;93;p3"/>
            <p:cNvSpPr/>
            <p:nvPr/>
          </p:nvSpPr>
          <p:spPr>
            <a:xfrm>
              <a:off x="1292710" y="1762858"/>
              <a:ext cx="41690" cy="47738"/>
            </a:xfrm>
            <a:custGeom>
              <a:rect b="b" l="l" r="r" t="t"/>
              <a:pathLst>
                <a:path extrusionOk="0" h="47738" w="41690">
                  <a:moveTo>
                    <a:pt x="39037" y="1448"/>
                  </a:moveTo>
                  <a:cubicBezTo>
                    <a:pt x="33107" y="-2406"/>
                    <a:pt x="26545" y="2083"/>
                    <a:pt x="19598" y="7313"/>
                  </a:cubicBezTo>
                  <a:cubicBezTo>
                    <a:pt x="12660" y="12540"/>
                    <a:pt x="5341" y="18498"/>
                    <a:pt x="1552" y="25267"/>
                  </a:cubicBezTo>
                  <a:cubicBezTo>
                    <a:pt x="-5075" y="37112"/>
                    <a:pt x="10802" y="55316"/>
                    <a:pt x="25019" y="44366"/>
                  </a:cubicBezTo>
                  <a:cubicBezTo>
                    <a:pt x="29176" y="41164"/>
                    <a:pt x="33783" y="30898"/>
                    <a:pt x="37572" y="21271"/>
                  </a:cubicBezTo>
                  <a:cubicBezTo>
                    <a:pt x="40940" y="12714"/>
                    <a:pt x="44110" y="4743"/>
                    <a:pt x="39037" y="1448"/>
                  </a:cubicBezTo>
                  <a:close/>
                </a:path>
              </a:pathLst>
            </a:custGeom>
            <a:solidFill>
              <a:srgbClr val="FFB44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94" name="Google Shape;94;p3"/>
          <p:cNvSpPr/>
          <p:nvPr/>
        </p:nvSpPr>
        <p:spPr>
          <a:xfrm>
            <a:off x="-82300" y="5565878"/>
            <a:ext cx="1737587" cy="1498379"/>
          </a:xfrm>
          <a:custGeom>
            <a:rect b="b" l="l" r="r" t="t"/>
            <a:pathLst>
              <a:path extrusionOk="0" h="404148" w="468668">
                <a:moveTo>
                  <a:pt x="343112" y="156"/>
                </a:moveTo>
                <a:cubicBezTo>
                  <a:pt x="319094" y="-1160"/>
                  <a:pt x="294652" y="6050"/>
                  <a:pt x="272395" y="14579"/>
                </a:cubicBezTo>
                <a:cubicBezTo>
                  <a:pt x="260213" y="19247"/>
                  <a:pt x="248251" y="24444"/>
                  <a:pt x="236342" y="29760"/>
                </a:cubicBezTo>
                <a:cubicBezTo>
                  <a:pt x="204331" y="44046"/>
                  <a:pt x="172068" y="59704"/>
                  <a:pt x="137542" y="66950"/>
                </a:cubicBezTo>
                <a:cubicBezTo>
                  <a:pt x="115187" y="71642"/>
                  <a:pt x="91755" y="72188"/>
                  <a:pt x="70242" y="63663"/>
                </a:cubicBezTo>
                <a:cubicBezTo>
                  <a:pt x="61866" y="60343"/>
                  <a:pt x="54263" y="55745"/>
                  <a:pt x="46965" y="50506"/>
                </a:cubicBezTo>
                <a:cubicBezTo>
                  <a:pt x="33656" y="40957"/>
                  <a:pt x="15146" y="43900"/>
                  <a:pt x="5598" y="57210"/>
                </a:cubicBezTo>
                <a:cubicBezTo>
                  <a:pt x="-3950" y="70520"/>
                  <a:pt x="-1006" y="89154"/>
                  <a:pt x="12303" y="98703"/>
                </a:cubicBezTo>
                <a:cubicBezTo>
                  <a:pt x="23539" y="106759"/>
                  <a:pt x="35487" y="113693"/>
                  <a:pt x="48357" y="118819"/>
                </a:cubicBezTo>
                <a:cubicBezTo>
                  <a:pt x="109757" y="143253"/>
                  <a:pt x="173562" y="122227"/>
                  <a:pt x="231281" y="97436"/>
                </a:cubicBezTo>
                <a:cubicBezTo>
                  <a:pt x="257586" y="86142"/>
                  <a:pt x="283653" y="73038"/>
                  <a:pt x="311233" y="65051"/>
                </a:cubicBezTo>
                <a:cubicBezTo>
                  <a:pt x="322442" y="61809"/>
                  <a:pt x="338242" y="57858"/>
                  <a:pt x="349690" y="63157"/>
                </a:cubicBezTo>
                <a:cubicBezTo>
                  <a:pt x="365708" y="70573"/>
                  <a:pt x="372234" y="92404"/>
                  <a:pt x="375877" y="108063"/>
                </a:cubicBezTo>
                <a:cubicBezTo>
                  <a:pt x="376820" y="112135"/>
                  <a:pt x="377699" y="116345"/>
                  <a:pt x="378407" y="120462"/>
                </a:cubicBezTo>
                <a:cubicBezTo>
                  <a:pt x="379201" y="125113"/>
                  <a:pt x="379719" y="129437"/>
                  <a:pt x="380302" y="134124"/>
                </a:cubicBezTo>
                <a:cubicBezTo>
                  <a:pt x="380877" y="138735"/>
                  <a:pt x="381537" y="144054"/>
                  <a:pt x="381949" y="148674"/>
                </a:cubicBezTo>
                <a:cubicBezTo>
                  <a:pt x="386038" y="194603"/>
                  <a:pt x="384775" y="240938"/>
                  <a:pt x="387767" y="286941"/>
                </a:cubicBezTo>
                <a:cubicBezTo>
                  <a:pt x="389969" y="320763"/>
                  <a:pt x="394778" y="354776"/>
                  <a:pt x="408894" y="385865"/>
                </a:cubicBezTo>
                <a:cubicBezTo>
                  <a:pt x="416083" y="401600"/>
                  <a:pt x="434652" y="408490"/>
                  <a:pt x="450387" y="401301"/>
                </a:cubicBezTo>
                <a:cubicBezTo>
                  <a:pt x="466122" y="394107"/>
                  <a:pt x="473012" y="375542"/>
                  <a:pt x="465819" y="359807"/>
                </a:cubicBezTo>
                <a:cubicBezTo>
                  <a:pt x="452091" y="330029"/>
                  <a:pt x="450513" y="295005"/>
                  <a:pt x="448994" y="262652"/>
                </a:cubicBezTo>
                <a:cubicBezTo>
                  <a:pt x="447460" y="229887"/>
                  <a:pt x="447266" y="197097"/>
                  <a:pt x="445201" y="164360"/>
                </a:cubicBezTo>
                <a:cubicBezTo>
                  <a:pt x="443878" y="143391"/>
                  <a:pt x="441991" y="122462"/>
                  <a:pt x="437737" y="101865"/>
                </a:cubicBezTo>
                <a:cubicBezTo>
                  <a:pt x="429248" y="60785"/>
                  <a:pt x="409671" y="18769"/>
                  <a:pt x="366894" y="4584"/>
                </a:cubicBezTo>
                <a:cubicBezTo>
                  <a:pt x="359073" y="1994"/>
                  <a:pt x="351115" y="597"/>
                  <a:pt x="343112" y="156"/>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5" name="Google Shape;95;p3"/>
          <p:cNvSpPr/>
          <p:nvPr/>
        </p:nvSpPr>
        <p:spPr>
          <a:xfrm>
            <a:off x="11303557" y="2250061"/>
            <a:ext cx="958479" cy="1863529"/>
          </a:xfrm>
          <a:custGeom>
            <a:rect b="b" l="l" r="r" t="t"/>
            <a:pathLst>
              <a:path extrusionOk="0" h="685121" w="352382">
                <a:moveTo>
                  <a:pt x="108205" y="54971"/>
                </a:moveTo>
                <a:cubicBezTo>
                  <a:pt x="64295" y="123514"/>
                  <a:pt x="80378" y="228381"/>
                  <a:pt x="80378" y="228381"/>
                </a:cubicBezTo>
                <a:cubicBezTo>
                  <a:pt x="80378" y="228381"/>
                  <a:pt x="12981" y="256382"/>
                  <a:pt x="1796" y="334806"/>
                </a:cubicBezTo>
                <a:cubicBezTo>
                  <a:pt x="-16453" y="462787"/>
                  <a:pt x="110407" y="500528"/>
                  <a:pt x="110407" y="500528"/>
                </a:cubicBezTo>
                <a:cubicBezTo>
                  <a:pt x="93219" y="522898"/>
                  <a:pt x="68072" y="629874"/>
                  <a:pt x="174699" y="672177"/>
                </a:cubicBezTo>
                <a:cubicBezTo>
                  <a:pt x="215010" y="688167"/>
                  <a:pt x="266321" y="687276"/>
                  <a:pt x="307069" y="680560"/>
                </a:cubicBezTo>
                <a:cubicBezTo>
                  <a:pt x="354703" y="672711"/>
                  <a:pt x="352363" y="644216"/>
                  <a:pt x="352363" y="644216"/>
                </a:cubicBezTo>
                <a:cubicBezTo>
                  <a:pt x="352363" y="644216"/>
                  <a:pt x="352797" y="611819"/>
                  <a:pt x="307433" y="619920"/>
                </a:cubicBezTo>
                <a:cubicBezTo>
                  <a:pt x="261762" y="628081"/>
                  <a:pt x="203457" y="651369"/>
                  <a:pt x="157139" y="600561"/>
                </a:cubicBezTo>
                <a:cubicBezTo>
                  <a:pt x="127664" y="568233"/>
                  <a:pt x="125806" y="534694"/>
                  <a:pt x="149018" y="506325"/>
                </a:cubicBezTo>
                <a:cubicBezTo>
                  <a:pt x="160664" y="495553"/>
                  <a:pt x="196417" y="498682"/>
                  <a:pt x="211691" y="494334"/>
                </a:cubicBezTo>
                <a:cubicBezTo>
                  <a:pt x="226094" y="490234"/>
                  <a:pt x="219455" y="465803"/>
                  <a:pt x="208635" y="466066"/>
                </a:cubicBezTo>
                <a:cubicBezTo>
                  <a:pt x="184824" y="466653"/>
                  <a:pt x="149864" y="467240"/>
                  <a:pt x="123523" y="489914"/>
                </a:cubicBezTo>
                <a:cubicBezTo>
                  <a:pt x="116086" y="488938"/>
                  <a:pt x="12463" y="456282"/>
                  <a:pt x="16171" y="359674"/>
                </a:cubicBezTo>
                <a:cubicBezTo>
                  <a:pt x="19300" y="278011"/>
                  <a:pt x="94656" y="258964"/>
                  <a:pt x="94656" y="258964"/>
                </a:cubicBezTo>
                <a:cubicBezTo>
                  <a:pt x="94656" y="258964"/>
                  <a:pt x="124077" y="408781"/>
                  <a:pt x="206440" y="406786"/>
                </a:cubicBezTo>
                <a:cubicBezTo>
                  <a:pt x="245254" y="405843"/>
                  <a:pt x="273534" y="364058"/>
                  <a:pt x="269612" y="333361"/>
                </a:cubicBezTo>
                <a:cubicBezTo>
                  <a:pt x="254087" y="211828"/>
                  <a:pt x="131651" y="215856"/>
                  <a:pt x="131651" y="215856"/>
                </a:cubicBezTo>
                <a:cubicBezTo>
                  <a:pt x="131651" y="215856"/>
                  <a:pt x="106565" y="138508"/>
                  <a:pt x="160187" y="70779"/>
                </a:cubicBezTo>
                <a:cubicBezTo>
                  <a:pt x="207675" y="10794"/>
                  <a:pt x="275368" y="53939"/>
                  <a:pt x="304203" y="83822"/>
                </a:cubicBezTo>
                <a:cubicBezTo>
                  <a:pt x="322116" y="102387"/>
                  <a:pt x="357217" y="93493"/>
                  <a:pt x="335414" y="53603"/>
                </a:cubicBezTo>
                <a:cubicBezTo>
                  <a:pt x="309684" y="6531"/>
                  <a:pt x="168651" y="-39378"/>
                  <a:pt x="108205" y="54971"/>
                </a:cubicBezTo>
                <a:close/>
                <a:moveTo>
                  <a:pt x="197304" y="291463"/>
                </a:moveTo>
                <a:cubicBezTo>
                  <a:pt x="213071" y="307291"/>
                  <a:pt x="230268" y="338210"/>
                  <a:pt x="208570" y="351776"/>
                </a:cubicBezTo>
                <a:cubicBezTo>
                  <a:pt x="195640" y="359860"/>
                  <a:pt x="170169" y="329539"/>
                  <a:pt x="162794" y="308432"/>
                </a:cubicBezTo>
                <a:cubicBezTo>
                  <a:pt x="156110" y="289309"/>
                  <a:pt x="153766" y="282609"/>
                  <a:pt x="150265" y="262430"/>
                </a:cubicBezTo>
                <a:cubicBezTo>
                  <a:pt x="150479" y="262417"/>
                  <a:pt x="174671" y="268753"/>
                  <a:pt x="197304" y="291463"/>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6" name="Google Shape;96;p3"/>
          <p:cNvSpPr/>
          <p:nvPr/>
        </p:nvSpPr>
        <p:spPr>
          <a:xfrm>
            <a:off x="6017529" y="6091905"/>
            <a:ext cx="3032891" cy="850680"/>
          </a:xfrm>
          <a:custGeom>
            <a:rect b="b" l="l" r="r" t="t"/>
            <a:pathLst>
              <a:path extrusionOk="0" h="233543" w="832640">
                <a:moveTo>
                  <a:pt x="384" y="220624"/>
                </a:moveTo>
                <a:cubicBezTo>
                  <a:pt x="-9373" y="202650"/>
                  <a:pt x="169595" y="17136"/>
                  <a:pt x="238495" y="9534"/>
                </a:cubicBezTo>
                <a:cubicBezTo>
                  <a:pt x="307434" y="1932"/>
                  <a:pt x="315206" y="51752"/>
                  <a:pt x="370544" y="59630"/>
                </a:cubicBezTo>
                <a:cubicBezTo>
                  <a:pt x="425922" y="67503"/>
                  <a:pt x="531903" y="-18600"/>
                  <a:pt x="596308" y="3701"/>
                </a:cubicBezTo>
                <a:cubicBezTo>
                  <a:pt x="660714" y="26002"/>
                  <a:pt x="865104" y="209350"/>
                  <a:pt x="828225" y="231533"/>
                </a:cubicBezTo>
                <a:cubicBezTo>
                  <a:pt x="791347" y="253717"/>
                  <a:pt x="662616" y="85040"/>
                  <a:pt x="585419" y="80724"/>
                </a:cubicBezTo>
                <a:cubicBezTo>
                  <a:pt x="500772" y="75992"/>
                  <a:pt x="417786" y="147952"/>
                  <a:pt x="332087" y="128152"/>
                </a:cubicBezTo>
                <a:cubicBezTo>
                  <a:pt x="289217" y="118251"/>
                  <a:pt x="273106" y="41134"/>
                  <a:pt x="212020" y="82619"/>
                </a:cubicBezTo>
                <a:cubicBezTo>
                  <a:pt x="159920" y="117995"/>
                  <a:pt x="10059" y="238452"/>
                  <a:pt x="384" y="22062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7" name="Google Shape;97;p3"/>
          <p:cNvSpPr txBox="1"/>
          <p:nvPr>
            <p:ph type="title"/>
          </p:nvPr>
        </p:nvSpPr>
        <p:spPr>
          <a:xfrm>
            <a:off x="415600" y="2867800"/>
            <a:ext cx="11360700" cy="1122300"/>
          </a:xfrm>
          <a:prstGeom prst="rect">
            <a:avLst/>
          </a:prstGeom>
        </p:spPr>
        <p:txBody>
          <a:bodyPr anchorCtr="0" anchor="ctr" bIns="121900" lIns="121900" spcFirstLastPara="1" rIns="121900" wrap="square" tIns="12190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98" name="Google Shape;98;p3"/>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99" name="Google Shape;99;p3"/>
          <p:cNvSpPr txBox="1"/>
          <p:nvPr>
            <p:ph idx="1" type="body"/>
          </p:nvPr>
        </p:nvSpPr>
        <p:spPr>
          <a:xfrm>
            <a:off x="415600" y="3990104"/>
            <a:ext cx="11360700" cy="2101800"/>
          </a:xfrm>
          <a:prstGeom prst="rect">
            <a:avLst/>
          </a:prstGeom>
        </p:spPr>
        <p:txBody>
          <a:bodyPr anchorCtr="0" anchor="t" bIns="121900" lIns="121900" spcFirstLastPara="1" rIns="121900" wrap="square" tIns="121900">
            <a:normAutofit/>
          </a:bodyPr>
          <a:lstStyle>
            <a:lvl1pPr indent="-368300" lvl="0" marL="457200" rtl="0" algn="ctr">
              <a:spcBef>
                <a:spcPts val="0"/>
              </a:spcBef>
              <a:spcAft>
                <a:spcPts val="0"/>
              </a:spcAft>
              <a:buSzPts val="2200"/>
              <a:buChar char="●"/>
              <a:defRPr/>
            </a:lvl1pPr>
            <a:lvl2pPr indent="-368300" lvl="1" marL="914400" rtl="0" algn="ctr">
              <a:spcBef>
                <a:spcPts val="0"/>
              </a:spcBef>
              <a:spcAft>
                <a:spcPts val="0"/>
              </a:spcAft>
              <a:buSzPts val="2200"/>
              <a:buChar char="○"/>
              <a:defRPr/>
            </a:lvl2pPr>
            <a:lvl3pPr indent="-368300" lvl="2" marL="1371600" rtl="0" algn="ctr">
              <a:spcBef>
                <a:spcPts val="0"/>
              </a:spcBef>
              <a:spcAft>
                <a:spcPts val="0"/>
              </a:spcAft>
              <a:buSzPts val="2200"/>
              <a:buChar char="■"/>
              <a:defRPr/>
            </a:lvl3pPr>
            <a:lvl4pPr indent="-368300" lvl="3" marL="1828800" rtl="0" algn="ctr">
              <a:spcBef>
                <a:spcPts val="0"/>
              </a:spcBef>
              <a:spcAft>
                <a:spcPts val="0"/>
              </a:spcAft>
              <a:buSzPts val="2200"/>
              <a:buChar char="●"/>
              <a:defRPr/>
            </a:lvl4pPr>
            <a:lvl5pPr indent="-368300" lvl="4" marL="2286000" rtl="0" algn="ctr">
              <a:spcBef>
                <a:spcPts val="0"/>
              </a:spcBef>
              <a:spcAft>
                <a:spcPts val="0"/>
              </a:spcAft>
              <a:buSzPts val="2200"/>
              <a:buChar char="○"/>
              <a:defRPr/>
            </a:lvl5pPr>
            <a:lvl6pPr indent="-368300" lvl="5" marL="2743200" rtl="0" algn="ctr">
              <a:spcBef>
                <a:spcPts val="0"/>
              </a:spcBef>
              <a:spcAft>
                <a:spcPts val="0"/>
              </a:spcAft>
              <a:buSzPts val="2200"/>
              <a:buChar char="■"/>
              <a:defRPr/>
            </a:lvl6pPr>
            <a:lvl7pPr indent="-368300" lvl="6" marL="3200400" rtl="0" algn="ctr">
              <a:spcBef>
                <a:spcPts val="0"/>
              </a:spcBef>
              <a:spcAft>
                <a:spcPts val="0"/>
              </a:spcAft>
              <a:buSzPts val="2200"/>
              <a:buChar char="●"/>
              <a:defRPr/>
            </a:lvl7pPr>
            <a:lvl8pPr indent="-368300" lvl="7" marL="3657600" rtl="0" algn="ctr">
              <a:spcBef>
                <a:spcPts val="0"/>
              </a:spcBef>
              <a:spcAft>
                <a:spcPts val="0"/>
              </a:spcAft>
              <a:buSzPts val="2200"/>
              <a:buChar char="○"/>
              <a:defRPr/>
            </a:lvl8pPr>
            <a:lvl9pPr indent="-368300" lvl="8" marL="4114800" rtl="0" algn="ctr">
              <a:spcBef>
                <a:spcPts val="0"/>
              </a:spcBef>
              <a:spcAft>
                <a:spcPts val="0"/>
              </a:spcAft>
              <a:buSzPts val="2200"/>
              <a:buChar char="■"/>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 SlidesMania - Do not remove">
  <p:cSld name="BLANK_1">
    <p:spTree>
      <p:nvGrpSpPr>
        <p:cNvPr id="557" name="Shape 557"/>
        <p:cNvGrpSpPr/>
        <p:nvPr/>
      </p:nvGrpSpPr>
      <p:grpSpPr>
        <a:xfrm>
          <a:off x="0" y="0"/>
          <a:ext cx="0" cy="0"/>
          <a:chOff x="0" y="0"/>
          <a:chExt cx="0" cy="0"/>
        </a:xfrm>
      </p:grpSpPr>
      <p:sp>
        <p:nvSpPr>
          <p:cNvPr id="558" name="Google Shape;558;p21"/>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grpSp>
        <p:nvGrpSpPr>
          <p:cNvPr id="559" name="Google Shape;559;p21"/>
          <p:cNvGrpSpPr/>
          <p:nvPr/>
        </p:nvGrpSpPr>
        <p:grpSpPr>
          <a:xfrm>
            <a:off x="0" y="0"/>
            <a:ext cx="12192000" cy="6858000"/>
            <a:chOff x="0" y="0"/>
            <a:chExt cx="12192000" cy="6858000"/>
          </a:xfrm>
        </p:grpSpPr>
        <p:sp>
          <p:nvSpPr>
            <p:cNvPr id="560" name="Google Shape;560;p21"/>
            <p:cNvSpPr/>
            <p:nvPr/>
          </p:nvSpPr>
          <p:spPr>
            <a:xfrm>
              <a:off x="0" y="0"/>
              <a:ext cx="12192000" cy="6858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21"/>
            <p:cNvSpPr txBox="1"/>
            <p:nvPr/>
          </p:nvSpPr>
          <p:spPr>
            <a:xfrm>
              <a:off x="463500" y="2858044"/>
              <a:ext cx="8956500" cy="3830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3600">
                  <a:solidFill>
                    <a:srgbClr val="3F3F3F"/>
                  </a:solidFill>
                  <a:latin typeface="Poppins"/>
                  <a:ea typeface="Poppins"/>
                  <a:cs typeface="Poppins"/>
                  <a:sym typeface="Poppins"/>
                </a:rPr>
                <a:t>Free </a:t>
              </a:r>
              <a:r>
                <a:rPr lang="en" sz="3600">
                  <a:solidFill>
                    <a:srgbClr val="3F3F3F"/>
                  </a:solidFill>
                  <a:latin typeface="Poppins"/>
                  <a:ea typeface="Poppins"/>
                  <a:cs typeface="Poppins"/>
                  <a:sym typeface="Poppins"/>
                </a:rPr>
                <a:t>themes and templates for </a:t>
              </a:r>
              <a:r>
                <a:rPr b="1" lang="en" sz="3600">
                  <a:solidFill>
                    <a:srgbClr val="3F3F3F"/>
                  </a:solidFill>
                  <a:latin typeface="Poppins"/>
                  <a:ea typeface="Poppins"/>
                  <a:cs typeface="Poppins"/>
                  <a:sym typeface="Poppins"/>
                </a:rPr>
                <a:t>Google Slides</a:t>
              </a:r>
              <a:r>
                <a:rPr lang="en" sz="3600">
                  <a:solidFill>
                    <a:srgbClr val="3F3F3F"/>
                  </a:solidFill>
                  <a:latin typeface="Poppins"/>
                  <a:ea typeface="Poppins"/>
                  <a:cs typeface="Poppins"/>
                  <a:sym typeface="Poppins"/>
                </a:rPr>
                <a:t> or </a:t>
              </a:r>
              <a:r>
                <a:rPr b="1" lang="en" sz="3600">
                  <a:solidFill>
                    <a:srgbClr val="3F3F3F"/>
                  </a:solidFill>
                  <a:latin typeface="Poppins"/>
                  <a:ea typeface="Poppins"/>
                  <a:cs typeface="Poppins"/>
                  <a:sym typeface="Poppins"/>
                </a:rPr>
                <a:t>PowerPoint</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rPr b="1" lang="en" sz="3000">
                  <a:solidFill>
                    <a:srgbClr val="FFCB25"/>
                  </a:solidFill>
                  <a:latin typeface="Poppins"/>
                  <a:ea typeface="Poppins"/>
                  <a:cs typeface="Poppins"/>
                  <a:sym typeface="Poppins"/>
                </a:rPr>
                <a:t>NOT to be sold as is or modified!</a:t>
              </a:r>
              <a:endParaRPr b="1" sz="3000">
                <a:solidFill>
                  <a:srgbClr val="FFCB25"/>
                </a:solidFill>
                <a:latin typeface="Poppins"/>
                <a:ea typeface="Poppins"/>
                <a:cs typeface="Poppins"/>
                <a:sym typeface="Poppins"/>
              </a:endParaRPr>
            </a:p>
            <a:p>
              <a:pPr indent="0" lvl="0" marL="0" rtl="0" algn="l">
                <a:spcBef>
                  <a:spcPts val="0"/>
                </a:spcBef>
                <a:spcAft>
                  <a:spcPts val="0"/>
                </a:spcAft>
                <a:buNone/>
              </a:pPr>
              <a:r>
                <a:rPr lang="en" sz="2700">
                  <a:solidFill>
                    <a:srgbClr val="3F3F3F"/>
                  </a:solidFill>
                  <a:latin typeface="Poppins"/>
                  <a:ea typeface="Poppins"/>
                  <a:cs typeface="Poppins"/>
                  <a:sym typeface="Poppins"/>
                </a:rPr>
                <a:t>Read </a:t>
              </a:r>
              <a:r>
                <a:rPr lang="en" sz="2700" u="sng">
                  <a:solidFill>
                    <a:srgbClr val="3F3F3F"/>
                  </a:solidFill>
                  <a:latin typeface="Poppins"/>
                  <a:ea typeface="Poppins"/>
                  <a:cs typeface="Poppins"/>
                  <a:sym typeface="Poppins"/>
                  <a:hlinkClick r:id="rId2">
                    <a:extLst>
                      <a:ext uri="{A12FA001-AC4F-418D-AE19-62706E023703}">
                        <ahyp:hlinkClr val="tx"/>
                      </a:ext>
                    </a:extLst>
                  </a:hlinkClick>
                </a:rPr>
                <a:t>FAQ</a:t>
              </a:r>
              <a:r>
                <a:rPr b="1" lang="en" sz="4400">
                  <a:solidFill>
                    <a:srgbClr val="FFCB25"/>
                  </a:solidFill>
                  <a:latin typeface="Poppins"/>
                  <a:ea typeface="Poppins"/>
                  <a:cs typeface="Poppins"/>
                  <a:sym typeface="Poppins"/>
                </a:rPr>
                <a:t> </a:t>
              </a:r>
              <a:r>
                <a:rPr lang="en" sz="2700">
                  <a:solidFill>
                    <a:srgbClr val="3F3F3F"/>
                  </a:solidFill>
                  <a:latin typeface="Poppins"/>
                  <a:ea typeface="Poppins"/>
                  <a:cs typeface="Poppins"/>
                  <a:sym typeface="Poppins"/>
                </a:rPr>
                <a:t>on slidesmania.com</a:t>
              </a:r>
              <a:endParaRPr sz="2700">
                <a:solidFill>
                  <a:srgbClr val="3F3F3F"/>
                </a:solidFill>
                <a:latin typeface="Poppins"/>
                <a:ea typeface="Poppins"/>
                <a:cs typeface="Poppins"/>
                <a:sym typeface="Poppins"/>
              </a:endParaRPr>
            </a:p>
            <a:p>
              <a:pPr indent="0" lvl="0" marL="0" rtl="0" algn="l">
                <a:spcBef>
                  <a:spcPts val="0"/>
                </a:spcBef>
                <a:spcAft>
                  <a:spcPts val="0"/>
                </a:spcAft>
                <a:buNone/>
              </a:pPr>
              <a:r>
                <a:rPr lang="en" sz="2000">
                  <a:solidFill>
                    <a:srgbClr val="3F3F3F"/>
                  </a:solidFill>
                  <a:latin typeface="Poppins"/>
                  <a:ea typeface="Poppins"/>
                  <a:cs typeface="Poppins"/>
                  <a:sym typeface="Poppins"/>
                </a:rPr>
                <a:t>Do not remove the slidesmania.com text on the sides.</a:t>
              </a:r>
              <a:endParaRPr sz="2000">
                <a:solidFill>
                  <a:srgbClr val="3F3F3F"/>
                </a:solidFill>
                <a:latin typeface="Poppins"/>
                <a:ea typeface="Poppins"/>
                <a:cs typeface="Poppins"/>
                <a:sym typeface="Poppins"/>
              </a:endParaRPr>
            </a:p>
          </p:txBody>
        </p:sp>
        <p:cxnSp>
          <p:nvCxnSpPr>
            <p:cNvPr id="562" name="Google Shape;562;p21"/>
            <p:cNvCxnSpPr/>
            <p:nvPr/>
          </p:nvCxnSpPr>
          <p:spPr>
            <a:xfrm>
              <a:off x="10423367" y="5688858"/>
              <a:ext cx="1495200" cy="12900"/>
            </a:xfrm>
            <a:prstGeom prst="straightConnector1">
              <a:avLst/>
            </a:prstGeom>
            <a:noFill/>
            <a:ln cap="flat" cmpd="sng" w="38100">
              <a:solidFill>
                <a:srgbClr val="FFCB25"/>
              </a:solidFill>
              <a:prstDash val="solid"/>
              <a:round/>
              <a:headEnd len="med" w="med" type="none"/>
              <a:tailEnd len="med" w="med" type="none"/>
            </a:ln>
          </p:spPr>
        </p:cxnSp>
        <p:pic>
          <p:nvPicPr>
            <p:cNvPr id="563" name="Google Shape;563;p21">
              <a:hlinkClick r:id="rId3"/>
            </p:cNvPr>
            <p:cNvPicPr preferRelativeResize="0"/>
            <p:nvPr/>
          </p:nvPicPr>
          <p:blipFill>
            <a:blip r:embed="rId4">
              <a:alphaModFix/>
            </a:blip>
            <a:stretch>
              <a:fillRect/>
            </a:stretch>
          </p:blipFill>
          <p:spPr>
            <a:xfrm>
              <a:off x="8982558" y="5912306"/>
              <a:ext cx="713232" cy="637863"/>
            </a:xfrm>
            <a:prstGeom prst="rect">
              <a:avLst/>
            </a:prstGeom>
            <a:noFill/>
            <a:ln>
              <a:noFill/>
            </a:ln>
          </p:spPr>
        </p:pic>
        <p:pic>
          <p:nvPicPr>
            <p:cNvPr id="564" name="Google Shape;564;p21">
              <a:hlinkClick r:id="rId5"/>
            </p:cNvPr>
            <p:cNvPicPr preferRelativeResize="0"/>
            <p:nvPr/>
          </p:nvPicPr>
          <p:blipFill>
            <a:blip r:embed="rId6">
              <a:alphaModFix/>
            </a:blip>
            <a:stretch>
              <a:fillRect/>
            </a:stretch>
          </p:blipFill>
          <p:spPr>
            <a:xfrm>
              <a:off x="9764428" y="5916798"/>
              <a:ext cx="708660" cy="628879"/>
            </a:xfrm>
            <a:prstGeom prst="rect">
              <a:avLst/>
            </a:prstGeom>
            <a:noFill/>
            <a:ln>
              <a:noFill/>
            </a:ln>
          </p:spPr>
        </p:pic>
        <p:pic>
          <p:nvPicPr>
            <p:cNvPr id="565" name="Google Shape;565;p21">
              <a:hlinkClick r:id="rId7"/>
            </p:cNvPr>
            <p:cNvPicPr preferRelativeResize="0"/>
            <p:nvPr/>
          </p:nvPicPr>
          <p:blipFill>
            <a:blip r:embed="rId8">
              <a:alphaModFix/>
            </a:blip>
            <a:stretch>
              <a:fillRect/>
            </a:stretch>
          </p:blipFill>
          <p:spPr>
            <a:xfrm>
              <a:off x="10541715" y="5905569"/>
              <a:ext cx="612648" cy="624387"/>
            </a:xfrm>
            <a:prstGeom prst="rect">
              <a:avLst/>
            </a:prstGeom>
            <a:noFill/>
            <a:ln>
              <a:noFill/>
            </a:ln>
          </p:spPr>
        </p:pic>
        <p:pic>
          <p:nvPicPr>
            <p:cNvPr id="566" name="Google Shape;566;p21">
              <a:hlinkClick r:id="rId9"/>
            </p:cNvPr>
            <p:cNvPicPr preferRelativeResize="0"/>
            <p:nvPr/>
          </p:nvPicPr>
          <p:blipFill>
            <a:blip r:embed="rId10">
              <a:alphaModFix/>
            </a:blip>
            <a:stretch>
              <a:fillRect/>
            </a:stretch>
          </p:blipFill>
          <p:spPr>
            <a:xfrm>
              <a:off x="11219049" y="5916799"/>
              <a:ext cx="699516" cy="601927"/>
            </a:xfrm>
            <a:prstGeom prst="rect">
              <a:avLst/>
            </a:prstGeom>
            <a:noFill/>
            <a:ln>
              <a:noFill/>
            </a:ln>
          </p:spPr>
        </p:pic>
        <p:sp>
          <p:nvSpPr>
            <p:cNvPr id="567" name="Google Shape;567;p21"/>
            <p:cNvSpPr txBox="1"/>
            <p:nvPr/>
          </p:nvSpPr>
          <p:spPr>
            <a:xfrm>
              <a:off x="7072500" y="4813375"/>
              <a:ext cx="4915500" cy="1001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 sz="2400">
                  <a:solidFill>
                    <a:srgbClr val="252525"/>
                  </a:solidFill>
                  <a:latin typeface="Homemade Apple"/>
                  <a:ea typeface="Homemade Apple"/>
                  <a:cs typeface="Homemade Apple"/>
                  <a:sym typeface="Homemade Apple"/>
                </a:rPr>
                <a:t>Sharing is caring!</a:t>
              </a:r>
              <a:endParaRPr b="1" sz="2400">
                <a:solidFill>
                  <a:srgbClr val="252525"/>
                </a:solidFill>
                <a:latin typeface="Homemade Apple"/>
                <a:ea typeface="Homemade Apple"/>
                <a:cs typeface="Homemade Apple"/>
                <a:sym typeface="Homemade Apple"/>
              </a:endParaRPr>
            </a:p>
          </p:txBody>
        </p:sp>
      </p:grpSp>
      <p:pic>
        <p:nvPicPr>
          <p:cNvPr id="568" name="Google Shape;568;p21"/>
          <p:cNvPicPr preferRelativeResize="0"/>
          <p:nvPr/>
        </p:nvPicPr>
        <p:blipFill rotWithShape="1">
          <a:blip r:embed="rId11">
            <a:alphaModFix/>
          </a:blip>
          <a:srcRect b="20906" l="0" r="0" t="16256"/>
          <a:stretch/>
        </p:blipFill>
        <p:spPr>
          <a:xfrm>
            <a:off x="125075" y="493725"/>
            <a:ext cx="8239800" cy="207112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00" name="Shape 100"/>
        <p:cNvGrpSpPr/>
        <p:nvPr/>
      </p:nvGrpSpPr>
      <p:grpSpPr>
        <a:xfrm>
          <a:off x="0" y="0"/>
          <a:ext cx="0" cy="0"/>
          <a:chOff x="0" y="0"/>
          <a:chExt cx="0" cy="0"/>
        </a:xfrm>
      </p:grpSpPr>
      <p:sp>
        <p:nvSpPr>
          <p:cNvPr id="101" name="Google Shape;101;p4"/>
          <p:cNvSpPr/>
          <p:nvPr/>
        </p:nvSpPr>
        <p:spPr>
          <a:xfrm>
            <a:off x="1345840" y="357619"/>
            <a:ext cx="6834724" cy="6013473"/>
          </a:xfrm>
          <a:custGeom>
            <a:rect b="b" l="l" r="r" t="t"/>
            <a:pathLst>
              <a:path extrusionOk="0" h="414151" w="470711">
                <a:moveTo>
                  <a:pt x="188380" y="238"/>
                </a:moveTo>
                <a:cubicBezTo>
                  <a:pt x="92002" y="4148"/>
                  <a:pt x="-58524" y="151023"/>
                  <a:pt x="23702" y="260659"/>
                </a:cubicBezTo>
                <a:cubicBezTo>
                  <a:pt x="76599" y="331185"/>
                  <a:pt x="136276" y="303391"/>
                  <a:pt x="211361" y="333424"/>
                </a:cubicBezTo>
                <a:cubicBezTo>
                  <a:pt x="275155" y="358943"/>
                  <a:pt x="292089" y="418932"/>
                  <a:pt x="368380" y="413848"/>
                </a:cubicBezTo>
                <a:cubicBezTo>
                  <a:pt x="463369" y="407517"/>
                  <a:pt x="487366" y="267071"/>
                  <a:pt x="460292" y="199382"/>
                </a:cubicBezTo>
                <a:cubicBezTo>
                  <a:pt x="410909" y="75931"/>
                  <a:pt x="317013" y="-4980"/>
                  <a:pt x="188380" y="238"/>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102" name="Google Shape;102;p4"/>
          <p:cNvGrpSpPr/>
          <p:nvPr/>
        </p:nvGrpSpPr>
        <p:grpSpPr>
          <a:xfrm>
            <a:off x="9268724" y="1794256"/>
            <a:ext cx="2577500" cy="4517538"/>
            <a:chOff x="3290668" y="1538616"/>
            <a:chExt cx="473092" cy="829180"/>
          </a:xfrm>
        </p:grpSpPr>
        <p:sp>
          <p:nvSpPr>
            <p:cNvPr id="103" name="Google Shape;103;p4"/>
            <p:cNvSpPr/>
            <p:nvPr/>
          </p:nvSpPr>
          <p:spPr>
            <a:xfrm>
              <a:off x="3394142" y="1788352"/>
              <a:ext cx="152683" cy="579444"/>
            </a:xfrm>
            <a:custGeom>
              <a:rect b="b" l="l" r="r" t="t"/>
              <a:pathLst>
                <a:path extrusionOk="0" h="579444" w="152683">
                  <a:moveTo>
                    <a:pt x="134333" y="0"/>
                  </a:moveTo>
                  <a:lnTo>
                    <a:pt x="152683" y="4287"/>
                  </a:lnTo>
                  <a:lnTo>
                    <a:pt x="18350" y="579445"/>
                  </a:lnTo>
                  <a:lnTo>
                    <a:pt x="0" y="575162"/>
                  </a:lnTo>
                  <a:lnTo>
                    <a:pt x="134333"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4" name="Google Shape;104;p4"/>
            <p:cNvSpPr/>
            <p:nvPr/>
          </p:nvSpPr>
          <p:spPr>
            <a:xfrm>
              <a:off x="3435661" y="1819166"/>
              <a:ext cx="136240" cy="199976"/>
            </a:xfrm>
            <a:custGeom>
              <a:rect b="b" l="l" r="r" t="t"/>
              <a:pathLst>
                <a:path extrusionOk="0" h="199976" w="136240">
                  <a:moveTo>
                    <a:pt x="127498" y="0"/>
                  </a:moveTo>
                  <a:cubicBezTo>
                    <a:pt x="127498" y="0"/>
                    <a:pt x="35804" y="27531"/>
                    <a:pt x="12831" y="68612"/>
                  </a:cubicBezTo>
                  <a:cubicBezTo>
                    <a:pt x="1140" y="89512"/>
                    <a:pt x="25339" y="113372"/>
                    <a:pt x="16235" y="131888"/>
                  </a:cubicBezTo>
                  <a:cubicBezTo>
                    <a:pt x="4734" y="155274"/>
                    <a:pt x="-28562" y="230565"/>
                    <a:pt x="55534" y="186291"/>
                  </a:cubicBezTo>
                  <a:cubicBezTo>
                    <a:pt x="173221" y="124330"/>
                    <a:pt x="127498" y="0"/>
                    <a:pt x="127498"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5" name="Google Shape;105;p4"/>
            <p:cNvSpPr/>
            <p:nvPr/>
          </p:nvSpPr>
          <p:spPr>
            <a:xfrm>
              <a:off x="3324799" y="1796001"/>
              <a:ext cx="215904" cy="128284"/>
            </a:xfrm>
            <a:custGeom>
              <a:rect b="b" l="l" r="r" t="t"/>
              <a:pathLst>
                <a:path extrusionOk="0" h="128284" w="215904">
                  <a:moveTo>
                    <a:pt x="215905" y="19339"/>
                  </a:moveTo>
                  <a:cubicBezTo>
                    <a:pt x="215905" y="19339"/>
                    <a:pt x="125858" y="-13183"/>
                    <a:pt x="82932" y="6122"/>
                  </a:cubicBezTo>
                  <a:cubicBezTo>
                    <a:pt x="61092" y="15943"/>
                    <a:pt x="66310" y="49522"/>
                    <a:pt x="47969" y="58966"/>
                  </a:cubicBezTo>
                  <a:cubicBezTo>
                    <a:pt x="24797" y="70896"/>
                    <a:pt x="-46806" y="111527"/>
                    <a:pt x="47110" y="126076"/>
                  </a:cubicBezTo>
                  <a:cubicBezTo>
                    <a:pt x="178545" y="146434"/>
                    <a:pt x="215905" y="19339"/>
                    <a:pt x="215905" y="1933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6" name="Google Shape;106;p4"/>
            <p:cNvSpPr/>
            <p:nvPr/>
          </p:nvSpPr>
          <p:spPr>
            <a:xfrm>
              <a:off x="3326308" y="1686045"/>
              <a:ext cx="205477" cy="129825"/>
            </a:xfrm>
            <a:custGeom>
              <a:rect b="b" l="l" r="r" t="t"/>
              <a:pathLst>
                <a:path extrusionOk="0" h="129825" w="205477">
                  <a:moveTo>
                    <a:pt x="205478" y="118018"/>
                  </a:moveTo>
                  <a:cubicBezTo>
                    <a:pt x="205478" y="118018"/>
                    <a:pt x="173287" y="27854"/>
                    <a:pt x="131085" y="7014"/>
                  </a:cubicBezTo>
                  <a:cubicBezTo>
                    <a:pt x="109614" y="-3592"/>
                    <a:pt x="87026" y="21798"/>
                    <a:pt x="68068" y="13653"/>
                  </a:cubicBezTo>
                  <a:cubicBezTo>
                    <a:pt x="44124" y="3367"/>
                    <a:pt x="-32775" y="-26031"/>
                    <a:pt x="15746" y="55685"/>
                  </a:cubicBezTo>
                  <a:cubicBezTo>
                    <a:pt x="83649" y="170044"/>
                    <a:pt x="205478" y="118018"/>
                    <a:pt x="205478" y="11801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7" name="Google Shape;107;p4"/>
            <p:cNvSpPr/>
            <p:nvPr/>
          </p:nvSpPr>
          <p:spPr>
            <a:xfrm>
              <a:off x="3421303" y="1574504"/>
              <a:ext cx="129777" cy="213151"/>
            </a:xfrm>
            <a:custGeom>
              <a:rect b="b" l="l" r="r" t="t"/>
              <a:pathLst>
                <a:path extrusionOk="0" h="213151" w="129777">
                  <a:moveTo>
                    <a:pt x="113507" y="213152"/>
                  </a:moveTo>
                  <a:cubicBezTo>
                    <a:pt x="113507" y="213152"/>
                    <a:pt x="143119" y="122105"/>
                    <a:pt x="122445" y="79823"/>
                  </a:cubicBezTo>
                  <a:cubicBezTo>
                    <a:pt x="111928" y="58307"/>
                    <a:pt x="78531" y="64606"/>
                    <a:pt x="68500" y="46575"/>
                  </a:cubicBezTo>
                  <a:cubicBezTo>
                    <a:pt x="55833" y="23801"/>
                    <a:pt x="12919" y="-46459"/>
                    <a:pt x="1402" y="47879"/>
                  </a:cubicBezTo>
                  <a:cubicBezTo>
                    <a:pt x="-14721" y="179896"/>
                    <a:pt x="113507" y="213152"/>
                    <a:pt x="113507" y="21315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8" name="Google Shape;108;p4"/>
            <p:cNvSpPr/>
            <p:nvPr/>
          </p:nvSpPr>
          <p:spPr>
            <a:xfrm>
              <a:off x="3517531" y="1577955"/>
              <a:ext cx="136714" cy="199559"/>
            </a:xfrm>
            <a:custGeom>
              <a:rect b="b" l="l" r="r" t="t"/>
              <a:pathLst>
                <a:path extrusionOk="0" h="199559" w="136714">
                  <a:moveTo>
                    <a:pt x="8535" y="199560"/>
                  </a:moveTo>
                  <a:cubicBezTo>
                    <a:pt x="8535" y="199560"/>
                    <a:pt x="100331" y="172373"/>
                    <a:pt x="123457" y="131377"/>
                  </a:cubicBezTo>
                  <a:cubicBezTo>
                    <a:pt x="135225" y="110521"/>
                    <a:pt x="111115" y="86569"/>
                    <a:pt x="120288" y="68089"/>
                  </a:cubicBezTo>
                  <a:cubicBezTo>
                    <a:pt x="131877" y="44743"/>
                    <a:pt x="165453" y="-30422"/>
                    <a:pt x="81195" y="13536"/>
                  </a:cubicBezTo>
                  <a:cubicBezTo>
                    <a:pt x="-36723" y="75060"/>
                    <a:pt x="8535" y="199560"/>
                    <a:pt x="8535" y="19956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9" name="Google Shape;109;p4"/>
            <p:cNvSpPr/>
            <p:nvPr/>
          </p:nvSpPr>
          <p:spPr>
            <a:xfrm>
              <a:off x="3543291" y="1677119"/>
              <a:ext cx="216901" cy="127765"/>
            </a:xfrm>
            <a:custGeom>
              <a:rect b="b" l="l" r="r" t="t"/>
              <a:pathLst>
                <a:path extrusionOk="0" h="127765" w="216901">
                  <a:moveTo>
                    <a:pt x="0" y="107214"/>
                  </a:moveTo>
                  <a:cubicBezTo>
                    <a:pt x="0" y="107214"/>
                    <a:pt x="89638" y="140841"/>
                    <a:pt x="132799" y="122066"/>
                  </a:cubicBezTo>
                  <a:cubicBezTo>
                    <a:pt x="154760" y="112512"/>
                    <a:pt x="149955" y="78873"/>
                    <a:pt x="168414" y="69655"/>
                  </a:cubicBezTo>
                  <a:cubicBezTo>
                    <a:pt x="191727" y="58009"/>
                    <a:pt x="263824" y="18260"/>
                    <a:pt x="170094" y="2561"/>
                  </a:cubicBezTo>
                  <a:cubicBezTo>
                    <a:pt x="38919" y="-19412"/>
                    <a:pt x="0" y="107214"/>
                    <a:pt x="0" y="10721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0" name="Google Shape;110;p4"/>
            <p:cNvSpPr/>
            <p:nvPr/>
          </p:nvSpPr>
          <p:spPr>
            <a:xfrm>
              <a:off x="3558075" y="1782931"/>
              <a:ext cx="205685" cy="129579"/>
            </a:xfrm>
            <a:custGeom>
              <a:rect b="b" l="l" r="r" t="t"/>
              <a:pathLst>
                <a:path extrusionOk="0" h="129579" w="205685">
                  <a:moveTo>
                    <a:pt x="0" y="11938"/>
                  </a:moveTo>
                  <a:cubicBezTo>
                    <a:pt x="0" y="11938"/>
                    <a:pt x="32373" y="102037"/>
                    <a:pt x="74615" y="122792"/>
                  </a:cubicBezTo>
                  <a:cubicBezTo>
                    <a:pt x="96111" y="133353"/>
                    <a:pt x="118647" y="107919"/>
                    <a:pt x="137620" y="116023"/>
                  </a:cubicBezTo>
                  <a:cubicBezTo>
                    <a:pt x="161585" y="126265"/>
                    <a:pt x="238544" y="155509"/>
                    <a:pt x="189857" y="73887"/>
                  </a:cubicBezTo>
                  <a:cubicBezTo>
                    <a:pt x="121723" y="-40335"/>
                    <a:pt x="0" y="11938"/>
                    <a:pt x="0" y="1193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1" name="Google Shape;111;p4"/>
            <p:cNvSpPr/>
            <p:nvPr/>
          </p:nvSpPr>
          <p:spPr>
            <a:xfrm>
              <a:off x="3531867" y="1803990"/>
              <a:ext cx="130969" cy="211078"/>
            </a:xfrm>
            <a:custGeom>
              <a:rect b="b" l="l" r="r" t="t"/>
              <a:pathLst>
                <a:path extrusionOk="0" h="211078" w="130969">
                  <a:moveTo>
                    <a:pt x="14189" y="0"/>
                  </a:moveTo>
                  <a:cubicBezTo>
                    <a:pt x="14189" y="0"/>
                    <a:pt x="-13339" y="91694"/>
                    <a:pt x="8291" y="133499"/>
                  </a:cubicBezTo>
                  <a:cubicBezTo>
                    <a:pt x="19297" y="154768"/>
                    <a:pt x="52541" y="147712"/>
                    <a:pt x="62977" y="165508"/>
                  </a:cubicBezTo>
                  <a:cubicBezTo>
                    <a:pt x="76161" y="187991"/>
                    <a:pt x="120662" y="257254"/>
                    <a:pt x="130034" y="162678"/>
                  </a:cubicBezTo>
                  <a:cubicBezTo>
                    <a:pt x="143142" y="30325"/>
                    <a:pt x="14189" y="0"/>
                    <a:pt x="14189"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2" name="Google Shape;112;p4"/>
            <p:cNvSpPr/>
            <p:nvPr/>
          </p:nvSpPr>
          <p:spPr>
            <a:xfrm>
              <a:off x="3555678" y="1682279"/>
              <a:ext cx="143534" cy="82408"/>
            </a:xfrm>
            <a:custGeom>
              <a:rect b="b" l="l" r="r" t="t"/>
              <a:pathLst>
                <a:path extrusionOk="0" h="82408" w="143534">
                  <a:moveTo>
                    <a:pt x="143534" y="3073"/>
                  </a:moveTo>
                  <a:cubicBezTo>
                    <a:pt x="143526" y="1384"/>
                    <a:pt x="142122" y="-8"/>
                    <a:pt x="140429" y="0"/>
                  </a:cubicBezTo>
                  <a:cubicBezTo>
                    <a:pt x="139976" y="4"/>
                    <a:pt x="139171" y="-8"/>
                    <a:pt x="137976" y="32"/>
                  </a:cubicBezTo>
                  <a:cubicBezTo>
                    <a:pt x="136001" y="105"/>
                    <a:pt x="133783" y="247"/>
                    <a:pt x="131281" y="433"/>
                  </a:cubicBezTo>
                  <a:cubicBezTo>
                    <a:pt x="124156" y="959"/>
                    <a:pt x="116408" y="1846"/>
                    <a:pt x="108478" y="3247"/>
                  </a:cubicBezTo>
                  <a:cubicBezTo>
                    <a:pt x="90079" y="6493"/>
                    <a:pt x="73121" y="11841"/>
                    <a:pt x="58920" y="19726"/>
                  </a:cubicBezTo>
                  <a:cubicBezTo>
                    <a:pt x="57589" y="20467"/>
                    <a:pt x="56305" y="21240"/>
                    <a:pt x="54986" y="22050"/>
                  </a:cubicBezTo>
                  <a:cubicBezTo>
                    <a:pt x="39684" y="31385"/>
                    <a:pt x="25714" y="44631"/>
                    <a:pt x="13395" y="59860"/>
                  </a:cubicBezTo>
                  <a:cubicBezTo>
                    <a:pt x="9796" y="64313"/>
                    <a:pt x="6598" y="68672"/>
                    <a:pt x="3858" y="72656"/>
                  </a:cubicBezTo>
                  <a:cubicBezTo>
                    <a:pt x="2894" y="74052"/>
                    <a:pt x="611" y="77445"/>
                    <a:pt x="453" y="77700"/>
                  </a:cubicBezTo>
                  <a:cubicBezTo>
                    <a:pt x="-425" y="79145"/>
                    <a:pt x="8" y="81076"/>
                    <a:pt x="1449" y="81954"/>
                  </a:cubicBezTo>
                  <a:cubicBezTo>
                    <a:pt x="2894" y="82833"/>
                    <a:pt x="4825" y="82404"/>
                    <a:pt x="5704" y="80958"/>
                  </a:cubicBezTo>
                  <a:cubicBezTo>
                    <a:pt x="5833" y="80744"/>
                    <a:pt x="7975" y="77404"/>
                    <a:pt x="8902" y="76060"/>
                  </a:cubicBezTo>
                  <a:cubicBezTo>
                    <a:pt x="11557" y="72202"/>
                    <a:pt x="14674" y="68085"/>
                    <a:pt x="18176" y="63762"/>
                  </a:cubicBezTo>
                  <a:cubicBezTo>
                    <a:pt x="30086" y="49035"/>
                    <a:pt x="43566" y="36146"/>
                    <a:pt x="58184" y="27224"/>
                  </a:cubicBezTo>
                  <a:cubicBezTo>
                    <a:pt x="59435" y="26459"/>
                    <a:pt x="60653" y="25750"/>
                    <a:pt x="61912" y="25050"/>
                  </a:cubicBezTo>
                  <a:cubicBezTo>
                    <a:pt x="75441" y="17537"/>
                    <a:pt x="91743" y="12460"/>
                    <a:pt x="109522" y="9327"/>
                  </a:cubicBezTo>
                  <a:cubicBezTo>
                    <a:pt x="117242" y="7963"/>
                    <a:pt x="124767" y="7003"/>
                    <a:pt x="131698" y="6493"/>
                  </a:cubicBezTo>
                  <a:cubicBezTo>
                    <a:pt x="134118" y="6315"/>
                    <a:pt x="136284" y="6311"/>
                    <a:pt x="138183" y="6242"/>
                  </a:cubicBezTo>
                  <a:cubicBezTo>
                    <a:pt x="139316" y="6198"/>
                    <a:pt x="140069" y="6177"/>
                    <a:pt x="140462" y="6177"/>
                  </a:cubicBezTo>
                  <a:cubicBezTo>
                    <a:pt x="142154" y="6165"/>
                    <a:pt x="143547" y="4761"/>
                    <a:pt x="143534" y="3073"/>
                  </a:cubicBezTo>
                  <a:close/>
                </a:path>
              </a:pathLst>
            </a:custGeom>
            <a:solidFill>
              <a:srgbClr val="0000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113" name="Google Shape;113;p4"/>
            <p:cNvGrpSpPr/>
            <p:nvPr/>
          </p:nvGrpSpPr>
          <p:grpSpPr>
            <a:xfrm>
              <a:off x="3290668" y="1538616"/>
              <a:ext cx="378700" cy="525092"/>
              <a:chOff x="3290668" y="1538616"/>
              <a:chExt cx="378700" cy="525092"/>
            </a:xfrm>
          </p:grpSpPr>
          <p:sp>
            <p:nvSpPr>
              <p:cNvPr id="114" name="Google Shape;114;p4"/>
              <p:cNvSpPr/>
              <p:nvPr/>
            </p:nvSpPr>
            <p:spPr>
              <a:xfrm>
                <a:off x="3290668" y="1912836"/>
                <a:ext cx="26427" cy="51222"/>
              </a:xfrm>
              <a:custGeom>
                <a:rect b="b" l="l" r="r" t="t"/>
                <a:pathLst>
                  <a:path extrusionOk="0" h="51222" w="26427">
                    <a:moveTo>
                      <a:pt x="2563" y="33"/>
                    </a:moveTo>
                    <a:cubicBezTo>
                      <a:pt x="891" y="275"/>
                      <a:pt x="-206" y="1777"/>
                      <a:pt x="33" y="3449"/>
                    </a:cubicBezTo>
                    <a:cubicBezTo>
                      <a:pt x="85" y="3809"/>
                      <a:pt x="126" y="4457"/>
                      <a:pt x="283" y="5348"/>
                    </a:cubicBezTo>
                    <a:cubicBezTo>
                      <a:pt x="551" y="6813"/>
                      <a:pt x="895" y="8526"/>
                      <a:pt x="1295" y="10278"/>
                    </a:cubicBezTo>
                    <a:cubicBezTo>
                      <a:pt x="2445" y="15298"/>
                      <a:pt x="3979" y="20245"/>
                      <a:pt x="5850" y="24953"/>
                    </a:cubicBezTo>
                    <a:cubicBezTo>
                      <a:pt x="6267" y="26001"/>
                      <a:pt x="6667" y="26997"/>
                      <a:pt x="7117" y="27989"/>
                    </a:cubicBezTo>
                    <a:cubicBezTo>
                      <a:pt x="8501" y="31070"/>
                      <a:pt x="10128" y="34312"/>
                      <a:pt x="12051" y="37478"/>
                    </a:cubicBezTo>
                    <a:cubicBezTo>
                      <a:pt x="13991" y="40676"/>
                      <a:pt x="16051" y="43651"/>
                      <a:pt x="18124" y="46461"/>
                    </a:cubicBezTo>
                    <a:cubicBezTo>
                      <a:pt x="18848" y="47444"/>
                      <a:pt x="20880" y="49946"/>
                      <a:pt x="21030" y="50128"/>
                    </a:cubicBezTo>
                    <a:cubicBezTo>
                      <a:pt x="22111" y="51432"/>
                      <a:pt x="24034" y="51585"/>
                      <a:pt x="25333" y="50509"/>
                    </a:cubicBezTo>
                    <a:cubicBezTo>
                      <a:pt x="26637" y="49432"/>
                      <a:pt x="26791" y="47509"/>
                      <a:pt x="25714" y="46205"/>
                    </a:cubicBezTo>
                    <a:cubicBezTo>
                      <a:pt x="25208" y="45598"/>
                      <a:pt x="24232" y="44513"/>
                      <a:pt x="23054" y="42918"/>
                    </a:cubicBezTo>
                    <a:cubicBezTo>
                      <a:pt x="21087" y="40251"/>
                      <a:pt x="19196" y="37344"/>
                      <a:pt x="17363" y="34316"/>
                    </a:cubicBezTo>
                    <a:cubicBezTo>
                      <a:pt x="15565" y="31349"/>
                      <a:pt x="13958" y="28422"/>
                      <a:pt x="12683" y="25588"/>
                    </a:cubicBezTo>
                    <a:cubicBezTo>
                      <a:pt x="12274" y="24678"/>
                      <a:pt x="11926" y="23641"/>
                      <a:pt x="11545" y="22678"/>
                    </a:cubicBezTo>
                    <a:cubicBezTo>
                      <a:pt x="9801" y="18290"/>
                      <a:pt x="8327" y="13622"/>
                      <a:pt x="7242" y="8890"/>
                    </a:cubicBezTo>
                    <a:cubicBezTo>
                      <a:pt x="6866" y="7230"/>
                      <a:pt x="6607" y="5712"/>
                      <a:pt x="6356" y="4336"/>
                    </a:cubicBezTo>
                    <a:cubicBezTo>
                      <a:pt x="6210" y="3518"/>
                      <a:pt x="6145" y="2854"/>
                      <a:pt x="6105" y="2563"/>
                    </a:cubicBezTo>
                    <a:cubicBezTo>
                      <a:pt x="5862" y="891"/>
                      <a:pt x="4234" y="-206"/>
                      <a:pt x="2563" y="33"/>
                    </a:cubicBezTo>
                    <a:close/>
                  </a:path>
                </a:pathLst>
              </a:custGeom>
              <a:solidFill>
                <a:srgbClr val="0000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5" name="Google Shape;115;p4"/>
              <p:cNvSpPr/>
              <p:nvPr/>
            </p:nvSpPr>
            <p:spPr>
              <a:xfrm>
                <a:off x="3297649" y="1853652"/>
                <a:ext cx="32480" cy="109832"/>
              </a:xfrm>
              <a:custGeom>
                <a:rect b="b" l="l" r="r" t="t"/>
                <a:pathLst>
                  <a:path extrusionOk="0" h="109832" w="32480">
                    <a:moveTo>
                      <a:pt x="4058" y="12"/>
                    </a:moveTo>
                    <a:cubicBezTo>
                      <a:pt x="2374" y="-138"/>
                      <a:pt x="791" y="1113"/>
                      <a:pt x="641" y="2797"/>
                    </a:cubicBezTo>
                    <a:cubicBezTo>
                      <a:pt x="617" y="3064"/>
                      <a:pt x="467" y="6841"/>
                      <a:pt x="386" y="8363"/>
                    </a:cubicBezTo>
                    <a:cubicBezTo>
                      <a:pt x="-290" y="21091"/>
                      <a:pt x="-152" y="34798"/>
                      <a:pt x="1398" y="47833"/>
                    </a:cubicBezTo>
                    <a:cubicBezTo>
                      <a:pt x="2070" y="53459"/>
                      <a:pt x="2993" y="58827"/>
                      <a:pt x="4183" y="63645"/>
                    </a:cubicBezTo>
                    <a:cubicBezTo>
                      <a:pt x="6422" y="72692"/>
                      <a:pt x="9919" y="81375"/>
                      <a:pt x="14304" y="89577"/>
                    </a:cubicBezTo>
                    <a:cubicBezTo>
                      <a:pt x="17101" y="94811"/>
                      <a:pt x="20032" y="99479"/>
                      <a:pt x="23031" y="103620"/>
                    </a:cubicBezTo>
                    <a:cubicBezTo>
                      <a:pt x="24088" y="105073"/>
                      <a:pt x="25059" y="106316"/>
                      <a:pt x="25942" y="107413"/>
                    </a:cubicBezTo>
                    <a:cubicBezTo>
                      <a:pt x="26480" y="108085"/>
                      <a:pt x="26857" y="108550"/>
                      <a:pt x="27079" y="108806"/>
                    </a:cubicBezTo>
                    <a:cubicBezTo>
                      <a:pt x="28197" y="110073"/>
                      <a:pt x="30116" y="110178"/>
                      <a:pt x="31383" y="109061"/>
                    </a:cubicBezTo>
                    <a:cubicBezTo>
                      <a:pt x="32650" y="107943"/>
                      <a:pt x="32880" y="106024"/>
                      <a:pt x="31759" y="104757"/>
                    </a:cubicBezTo>
                    <a:cubicBezTo>
                      <a:pt x="31593" y="104571"/>
                      <a:pt x="31233" y="104219"/>
                      <a:pt x="30747" y="103620"/>
                    </a:cubicBezTo>
                    <a:cubicBezTo>
                      <a:pt x="29929" y="102604"/>
                      <a:pt x="28958" y="101446"/>
                      <a:pt x="27966" y="100078"/>
                    </a:cubicBezTo>
                    <a:cubicBezTo>
                      <a:pt x="25120" y="96151"/>
                      <a:pt x="22274" y="91641"/>
                      <a:pt x="19615" y="86666"/>
                    </a:cubicBezTo>
                    <a:cubicBezTo>
                      <a:pt x="15457" y="78890"/>
                      <a:pt x="12235" y="70652"/>
                      <a:pt x="10130" y="62127"/>
                    </a:cubicBezTo>
                    <a:cubicBezTo>
                      <a:pt x="9001" y="57568"/>
                      <a:pt x="8114" y="52589"/>
                      <a:pt x="7470" y="47197"/>
                    </a:cubicBezTo>
                    <a:cubicBezTo>
                      <a:pt x="5968" y="34571"/>
                      <a:pt x="5802" y="21022"/>
                      <a:pt x="6458" y="8614"/>
                    </a:cubicBezTo>
                    <a:cubicBezTo>
                      <a:pt x="6539" y="7137"/>
                      <a:pt x="6819" y="3538"/>
                      <a:pt x="6839" y="3303"/>
                    </a:cubicBezTo>
                    <a:cubicBezTo>
                      <a:pt x="6993" y="1619"/>
                      <a:pt x="5738" y="166"/>
                      <a:pt x="4058" y="12"/>
                    </a:cubicBezTo>
                    <a:close/>
                  </a:path>
                </a:pathLst>
              </a:custGeom>
              <a:solidFill>
                <a:srgbClr val="0000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6" name="Google Shape;116;p4"/>
              <p:cNvSpPr/>
              <p:nvPr/>
            </p:nvSpPr>
            <p:spPr>
              <a:xfrm>
                <a:off x="3594494" y="1538616"/>
                <a:ext cx="33348" cy="22774"/>
              </a:xfrm>
              <a:custGeom>
                <a:rect b="b" l="l" r="r" t="t"/>
                <a:pathLst>
                  <a:path extrusionOk="0" h="22774" w="33348">
                    <a:moveTo>
                      <a:pt x="4114" y="181"/>
                    </a:moveTo>
                    <a:cubicBezTo>
                      <a:pt x="2532" y="-406"/>
                      <a:pt x="783" y="492"/>
                      <a:pt x="196" y="2079"/>
                    </a:cubicBezTo>
                    <a:cubicBezTo>
                      <a:pt x="-391" y="3662"/>
                      <a:pt x="382" y="5411"/>
                      <a:pt x="1965" y="5998"/>
                    </a:cubicBezTo>
                    <a:cubicBezTo>
                      <a:pt x="2669" y="6261"/>
                      <a:pt x="3880" y="6698"/>
                      <a:pt x="5507" y="7390"/>
                    </a:cubicBezTo>
                    <a:cubicBezTo>
                      <a:pt x="8223" y="8548"/>
                      <a:pt x="10960" y="9835"/>
                      <a:pt x="13478" y="11187"/>
                    </a:cubicBezTo>
                    <a:cubicBezTo>
                      <a:pt x="14571" y="11770"/>
                      <a:pt x="15550" y="12370"/>
                      <a:pt x="16514" y="12957"/>
                    </a:cubicBezTo>
                    <a:cubicBezTo>
                      <a:pt x="17562" y="13596"/>
                      <a:pt x="18627" y="14244"/>
                      <a:pt x="19676" y="14981"/>
                    </a:cubicBezTo>
                    <a:cubicBezTo>
                      <a:pt x="21833" y="16495"/>
                      <a:pt x="23882" y="18166"/>
                      <a:pt x="25748" y="19790"/>
                    </a:cubicBezTo>
                    <a:cubicBezTo>
                      <a:pt x="26861" y="20757"/>
                      <a:pt x="27739" y="21530"/>
                      <a:pt x="28152" y="21939"/>
                    </a:cubicBezTo>
                    <a:cubicBezTo>
                      <a:pt x="29355" y="23125"/>
                      <a:pt x="31265" y="23016"/>
                      <a:pt x="32451" y="21814"/>
                    </a:cubicBezTo>
                    <a:cubicBezTo>
                      <a:pt x="33641" y="20612"/>
                      <a:pt x="33654" y="18701"/>
                      <a:pt x="32451" y="17511"/>
                    </a:cubicBezTo>
                    <a:cubicBezTo>
                      <a:pt x="31953" y="17017"/>
                      <a:pt x="31014" y="16167"/>
                      <a:pt x="29796" y="15106"/>
                    </a:cubicBezTo>
                    <a:cubicBezTo>
                      <a:pt x="27780" y="13353"/>
                      <a:pt x="25561" y="11689"/>
                      <a:pt x="23218" y="10046"/>
                    </a:cubicBezTo>
                    <a:cubicBezTo>
                      <a:pt x="22068" y="9240"/>
                      <a:pt x="20963" y="8479"/>
                      <a:pt x="19801" y="7771"/>
                    </a:cubicBezTo>
                    <a:cubicBezTo>
                      <a:pt x="18740" y="7119"/>
                      <a:pt x="17579" y="6386"/>
                      <a:pt x="16388" y="5747"/>
                    </a:cubicBezTo>
                    <a:cubicBezTo>
                      <a:pt x="13692" y="4302"/>
                      <a:pt x="10782" y="3047"/>
                      <a:pt x="7912" y="1824"/>
                    </a:cubicBezTo>
                    <a:cubicBezTo>
                      <a:pt x="6908" y="1395"/>
                      <a:pt x="4321" y="258"/>
                      <a:pt x="4114" y="181"/>
                    </a:cubicBezTo>
                    <a:close/>
                  </a:path>
                </a:pathLst>
              </a:custGeom>
              <a:solidFill>
                <a:srgbClr val="0000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7" name="Google Shape;117;p4"/>
              <p:cNvSpPr/>
              <p:nvPr/>
            </p:nvSpPr>
            <p:spPr>
              <a:xfrm>
                <a:off x="3556954" y="1545650"/>
                <a:ext cx="63623" cy="23841"/>
              </a:xfrm>
              <a:custGeom>
                <a:rect b="b" l="l" r="r" t="t"/>
                <a:pathLst>
                  <a:path extrusionOk="0" h="23841" w="63623">
                    <a:moveTo>
                      <a:pt x="5983" y="357"/>
                    </a:moveTo>
                    <a:cubicBezTo>
                      <a:pt x="4424" y="499"/>
                      <a:pt x="3214" y="636"/>
                      <a:pt x="2566" y="738"/>
                    </a:cubicBezTo>
                    <a:cubicBezTo>
                      <a:pt x="898" y="993"/>
                      <a:pt x="-219" y="2608"/>
                      <a:pt x="36" y="4280"/>
                    </a:cubicBezTo>
                    <a:cubicBezTo>
                      <a:pt x="291" y="5951"/>
                      <a:pt x="1910" y="7065"/>
                      <a:pt x="3578" y="6810"/>
                    </a:cubicBezTo>
                    <a:cubicBezTo>
                      <a:pt x="4105" y="6729"/>
                      <a:pt x="5060" y="6684"/>
                      <a:pt x="6489" y="6555"/>
                    </a:cubicBezTo>
                    <a:cubicBezTo>
                      <a:pt x="13723" y="5907"/>
                      <a:pt x="21661" y="6028"/>
                      <a:pt x="29004" y="7567"/>
                    </a:cubicBezTo>
                    <a:cubicBezTo>
                      <a:pt x="29903" y="7757"/>
                      <a:pt x="30802" y="7971"/>
                      <a:pt x="31664" y="8202"/>
                    </a:cubicBezTo>
                    <a:cubicBezTo>
                      <a:pt x="36502" y="9481"/>
                      <a:pt x="41732" y="11846"/>
                      <a:pt x="47096" y="15031"/>
                    </a:cubicBezTo>
                    <a:cubicBezTo>
                      <a:pt x="50063" y="16796"/>
                      <a:pt x="52880" y="18707"/>
                      <a:pt x="55447" y="20598"/>
                    </a:cubicBezTo>
                    <a:cubicBezTo>
                      <a:pt x="56977" y="21727"/>
                      <a:pt x="58034" y="22646"/>
                      <a:pt x="58609" y="23128"/>
                    </a:cubicBezTo>
                    <a:cubicBezTo>
                      <a:pt x="59904" y="24213"/>
                      <a:pt x="61827" y="24043"/>
                      <a:pt x="62907" y="22747"/>
                    </a:cubicBezTo>
                    <a:cubicBezTo>
                      <a:pt x="63992" y="21452"/>
                      <a:pt x="63827" y="19407"/>
                      <a:pt x="62531" y="18323"/>
                    </a:cubicBezTo>
                    <a:cubicBezTo>
                      <a:pt x="62353" y="18173"/>
                      <a:pt x="60070" y="16367"/>
                      <a:pt x="59115" y="15663"/>
                    </a:cubicBezTo>
                    <a:cubicBezTo>
                      <a:pt x="56394" y="13659"/>
                      <a:pt x="53411" y="11591"/>
                      <a:pt x="50257" y="9720"/>
                    </a:cubicBezTo>
                    <a:cubicBezTo>
                      <a:pt x="44444" y="6263"/>
                      <a:pt x="38643" y="3697"/>
                      <a:pt x="33182" y="2256"/>
                    </a:cubicBezTo>
                    <a:cubicBezTo>
                      <a:pt x="32215" y="2000"/>
                      <a:pt x="31272" y="1830"/>
                      <a:pt x="30272" y="1624"/>
                    </a:cubicBezTo>
                    <a:cubicBezTo>
                      <a:pt x="22240" y="-60"/>
                      <a:pt x="13767" y="-343"/>
                      <a:pt x="5983" y="357"/>
                    </a:cubicBezTo>
                    <a:close/>
                  </a:path>
                </a:pathLst>
              </a:custGeom>
              <a:solidFill>
                <a:srgbClr val="0000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8" name="Google Shape;118;p4"/>
              <p:cNvSpPr/>
              <p:nvPr/>
            </p:nvSpPr>
            <p:spPr>
              <a:xfrm>
                <a:off x="3592788" y="2021746"/>
                <a:ext cx="76580" cy="29267"/>
              </a:xfrm>
              <a:custGeom>
                <a:rect b="b" l="l" r="r" t="t"/>
                <a:pathLst>
                  <a:path extrusionOk="0" h="29267" w="76580">
                    <a:moveTo>
                      <a:pt x="71732" y="547"/>
                    </a:moveTo>
                    <a:cubicBezTo>
                      <a:pt x="71521" y="692"/>
                      <a:pt x="68259" y="2773"/>
                      <a:pt x="66923" y="3583"/>
                    </a:cubicBezTo>
                    <a:cubicBezTo>
                      <a:pt x="63101" y="5906"/>
                      <a:pt x="58936" y="8250"/>
                      <a:pt x="54527" y="10416"/>
                    </a:cubicBezTo>
                    <a:cubicBezTo>
                      <a:pt x="49374" y="12942"/>
                      <a:pt x="44310" y="15104"/>
                      <a:pt x="39347" y="16739"/>
                    </a:cubicBezTo>
                    <a:cubicBezTo>
                      <a:pt x="37817" y="17245"/>
                      <a:pt x="36161" y="17682"/>
                      <a:pt x="34538" y="18132"/>
                    </a:cubicBezTo>
                    <a:cubicBezTo>
                      <a:pt x="27636" y="20051"/>
                      <a:pt x="20212" y="21403"/>
                      <a:pt x="12779" y="22305"/>
                    </a:cubicBezTo>
                    <a:cubicBezTo>
                      <a:pt x="10176" y="22625"/>
                      <a:pt x="7861" y="22896"/>
                      <a:pt x="5695" y="23066"/>
                    </a:cubicBezTo>
                    <a:cubicBezTo>
                      <a:pt x="4407" y="23168"/>
                      <a:pt x="3383" y="23172"/>
                      <a:pt x="2914" y="23192"/>
                    </a:cubicBezTo>
                    <a:cubicBezTo>
                      <a:pt x="1226" y="23269"/>
                      <a:pt x="-74" y="24665"/>
                      <a:pt x="3" y="26353"/>
                    </a:cubicBezTo>
                    <a:cubicBezTo>
                      <a:pt x="76" y="28042"/>
                      <a:pt x="1606" y="29341"/>
                      <a:pt x="3290" y="29264"/>
                    </a:cubicBezTo>
                    <a:cubicBezTo>
                      <a:pt x="3829" y="29240"/>
                      <a:pt x="4715" y="29244"/>
                      <a:pt x="6075" y="29139"/>
                    </a:cubicBezTo>
                    <a:cubicBezTo>
                      <a:pt x="8326" y="28964"/>
                      <a:pt x="10844" y="28709"/>
                      <a:pt x="13540" y="28377"/>
                    </a:cubicBezTo>
                    <a:cubicBezTo>
                      <a:pt x="21252" y="27438"/>
                      <a:pt x="28951" y="25957"/>
                      <a:pt x="36181" y="23953"/>
                    </a:cubicBezTo>
                    <a:cubicBezTo>
                      <a:pt x="37898" y="23475"/>
                      <a:pt x="39622" y="22969"/>
                      <a:pt x="41241" y="22435"/>
                    </a:cubicBezTo>
                    <a:cubicBezTo>
                      <a:pt x="46496" y="20702"/>
                      <a:pt x="51920" y="18500"/>
                      <a:pt x="57309" y="15857"/>
                    </a:cubicBezTo>
                    <a:cubicBezTo>
                      <a:pt x="61895" y="13606"/>
                      <a:pt x="66243" y="11181"/>
                      <a:pt x="70214" y="8772"/>
                    </a:cubicBezTo>
                    <a:cubicBezTo>
                      <a:pt x="71606" y="7926"/>
                      <a:pt x="75023" y="5781"/>
                      <a:pt x="75274" y="5607"/>
                    </a:cubicBezTo>
                    <a:cubicBezTo>
                      <a:pt x="76667" y="4651"/>
                      <a:pt x="76991" y="2700"/>
                      <a:pt x="76031" y="1308"/>
                    </a:cubicBezTo>
                    <a:cubicBezTo>
                      <a:pt x="75076" y="-85"/>
                      <a:pt x="73124" y="-409"/>
                      <a:pt x="71732" y="547"/>
                    </a:cubicBezTo>
                    <a:close/>
                  </a:path>
                </a:pathLst>
              </a:custGeom>
              <a:solidFill>
                <a:srgbClr val="0000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9" name="Google Shape;119;p4"/>
              <p:cNvSpPr/>
              <p:nvPr/>
            </p:nvSpPr>
            <p:spPr>
              <a:xfrm>
                <a:off x="3608569" y="2047779"/>
                <a:ext cx="46279" cy="15929"/>
              </a:xfrm>
              <a:custGeom>
                <a:rect b="b" l="l" r="r" t="t"/>
                <a:pathLst>
                  <a:path extrusionOk="0" h="15929" w="46279">
                    <a:moveTo>
                      <a:pt x="41653" y="450"/>
                    </a:moveTo>
                    <a:cubicBezTo>
                      <a:pt x="41216" y="717"/>
                      <a:pt x="40297" y="1207"/>
                      <a:pt x="39123" y="1838"/>
                    </a:cubicBezTo>
                    <a:cubicBezTo>
                      <a:pt x="37159" y="2903"/>
                      <a:pt x="35038" y="4012"/>
                      <a:pt x="32800" y="5004"/>
                    </a:cubicBezTo>
                    <a:cubicBezTo>
                      <a:pt x="29286" y="6554"/>
                      <a:pt x="25845" y="7777"/>
                      <a:pt x="22679" y="8546"/>
                    </a:cubicBezTo>
                    <a:cubicBezTo>
                      <a:pt x="22477" y="8595"/>
                      <a:pt x="22501" y="8623"/>
                      <a:pt x="22299" y="8672"/>
                    </a:cubicBezTo>
                    <a:cubicBezTo>
                      <a:pt x="16781" y="9947"/>
                      <a:pt x="10932" y="10044"/>
                      <a:pt x="5600" y="9558"/>
                    </a:cubicBezTo>
                    <a:cubicBezTo>
                      <a:pt x="4629" y="9469"/>
                      <a:pt x="3916" y="9356"/>
                      <a:pt x="3576" y="9303"/>
                    </a:cubicBezTo>
                    <a:cubicBezTo>
                      <a:pt x="1908" y="9044"/>
                      <a:pt x="297" y="10291"/>
                      <a:pt x="34" y="11959"/>
                    </a:cubicBezTo>
                    <a:cubicBezTo>
                      <a:pt x="-225" y="13631"/>
                      <a:pt x="1022" y="15116"/>
                      <a:pt x="2690" y="15375"/>
                    </a:cubicBezTo>
                    <a:cubicBezTo>
                      <a:pt x="3159" y="15448"/>
                      <a:pt x="3989" y="15529"/>
                      <a:pt x="5094" y="15630"/>
                    </a:cubicBezTo>
                    <a:cubicBezTo>
                      <a:pt x="11021" y="16169"/>
                      <a:pt x="17445" y="16063"/>
                      <a:pt x="23691" y="14618"/>
                    </a:cubicBezTo>
                    <a:cubicBezTo>
                      <a:pt x="23926" y="14562"/>
                      <a:pt x="23962" y="14545"/>
                      <a:pt x="24197" y="14489"/>
                    </a:cubicBezTo>
                    <a:cubicBezTo>
                      <a:pt x="27756" y="13627"/>
                      <a:pt x="31508" y="12258"/>
                      <a:pt x="35330" y="10570"/>
                    </a:cubicBezTo>
                    <a:cubicBezTo>
                      <a:pt x="37726" y="9510"/>
                      <a:pt x="39932" y="8416"/>
                      <a:pt x="42033" y="7279"/>
                    </a:cubicBezTo>
                    <a:cubicBezTo>
                      <a:pt x="43300" y="6595"/>
                      <a:pt x="44292" y="6081"/>
                      <a:pt x="44819" y="5761"/>
                    </a:cubicBezTo>
                    <a:cubicBezTo>
                      <a:pt x="46260" y="4883"/>
                      <a:pt x="46709" y="2903"/>
                      <a:pt x="45831" y="1462"/>
                    </a:cubicBezTo>
                    <a:cubicBezTo>
                      <a:pt x="44952" y="17"/>
                      <a:pt x="43098" y="-429"/>
                      <a:pt x="41653" y="450"/>
                    </a:cubicBezTo>
                    <a:close/>
                  </a:path>
                </a:pathLst>
              </a:custGeom>
              <a:solidFill>
                <a:srgbClr val="0000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120" name="Google Shape;120;p4"/>
            <p:cNvSpPr/>
            <p:nvPr/>
          </p:nvSpPr>
          <p:spPr>
            <a:xfrm>
              <a:off x="3522528" y="1615666"/>
              <a:ext cx="47989" cy="141941"/>
            </a:xfrm>
            <a:custGeom>
              <a:rect b="b" l="l" r="r" t="t"/>
              <a:pathLst>
                <a:path extrusionOk="0" h="141941" w="47989">
                  <a:moveTo>
                    <a:pt x="46808" y="644"/>
                  </a:moveTo>
                  <a:cubicBezTo>
                    <a:pt x="45485" y="-408"/>
                    <a:pt x="43598" y="-133"/>
                    <a:pt x="42546" y="1191"/>
                  </a:cubicBezTo>
                  <a:cubicBezTo>
                    <a:pt x="42254" y="1563"/>
                    <a:pt x="41671" y="2300"/>
                    <a:pt x="40914" y="3304"/>
                  </a:cubicBezTo>
                  <a:cubicBezTo>
                    <a:pt x="39663" y="4968"/>
                    <a:pt x="38247" y="6810"/>
                    <a:pt x="36729" y="8951"/>
                  </a:cubicBezTo>
                  <a:cubicBezTo>
                    <a:pt x="32401" y="15060"/>
                    <a:pt x="28037" y="21816"/>
                    <a:pt x="23843" y="28912"/>
                  </a:cubicBezTo>
                  <a:cubicBezTo>
                    <a:pt x="16759" y="40895"/>
                    <a:pt x="10930" y="52752"/>
                    <a:pt x="6987" y="64095"/>
                  </a:cubicBezTo>
                  <a:cubicBezTo>
                    <a:pt x="6197" y="66374"/>
                    <a:pt x="5477" y="68641"/>
                    <a:pt x="4845" y="70859"/>
                  </a:cubicBezTo>
                  <a:cubicBezTo>
                    <a:pt x="-219" y="88630"/>
                    <a:pt x="-964" y="107361"/>
                    <a:pt x="1004" y="125416"/>
                  </a:cubicBezTo>
                  <a:cubicBezTo>
                    <a:pt x="1417" y="129225"/>
                    <a:pt x="1850" y="132690"/>
                    <a:pt x="2409" y="135750"/>
                  </a:cubicBezTo>
                  <a:cubicBezTo>
                    <a:pt x="2607" y="136827"/>
                    <a:pt x="3206" y="139471"/>
                    <a:pt x="3255" y="139661"/>
                  </a:cubicBezTo>
                  <a:cubicBezTo>
                    <a:pt x="3651" y="141304"/>
                    <a:pt x="5315" y="142248"/>
                    <a:pt x="6959" y="141851"/>
                  </a:cubicBezTo>
                  <a:cubicBezTo>
                    <a:pt x="8598" y="141454"/>
                    <a:pt x="9545" y="139791"/>
                    <a:pt x="9145" y="138147"/>
                  </a:cubicBezTo>
                  <a:cubicBezTo>
                    <a:pt x="8999" y="137540"/>
                    <a:pt x="8833" y="136378"/>
                    <a:pt x="8513" y="134641"/>
                  </a:cubicBezTo>
                  <a:cubicBezTo>
                    <a:pt x="7979" y="131719"/>
                    <a:pt x="7448" y="128464"/>
                    <a:pt x="7052" y="124808"/>
                  </a:cubicBezTo>
                  <a:cubicBezTo>
                    <a:pt x="5165" y="107474"/>
                    <a:pt x="5951" y="89444"/>
                    <a:pt x="10768" y="72527"/>
                  </a:cubicBezTo>
                  <a:cubicBezTo>
                    <a:pt x="11367" y="70426"/>
                    <a:pt x="11990" y="68301"/>
                    <a:pt x="12748" y="66127"/>
                  </a:cubicBezTo>
                  <a:cubicBezTo>
                    <a:pt x="16536" y="55217"/>
                    <a:pt x="22208" y="43696"/>
                    <a:pt x="29098" y="32037"/>
                  </a:cubicBezTo>
                  <a:cubicBezTo>
                    <a:pt x="33203" y="25095"/>
                    <a:pt x="37441" y="18529"/>
                    <a:pt x="41679" y="12550"/>
                  </a:cubicBezTo>
                  <a:cubicBezTo>
                    <a:pt x="43161" y="10461"/>
                    <a:pt x="44521" y="8506"/>
                    <a:pt x="45740" y="6887"/>
                  </a:cubicBezTo>
                  <a:cubicBezTo>
                    <a:pt x="46464" y="5923"/>
                    <a:pt x="47080" y="5364"/>
                    <a:pt x="47343" y="5028"/>
                  </a:cubicBezTo>
                  <a:cubicBezTo>
                    <a:pt x="48391" y="3705"/>
                    <a:pt x="48132" y="1693"/>
                    <a:pt x="46808" y="644"/>
                  </a:cubicBezTo>
                  <a:close/>
                </a:path>
              </a:pathLst>
            </a:custGeom>
            <a:solidFill>
              <a:srgbClr val="0000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1" name="Google Shape;121;p4"/>
            <p:cNvSpPr/>
            <p:nvPr/>
          </p:nvSpPr>
          <p:spPr>
            <a:xfrm>
              <a:off x="3423803" y="1644465"/>
              <a:ext cx="103345" cy="133544"/>
            </a:xfrm>
            <a:custGeom>
              <a:rect b="b" l="l" r="r" t="t"/>
              <a:pathLst>
                <a:path extrusionOk="0" h="133544" w="103345">
                  <a:moveTo>
                    <a:pt x="2323" y="97"/>
                  </a:moveTo>
                  <a:cubicBezTo>
                    <a:pt x="688" y="518"/>
                    <a:pt x="-328" y="2202"/>
                    <a:pt x="97" y="3838"/>
                  </a:cubicBezTo>
                  <a:cubicBezTo>
                    <a:pt x="158" y="4068"/>
                    <a:pt x="1121" y="7315"/>
                    <a:pt x="1518" y="8667"/>
                  </a:cubicBezTo>
                  <a:cubicBezTo>
                    <a:pt x="2639" y="12529"/>
                    <a:pt x="3959" y="16800"/>
                    <a:pt x="5501" y="21411"/>
                  </a:cubicBezTo>
                  <a:cubicBezTo>
                    <a:pt x="9910" y="34587"/>
                    <a:pt x="15103" y="47796"/>
                    <a:pt x="21046" y="59969"/>
                  </a:cubicBezTo>
                  <a:cubicBezTo>
                    <a:pt x="26483" y="71109"/>
                    <a:pt x="32255" y="80849"/>
                    <a:pt x="38453" y="88978"/>
                  </a:cubicBezTo>
                  <a:cubicBezTo>
                    <a:pt x="44679" y="97139"/>
                    <a:pt x="51962" y="104466"/>
                    <a:pt x="59969" y="110919"/>
                  </a:cubicBezTo>
                  <a:cubicBezTo>
                    <a:pt x="68733" y="117978"/>
                    <a:pt x="77930" y="123719"/>
                    <a:pt x="87059" y="128200"/>
                  </a:cubicBezTo>
                  <a:cubicBezTo>
                    <a:pt x="90257" y="129771"/>
                    <a:pt x="93236" y="131099"/>
                    <a:pt x="95896" y="132155"/>
                  </a:cubicBezTo>
                  <a:cubicBezTo>
                    <a:pt x="97507" y="132795"/>
                    <a:pt x="98653" y="133183"/>
                    <a:pt x="99300" y="133394"/>
                  </a:cubicBezTo>
                  <a:cubicBezTo>
                    <a:pt x="100903" y="133920"/>
                    <a:pt x="102672" y="133025"/>
                    <a:pt x="103195" y="131418"/>
                  </a:cubicBezTo>
                  <a:cubicBezTo>
                    <a:pt x="103721" y="129811"/>
                    <a:pt x="102826" y="128046"/>
                    <a:pt x="101219" y="127520"/>
                  </a:cubicBezTo>
                  <a:cubicBezTo>
                    <a:pt x="100693" y="127350"/>
                    <a:pt x="99567" y="126981"/>
                    <a:pt x="98078" y="126387"/>
                  </a:cubicBezTo>
                  <a:cubicBezTo>
                    <a:pt x="95564" y="125387"/>
                    <a:pt x="92819" y="124140"/>
                    <a:pt x="89767" y="122642"/>
                  </a:cubicBezTo>
                  <a:cubicBezTo>
                    <a:pt x="81023" y="118347"/>
                    <a:pt x="72145" y="112914"/>
                    <a:pt x="63758" y="106158"/>
                  </a:cubicBezTo>
                  <a:cubicBezTo>
                    <a:pt x="56123" y="100005"/>
                    <a:pt x="49261" y="93022"/>
                    <a:pt x="43347" y="85270"/>
                  </a:cubicBezTo>
                  <a:cubicBezTo>
                    <a:pt x="37417" y="77493"/>
                    <a:pt x="31802" y="68029"/>
                    <a:pt x="26527" y="57224"/>
                  </a:cubicBezTo>
                  <a:cubicBezTo>
                    <a:pt x="20718" y="45319"/>
                    <a:pt x="15642" y="32470"/>
                    <a:pt x="11310" y="19528"/>
                  </a:cubicBezTo>
                  <a:cubicBezTo>
                    <a:pt x="9796" y="14994"/>
                    <a:pt x="8448" y="10825"/>
                    <a:pt x="7347" y="7036"/>
                  </a:cubicBezTo>
                  <a:cubicBezTo>
                    <a:pt x="6962" y="5716"/>
                    <a:pt x="6116" y="2526"/>
                    <a:pt x="6064" y="2320"/>
                  </a:cubicBezTo>
                  <a:cubicBezTo>
                    <a:pt x="5639" y="684"/>
                    <a:pt x="3959" y="-328"/>
                    <a:pt x="2323" y="97"/>
                  </a:cubicBezTo>
                  <a:close/>
                </a:path>
              </a:pathLst>
            </a:custGeom>
            <a:solidFill>
              <a:srgbClr val="0000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2" name="Google Shape;122;p4"/>
            <p:cNvSpPr/>
            <p:nvPr/>
          </p:nvSpPr>
          <p:spPr>
            <a:xfrm>
              <a:off x="3343727" y="1734361"/>
              <a:ext cx="171636" cy="78054"/>
            </a:xfrm>
            <a:custGeom>
              <a:rect b="b" l="l" r="r" t="t"/>
              <a:pathLst>
                <a:path extrusionOk="0" h="78054" w="171636">
                  <a:moveTo>
                    <a:pt x="1024" y="770"/>
                  </a:moveTo>
                  <a:cubicBezTo>
                    <a:pt x="-251" y="1879"/>
                    <a:pt x="-336" y="3798"/>
                    <a:pt x="773" y="5073"/>
                  </a:cubicBezTo>
                  <a:cubicBezTo>
                    <a:pt x="1263" y="5636"/>
                    <a:pt x="2097" y="6656"/>
                    <a:pt x="3429" y="8109"/>
                  </a:cubicBezTo>
                  <a:cubicBezTo>
                    <a:pt x="5639" y="10518"/>
                    <a:pt x="8185" y="13189"/>
                    <a:pt x="11019" y="16076"/>
                  </a:cubicBezTo>
                  <a:cubicBezTo>
                    <a:pt x="19111" y="24330"/>
                    <a:pt x="28033" y="32657"/>
                    <a:pt x="37332" y="40364"/>
                  </a:cubicBezTo>
                  <a:cubicBezTo>
                    <a:pt x="53144" y="53472"/>
                    <a:pt x="68615" y="63625"/>
                    <a:pt x="83254" y="69713"/>
                  </a:cubicBezTo>
                  <a:cubicBezTo>
                    <a:pt x="83978" y="70017"/>
                    <a:pt x="84683" y="70321"/>
                    <a:pt x="85403" y="70600"/>
                  </a:cubicBezTo>
                  <a:cubicBezTo>
                    <a:pt x="109044" y="79830"/>
                    <a:pt x="133916" y="79801"/>
                    <a:pt x="157132" y="74267"/>
                  </a:cubicBezTo>
                  <a:cubicBezTo>
                    <a:pt x="160524" y="73462"/>
                    <a:pt x="163564" y="72608"/>
                    <a:pt x="166240" y="71737"/>
                  </a:cubicBezTo>
                  <a:cubicBezTo>
                    <a:pt x="167860" y="71211"/>
                    <a:pt x="169029" y="70725"/>
                    <a:pt x="169653" y="70474"/>
                  </a:cubicBezTo>
                  <a:cubicBezTo>
                    <a:pt x="171223" y="69851"/>
                    <a:pt x="172053" y="68122"/>
                    <a:pt x="171426" y="66552"/>
                  </a:cubicBezTo>
                  <a:cubicBezTo>
                    <a:pt x="170798" y="64981"/>
                    <a:pt x="168948" y="64281"/>
                    <a:pt x="167378" y="64908"/>
                  </a:cubicBezTo>
                  <a:cubicBezTo>
                    <a:pt x="166872" y="65111"/>
                    <a:pt x="165835" y="65434"/>
                    <a:pt x="164342" y="65920"/>
                  </a:cubicBezTo>
                  <a:cubicBezTo>
                    <a:pt x="161820" y="66742"/>
                    <a:pt x="158966" y="67556"/>
                    <a:pt x="155739" y="68325"/>
                  </a:cubicBezTo>
                  <a:cubicBezTo>
                    <a:pt x="133633" y="73591"/>
                    <a:pt x="109870" y="73620"/>
                    <a:pt x="87553" y="64908"/>
                  </a:cubicBezTo>
                  <a:cubicBezTo>
                    <a:pt x="86877" y="64645"/>
                    <a:pt x="86213" y="64309"/>
                    <a:pt x="85529" y="64022"/>
                  </a:cubicBezTo>
                  <a:cubicBezTo>
                    <a:pt x="71542" y="58200"/>
                    <a:pt x="56508" y="48436"/>
                    <a:pt x="41125" y="35685"/>
                  </a:cubicBezTo>
                  <a:cubicBezTo>
                    <a:pt x="32000" y="28123"/>
                    <a:pt x="23402" y="20014"/>
                    <a:pt x="15447" y="11902"/>
                  </a:cubicBezTo>
                  <a:cubicBezTo>
                    <a:pt x="12662" y="9064"/>
                    <a:pt x="10148" y="6421"/>
                    <a:pt x="7983" y="4061"/>
                  </a:cubicBezTo>
                  <a:cubicBezTo>
                    <a:pt x="6691" y="2648"/>
                    <a:pt x="5781" y="1551"/>
                    <a:pt x="5327" y="1025"/>
                  </a:cubicBezTo>
                  <a:cubicBezTo>
                    <a:pt x="4218" y="-250"/>
                    <a:pt x="2299" y="-335"/>
                    <a:pt x="1024" y="770"/>
                  </a:cubicBezTo>
                  <a:close/>
                </a:path>
              </a:pathLst>
            </a:custGeom>
            <a:solidFill>
              <a:srgbClr val="0000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3" name="Google Shape;123;p4"/>
            <p:cNvSpPr/>
            <p:nvPr/>
          </p:nvSpPr>
          <p:spPr>
            <a:xfrm>
              <a:off x="3360270" y="1822803"/>
              <a:ext cx="173436" cy="95983"/>
            </a:xfrm>
            <a:custGeom>
              <a:rect b="b" l="l" r="r" t="t"/>
              <a:pathLst>
                <a:path extrusionOk="0" h="95983" w="173436">
                  <a:moveTo>
                    <a:pt x="171707" y="339"/>
                  </a:moveTo>
                  <a:cubicBezTo>
                    <a:pt x="170193" y="-414"/>
                    <a:pt x="168379" y="120"/>
                    <a:pt x="167626" y="1630"/>
                  </a:cubicBezTo>
                  <a:cubicBezTo>
                    <a:pt x="167323" y="2233"/>
                    <a:pt x="166691" y="3480"/>
                    <a:pt x="165768" y="5127"/>
                  </a:cubicBezTo>
                  <a:cubicBezTo>
                    <a:pt x="164214" y="7900"/>
                    <a:pt x="162372" y="11030"/>
                    <a:pt x="160226" y="14357"/>
                  </a:cubicBezTo>
                  <a:cubicBezTo>
                    <a:pt x="154097" y="23878"/>
                    <a:pt x="146928" y="33359"/>
                    <a:pt x="138666" y="42176"/>
                  </a:cubicBezTo>
                  <a:cubicBezTo>
                    <a:pt x="127959" y="53600"/>
                    <a:pt x="116244" y="62931"/>
                    <a:pt x="103702" y="69667"/>
                  </a:cubicBezTo>
                  <a:cubicBezTo>
                    <a:pt x="94493" y="74609"/>
                    <a:pt x="83883" y="78686"/>
                    <a:pt x="72147" y="81799"/>
                  </a:cubicBezTo>
                  <a:cubicBezTo>
                    <a:pt x="57359" y="85730"/>
                    <a:pt x="41515" y="88017"/>
                    <a:pt x="25655" y="89142"/>
                  </a:cubicBezTo>
                  <a:cubicBezTo>
                    <a:pt x="19999" y="89543"/>
                    <a:pt x="14745" y="89826"/>
                    <a:pt x="9944" y="89895"/>
                  </a:cubicBezTo>
                  <a:cubicBezTo>
                    <a:pt x="6924" y="89940"/>
                    <a:pt x="4657" y="89899"/>
                    <a:pt x="3240" y="89859"/>
                  </a:cubicBezTo>
                  <a:cubicBezTo>
                    <a:pt x="3183" y="89855"/>
                    <a:pt x="3119" y="89855"/>
                    <a:pt x="3114" y="89855"/>
                  </a:cubicBezTo>
                  <a:cubicBezTo>
                    <a:pt x="1422" y="89798"/>
                    <a:pt x="58" y="91126"/>
                    <a:pt x="2" y="92814"/>
                  </a:cubicBezTo>
                  <a:cubicBezTo>
                    <a:pt x="-51" y="94506"/>
                    <a:pt x="1277" y="95870"/>
                    <a:pt x="2965" y="95927"/>
                  </a:cubicBezTo>
                  <a:cubicBezTo>
                    <a:pt x="2981" y="95927"/>
                    <a:pt x="6936" y="96016"/>
                    <a:pt x="10049" y="95971"/>
                  </a:cubicBezTo>
                  <a:cubicBezTo>
                    <a:pt x="14959" y="95903"/>
                    <a:pt x="20364" y="95635"/>
                    <a:pt x="26140" y="95227"/>
                  </a:cubicBezTo>
                  <a:cubicBezTo>
                    <a:pt x="42357" y="94077"/>
                    <a:pt x="58578" y="91697"/>
                    <a:pt x="73779" y="87661"/>
                  </a:cubicBezTo>
                  <a:cubicBezTo>
                    <a:pt x="85943" y="84430"/>
                    <a:pt x="96942" y="80240"/>
                    <a:pt x="106605" y="75051"/>
                  </a:cubicBezTo>
                  <a:cubicBezTo>
                    <a:pt x="119786" y="67975"/>
                    <a:pt x="131987" y="58215"/>
                    <a:pt x="143119" y="46333"/>
                  </a:cubicBezTo>
                  <a:cubicBezTo>
                    <a:pt x="151653" y="37229"/>
                    <a:pt x="159016" y="27461"/>
                    <a:pt x="165335" y="17644"/>
                  </a:cubicBezTo>
                  <a:cubicBezTo>
                    <a:pt x="167545" y="14207"/>
                    <a:pt x="169525" y="10924"/>
                    <a:pt x="171136" y="8046"/>
                  </a:cubicBezTo>
                  <a:cubicBezTo>
                    <a:pt x="171703" y="7034"/>
                    <a:pt x="173035" y="4605"/>
                    <a:pt x="173124" y="4423"/>
                  </a:cubicBezTo>
                  <a:cubicBezTo>
                    <a:pt x="173877" y="2909"/>
                    <a:pt x="173217" y="1092"/>
                    <a:pt x="171707" y="339"/>
                  </a:cubicBezTo>
                  <a:close/>
                </a:path>
              </a:pathLst>
            </a:custGeom>
            <a:solidFill>
              <a:srgbClr val="0000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4" name="Google Shape;124;p4"/>
            <p:cNvSpPr/>
            <p:nvPr/>
          </p:nvSpPr>
          <p:spPr>
            <a:xfrm>
              <a:off x="3451000" y="1944643"/>
              <a:ext cx="96172" cy="64291"/>
            </a:xfrm>
            <a:custGeom>
              <a:rect b="b" l="l" r="r" t="t"/>
              <a:pathLst>
                <a:path extrusionOk="0" h="64291" w="96172">
                  <a:moveTo>
                    <a:pt x="95007" y="659"/>
                  </a:moveTo>
                  <a:cubicBezTo>
                    <a:pt x="93683" y="-389"/>
                    <a:pt x="91752" y="-163"/>
                    <a:pt x="90708" y="1165"/>
                  </a:cubicBezTo>
                  <a:cubicBezTo>
                    <a:pt x="90388" y="1570"/>
                    <a:pt x="89829" y="2351"/>
                    <a:pt x="88935" y="3440"/>
                  </a:cubicBezTo>
                  <a:cubicBezTo>
                    <a:pt x="87437" y="5262"/>
                    <a:pt x="85648" y="7197"/>
                    <a:pt x="83749" y="9387"/>
                  </a:cubicBezTo>
                  <a:cubicBezTo>
                    <a:pt x="78325" y="15641"/>
                    <a:pt x="72629" y="21900"/>
                    <a:pt x="66670" y="27729"/>
                  </a:cubicBezTo>
                  <a:cubicBezTo>
                    <a:pt x="60416" y="33850"/>
                    <a:pt x="54287" y="39209"/>
                    <a:pt x="48579" y="43415"/>
                  </a:cubicBezTo>
                  <a:cubicBezTo>
                    <a:pt x="48291" y="43630"/>
                    <a:pt x="48364" y="43586"/>
                    <a:pt x="48073" y="43796"/>
                  </a:cubicBezTo>
                  <a:cubicBezTo>
                    <a:pt x="45551" y="45634"/>
                    <a:pt x="42867" y="47249"/>
                    <a:pt x="40106" y="48731"/>
                  </a:cubicBezTo>
                  <a:cubicBezTo>
                    <a:pt x="32378" y="52872"/>
                    <a:pt x="24047" y="55519"/>
                    <a:pt x="15688" y="56952"/>
                  </a:cubicBezTo>
                  <a:cubicBezTo>
                    <a:pt x="10413" y="57855"/>
                    <a:pt x="6142" y="58139"/>
                    <a:pt x="3293" y="58090"/>
                  </a:cubicBezTo>
                  <a:cubicBezTo>
                    <a:pt x="3187" y="58090"/>
                    <a:pt x="3167" y="58090"/>
                    <a:pt x="3167" y="58090"/>
                  </a:cubicBezTo>
                  <a:cubicBezTo>
                    <a:pt x="1475" y="58037"/>
                    <a:pt x="54" y="59438"/>
                    <a:pt x="2" y="61126"/>
                  </a:cubicBezTo>
                  <a:cubicBezTo>
                    <a:pt x="-51" y="62814"/>
                    <a:pt x="1224" y="64235"/>
                    <a:pt x="2912" y="64292"/>
                  </a:cubicBezTo>
                  <a:cubicBezTo>
                    <a:pt x="2961" y="64292"/>
                    <a:pt x="5717" y="64283"/>
                    <a:pt x="7592" y="64162"/>
                  </a:cubicBezTo>
                  <a:cubicBezTo>
                    <a:pt x="10413" y="63980"/>
                    <a:pt x="13453" y="63579"/>
                    <a:pt x="16700" y="63025"/>
                  </a:cubicBezTo>
                  <a:cubicBezTo>
                    <a:pt x="25671" y="61490"/>
                    <a:pt x="34662" y="58645"/>
                    <a:pt x="43013" y="54171"/>
                  </a:cubicBezTo>
                  <a:cubicBezTo>
                    <a:pt x="46021" y="52556"/>
                    <a:pt x="48862" y="50734"/>
                    <a:pt x="51615" y="48731"/>
                  </a:cubicBezTo>
                  <a:cubicBezTo>
                    <a:pt x="51923" y="48508"/>
                    <a:pt x="51943" y="48577"/>
                    <a:pt x="52251" y="48350"/>
                  </a:cubicBezTo>
                  <a:cubicBezTo>
                    <a:pt x="58205" y="43954"/>
                    <a:pt x="64403" y="38461"/>
                    <a:pt x="70844" y="32158"/>
                  </a:cubicBezTo>
                  <a:cubicBezTo>
                    <a:pt x="76932" y="26203"/>
                    <a:pt x="82903" y="19807"/>
                    <a:pt x="88429" y="13435"/>
                  </a:cubicBezTo>
                  <a:cubicBezTo>
                    <a:pt x="90364" y="11204"/>
                    <a:pt x="92084" y="9100"/>
                    <a:pt x="93614" y="7237"/>
                  </a:cubicBezTo>
                  <a:cubicBezTo>
                    <a:pt x="94537" y="6116"/>
                    <a:pt x="95169" y="5395"/>
                    <a:pt x="95513" y="4958"/>
                  </a:cubicBezTo>
                  <a:cubicBezTo>
                    <a:pt x="96561" y="3635"/>
                    <a:pt x="96335" y="1704"/>
                    <a:pt x="95007" y="659"/>
                  </a:cubicBezTo>
                  <a:close/>
                </a:path>
              </a:pathLst>
            </a:custGeom>
            <a:solidFill>
              <a:srgbClr val="0000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5" name="Google Shape;125;p4"/>
            <p:cNvSpPr/>
            <p:nvPr/>
          </p:nvSpPr>
          <p:spPr>
            <a:xfrm>
              <a:off x="3570094" y="1786058"/>
              <a:ext cx="176908" cy="83216"/>
            </a:xfrm>
            <a:custGeom>
              <a:rect b="b" l="l" r="r" t="t"/>
              <a:pathLst>
                <a:path extrusionOk="0" h="83216" w="176908">
                  <a:moveTo>
                    <a:pt x="44776" y="448"/>
                  </a:moveTo>
                  <a:cubicBezTo>
                    <a:pt x="34801" y="1201"/>
                    <a:pt x="24843" y="2792"/>
                    <a:pt x="15152" y="5091"/>
                  </a:cubicBezTo>
                  <a:cubicBezTo>
                    <a:pt x="11626" y="5929"/>
                    <a:pt x="8363" y="6885"/>
                    <a:pt x="5558" y="7723"/>
                  </a:cubicBezTo>
                  <a:cubicBezTo>
                    <a:pt x="3861" y="8229"/>
                    <a:pt x="2724" y="8601"/>
                    <a:pt x="2076" y="8828"/>
                  </a:cubicBezTo>
                  <a:cubicBezTo>
                    <a:pt x="481" y="9382"/>
                    <a:pt x="-389" y="11156"/>
                    <a:pt x="169" y="12750"/>
                  </a:cubicBezTo>
                  <a:cubicBezTo>
                    <a:pt x="724" y="14345"/>
                    <a:pt x="2489" y="15090"/>
                    <a:pt x="4084" y="14532"/>
                  </a:cubicBezTo>
                  <a:cubicBezTo>
                    <a:pt x="4643" y="14337"/>
                    <a:pt x="5711" y="14050"/>
                    <a:pt x="7318" y="13568"/>
                  </a:cubicBezTo>
                  <a:cubicBezTo>
                    <a:pt x="10015" y="12763"/>
                    <a:pt x="13131" y="11900"/>
                    <a:pt x="16544" y="11091"/>
                  </a:cubicBezTo>
                  <a:cubicBezTo>
                    <a:pt x="35263" y="6642"/>
                    <a:pt x="55054" y="4719"/>
                    <a:pt x="73712" y="7128"/>
                  </a:cubicBezTo>
                  <a:cubicBezTo>
                    <a:pt x="82201" y="8225"/>
                    <a:pt x="90196" y="10176"/>
                    <a:pt x="97535" y="13115"/>
                  </a:cubicBezTo>
                  <a:cubicBezTo>
                    <a:pt x="112116" y="18960"/>
                    <a:pt x="126467" y="29579"/>
                    <a:pt x="140380" y="43516"/>
                  </a:cubicBezTo>
                  <a:cubicBezTo>
                    <a:pt x="148647" y="51795"/>
                    <a:pt x="156241" y="60717"/>
                    <a:pt x="162937" y="69736"/>
                  </a:cubicBezTo>
                  <a:cubicBezTo>
                    <a:pt x="165280" y="72889"/>
                    <a:pt x="167422" y="75832"/>
                    <a:pt x="169187" y="78468"/>
                  </a:cubicBezTo>
                  <a:cubicBezTo>
                    <a:pt x="170243" y="80043"/>
                    <a:pt x="170935" y="81176"/>
                    <a:pt x="171296" y="81759"/>
                  </a:cubicBezTo>
                  <a:cubicBezTo>
                    <a:pt x="172182" y="83196"/>
                    <a:pt x="174105" y="83649"/>
                    <a:pt x="175542" y="82763"/>
                  </a:cubicBezTo>
                  <a:cubicBezTo>
                    <a:pt x="176979" y="81872"/>
                    <a:pt x="177303" y="79962"/>
                    <a:pt x="176417" y="78524"/>
                  </a:cubicBezTo>
                  <a:cubicBezTo>
                    <a:pt x="176311" y="78354"/>
                    <a:pt x="174814" y="76067"/>
                    <a:pt x="174174" y="75116"/>
                  </a:cubicBezTo>
                  <a:cubicBezTo>
                    <a:pt x="172352" y="72400"/>
                    <a:pt x="170312" y="69364"/>
                    <a:pt x="167908" y="66129"/>
                  </a:cubicBezTo>
                  <a:cubicBezTo>
                    <a:pt x="161042" y="56883"/>
                    <a:pt x="153294" y="47690"/>
                    <a:pt x="144801" y="39181"/>
                  </a:cubicBezTo>
                  <a:cubicBezTo>
                    <a:pt x="130349" y="24709"/>
                    <a:pt x="115177" y="13722"/>
                    <a:pt x="99721" y="7528"/>
                  </a:cubicBezTo>
                  <a:cubicBezTo>
                    <a:pt x="91880" y="4387"/>
                    <a:pt x="83456" y="2286"/>
                    <a:pt x="74477" y="1124"/>
                  </a:cubicBezTo>
                  <a:cubicBezTo>
                    <a:pt x="64729" y="-135"/>
                    <a:pt x="54750" y="-301"/>
                    <a:pt x="44776" y="448"/>
                  </a:cubicBezTo>
                  <a:close/>
                </a:path>
              </a:pathLst>
            </a:custGeom>
            <a:solidFill>
              <a:srgbClr val="0000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6" name="Google Shape;126;p4"/>
            <p:cNvSpPr/>
            <p:nvPr/>
          </p:nvSpPr>
          <p:spPr>
            <a:xfrm>
              <a:off x="3557232" y="1813822"/>
              <a:ext cx="98936" cy="192151"/>
            </a:xfrm>
            <a:custGeom>
              <a:rect b="b" l="l" r="r" t="t"/>
              <a:pathLst>
                <a:path extrusionOk="0" h="192151" w="98936">
                  <a:moveTo>
                    <a:pt x="4134" y="199"/>
                  </a:moveTo>
                  <a:cubicBezTo>
                    <a:pt x="2555" y="-404"/>
                    <a:pt x="802" y="413"/>
                    <a:pt x="199" y="1992"/>
                  </a:cubicBezTo>
                  <a:cubicBezTo>
                    <a:pt x="-404" y="3571"/>
                    <a:pt x="414" y="5324"/>
                    <a:pt x="1992" y="5923"/>
                  </a:cubicBezTo>
                  <a:cubicBezTo>
                    <a:pt x="2612" y="6162"/>
                    <a:pt x="3822" y="6716"/>
                    <a:pt x="5522" y="7457"/>
                  </a:cubicBezTo>
                  <a:cubicBezTo>
                    <a:pt x="8380" y="8700"/>
                    <a:pt x="11627" y="10121"/>
                    <a:pt x="15084" y="11866"/>
                  </a:cubicBezTo>
                  <a:cubicBezTo>
                    <a:pt x="24965" y="16857"/>
                    <a:pt x="34855" y="22897"/>
                    <a:pt x="44226" y="29888"/>
                  </a:cubicBezTo>
                  <a:cubicBezTo>
                    <a:pt x="61451" y="42737"/>
                    <a:pt x="74749" y="57399"/>
                    <a:pt x="82396" y="73915"/>
                  </a:cubicBezTo>
                  <a:cubicBezTo>
                    <a:pt x="86946" y="83748"/>
                    <a:pt x="89897" y="95293"/>
                    <a:pt x="91472" y="108033"/>
                  </a:cubicBezTo>
                  <a:cubicBezTo>
                    <a:pt x="93751" y="126464"/>
                    <a:pt x="92986" y="146478"/>
                    <a:pt x="90185" y="166451"/>
                  </a:cubicBezTo>
                  <a:cubicBezTo>
                    <a:pt x="89371" y="172260"/>
                    <a:pt x="88452" y="177576"/>
                    <a:pt x="87481" y="182365"/>
                  </a:cubicBezTo>
                  <a:cubicBezTo>
                    <a:pt x="87141" y="184036"/>
                    <a:pt x="86303" y="188028"/>
                    <a:pt x="86242" y="188283"/>
                  </a:cubicBezTo>
                  <a:cubicBezTo>
                    <a:pt x="85829" y="189922"/>
                    <a:pt x="86764" y="191655"/>
                    <a:pt x="88403" y="192064"/>
                  </a:cubicBezTo>
                  <a:cubicBezTo>
                    <a:pt x="90043" y="192473"/>
                    <a:pt x="91768" y="191412"/>
                    <a:pt x="92176" y="189773"/>
                  </a:cubicBezTo>
                  <a:cubicBezTo>
                    <a:pt x="92249" y="189477"/>
                    <a:pt x="93176" y="185316"/>
                    <a:pt x="93524" y="183595"/>
                  </a:cubicBezTo>
                  <a:cubicBezTo>
                    <a:pt x="94520" y="178693"/>
                    <a:pt x="95496" y="173232"/>
                    <a:pt x="96330" y="167297"/>
                  </a:cubicBezTo>
                  <a:cubicBezTo>
                    <a:pt x="99200" y="146834"/>
                    <a:pt x="99860" y="126270"/>
                    <a:pt x="97504" y="107235"/>
                  </a:cubicBezTo>
                  <a:cubicBezTo>
                    <a:pt x="95856" y="93905"/>
                    <a:pt x="92767" y="81833"/>
                    <a:pt x="87926" y="71377"/>
                  </a:cubicBezTo>
                  <a:cubicBezTo>
                    <a:pt x="79801" y="53824"/>
                    <a:pt x="65916" y="38348"/>
                    <a:pt x="47942" y="24941"/>
                  </a:cubicBezTo>
                  <a:cubicBezTo>
                    <a:pt x="38263" y="17719"/>
                    <a:pt x="27937" y="11623"/>
                    <a:pt x="17756" y="6486"/>
                  </a:cubicBezTo>
                  <a:cubicBezTo>
                    <a:pt x="14189" y="4684"/>
                    <a:pt x="10886" y="3126"/>
                    <a:pt x="7923" y="1838"/>
                  </a:cubicBezTo>
                  <a:cubicBezTo>
                    <a:pt x="6882" y="1385"/>
                    <a:pt x="4320" y="268"/>
                    <a:pt x="4134" y="199"/>
                  </a:cubicBezTo>
                  <a:close/>
                </a:path>
              </a:pathLst>
            </a:custGeom>
            <a:solidFill>
              <a:srgbClr val="0000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7" name="Google Shape;127;p4"/>
            <p:cNvSpPr/>
            <p:nvPr/>
          </p:nvSpPr>
          <p:spPr>
            <a:xfrm>
              <a:off x="3505372" y="1762739"/>
              <a:ext cx="64693" cy="64693"/>
            </a:xfrm>
            <a:custGeom>
              <a:rect b="b" l="l" r="r" t="t"/>
              <a:pathLst>
                <a:path extrusionOk="0" h="64693" w="64693">
                  <a:moveTo>
                    <a:pt x="0" y="32349"/>
                  </a:moveTo>
                  <a:cubicBezTo>
                    <a:pt x="0" y="14484"/>
                    <a:pt x="14484" y="0"/>
                    <a:pt x="32344" y="0"/>
                  </a:cubicBezTo>
                  <a:cubicBezTo>
                    <a:pt x="50209" y="0"/>
                    <a:pt x="64693" y="14484"/>
                    <a:pt x="64693" y="32349"/>
                  </a:cubicBezTo>
                  <a:cubicBezTo>
                    <a:pt x="64693" y="50209"/>
                    <a:pt x="50209" y="64693"/>
                    <a:pt x="32344" y="64693"/>
                  </a:cubicBezTo>
                  <a:cubicBezTo>
                    <a:pt x="14484" y="64693"/>
                    <a:pt x="0" y="50209"/>
                    <a:pt x="0" y="3234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28" name="Google Shape;128;p4"/>
          <p:cNvGrpSpPr/>
          <p:nvPr/>
        </p:nvGrpSpPr>
        <p:grpSpPr>
          <a:xfrm>
            <a:off x="98636" y="5080705"/>
            <a:ext cx="1359687" cy="1699489"/>
            <a:chOff x="294081" y="806179"/>
            <a:chExt cx="326283" cy="407835"/>
          </a:xfrm>
        </p:grpSpPr>
        <p:sp>
          <p:nvSpPr>
            <p:cNvPr id="129" name="Google Shape;129;p4"/>
            <p:cNvSpPr/>
            <p:nvPr/>
          </p:nvSpPr>
          <p:spPr>
            <a:xfrm>
              <a:off x="294081" y="910488"/>
              <a:ext cx="40284" cy="49764"/>
            </a:xfrm>
            <a:custGeom>
              <a:rect b="b" l="l" r="r" t="t"/>
              <a:pathLst>
                <a:path extrusionOk="0" h="49764" w="40284">
                  <a:moveTo>
                    <a:pt x="3451" y="1335"/>
                  </a:moveTo>
                  <a:cubicBezTo>
                    <a:pt x="-8037" y="10727"/>
                    <a:pt x="11056" y="60147"/>
                    <a:pt x="32723" y="47796"/>
                  </a:cubicBezTo>
                  <a:cubicBezTo>
                    <a:pt x="57381" y="33741"/>
                    <a:pt x="14814" y="-7951"/>
                    <a:pt x="3451" y="133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0" name="Google Shape;130;p4"/>
            <p:cNvSpPr/>
            <p:nvPr/>
          </p:nvSpPr>
          <p:spPr>
            <a:xfrm>
              <a:off x="350234" y="858974"/>
              <a:ext cx="39117" cy="43972"/>
            </a:xfrm>
            <a:custGeom>
              <a:rect b="b" l="l" r="r" t="t"/>
              <a:pathLst>
                <a:path extrusionOk="0" h="43972" w="39117">
                  <a:moveTo>
                    <a:pt x="4702" y="1713"/>
                  </a:moveTo>
                  <a:cubicBezTo>
                    <a:pt x="-10298" y="10332"/>
                    <a:pt x="13819" y="53752"/>
                    <a:pt x="31813" y="41956"/>
                  </a:cubicBezTo>
                  <a:cubicBezTo>
                    <a:pt x="53368" y="27824"/>
                    <a:pt x="22033" y="-8241"/>
                    <a:pt x="4702" y="1713"/>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1" name="Google Shape;131;p4"/>
            <p:cNvSpPr/>
            <p:nvPr/>
          </p:nvSpPr>
          <p:spPr>
            <a:xfrm>
              <a:off x="362269" y="943534"/>
              <a:ext cx="52002" cy="68663"/>
            </a:xfrm>
            <a:custGeom>
              <a:rect b="b" l="l" r="r" t="t"/>
              <a:pathLst>
                <a:path extrusionOk="0" h="68663" w="52002">
                  <a:moveTo>
                    <a:pt x="10877" y="314"/>
                  </a:moveTo>
                  <a:cubicBezTo>
                    <a:pt x="-17027" y="6548"/>
                    <a:pt x="14090" y="78386"/>
                    <a:pt x="44299" y="67553"/>
                  </a:cubicBezTo>
                  <a:cubicBezTo>
                    <a:pt x="66949" y="59433"/>
                    <a:pt x="34752" y="-5026"/>
                    <a:pt x="10877" y="31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2" name="Google Shape;132;p4"/>
            <p:cNvSpPr/>
            <p:nvPr/>
          </p:nvSpPr>
          <p:spPr>
            <a:xfrm>
              <a:off x="431719" y="887416"/>
              <a:ext cx="40174" cy="50997"/>
            </a:xfrm>
            <a:custGeom>
              <a:rect b="b" l="l" r="r" t="t"/>
              <a:pathLst>
                <a:path extrusionOk="0" h="50997" w="40174">
                  <a:moveTo>
                    <a:pt x="6211" y="989"/>
                  </a:moveTo>
                  <a:cubicBezTo>
                    <a:pt x="-14649" y="14761"/>
                    <a:pt x="22590" y="60448"/>
                    <a:pt x="36341" y="49247"/>
                  </a:cubicBezTo>
                  <a:cubicBezTo>
                    <a:pt x="51295" y="37066"/>
                    <a:pt x="18513" y="-7132"/>
                    <a:pt x="6211" y="9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3" name="Google Shape;133;p4"/>
            <p:cNvSpPr/>
            <p:nvPr/>
          </p:nvSpPr>
          <p:spPr>
            <a:xfrm>
              <a:off x="444907" y="806179"/>
              <a:ext cx="39374" cy="45892"/>
            </a:xfrm>
            <a:custGeom>
              <a:rect b="b" l="l" r="r" t="t"/>
              <a:pathLst>
                <a:path extrusionOk="0" h="45892" w="39374">
                  <a:moveTo>
                    <a:pt x="5976" y="1292"/>
                  </a:moveTo>
                  <a:cubicBezTo>
                    <a:pt x="-12248" y="11748"/>
                    <a:pt x="15336" y="53464"/>
                    <a:pt x="33580" y="44688"/>
                  </a:cubicBezTo>
                  <a:cubicBezTo>
                    <a:pt x="51943" y="35859"/>
                    <a:pt x="22230" y="-8031"/>
                    <a:pt x="5976" y="129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4" name="Google Shape;134;p4"/>
            <p:cNvSpPr/>
            <p:nvPr/>
          </p:nvSpPr>
          <p:spPr>
            <a:xfrm>
              <a:off x="521082" y="898577"/>
              <a:ext cx="35816" cy="41964"/>
            </a:xfrm>
            <a:custGeom>
              <a:rect b="b" l="l" r="r" t="t"/>
              <a:pathLst>
                <a:path extrusionOk="0" h="41964" w="35816">
                  <a:moveTo>
                    <a:pt x="6526" y="357"/>
                  </a:moveTo>
                  <a:cubicBezTo>
                    <a:pt x="-10197" y="5538"/>
                    <a:pt x="8259" y="50400"/>
                    <a:pt x="27714" y="40559"/>
                  </a:cubicBezTo>
                  <a:cubicBezTo>
                    <a:pt x="50311" y="29135"/>
                    <a:pt x="19865" y="-3776"/>
                    <a:pt x="6526" y="357"/>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5" name="Google Shape;135;p4"/>
            <p:cNvSpPr/>
            <p:nvPr/>
          </p:nvSpPr>
          <p:spPr>
            <a:xfrm>
              <a:off x="484925" y="985404"/>
              <a:ext cx="38729" cy="54203"/>
            </a:xfrm>
            <a:custGeom>
              <a:rect b="b" l="l" r="r" t="t"/>
              <a:pathLst>
                <a:path extrusionOk="0" h="54203" w="38729">
                  <a:moveTo>
                    <a:pt x="4724" y="577"/>
                  </a:moveTo>
                  <a:cubicBezTo>
                    <a:pt x="-9643" y="8775"/>
                    <a:pt x="11694" y="59785"/>
                    <a:pt x="29547" y="53701"/>
                  </a:cubicBezTo>
                  <a:cubicBezTo>
                    <a:pt x="56693" y="44443"/>
                    <a:pt x="16111" y="-5924"/>
                    <a:pt x="4724" y="577"/>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6" name="Google Shape;136;p4"/>
            <p:cNvSpPr/>
            <p:nvPr/>
          </p:nvSpPr>
          <p:spPr>
            <a:xfrm>
              <a:off x="461499" y="1072637"/>
              <a:ext cx="36541" cy="45888"/>
            </a:xfrm>
            <a:custGeom>
              <a:rect b="b" l="l" r="r" t="t"/>
              <a:pathLst>
                <a:path extrusionOk="0" h="45888" w="36541">
                  <a:moveTo>
                    <a:pt x="4456" y="488"/>
                  </a:moveTo>
                  <a:cubicBezTo>
                    <a:pt x="-9097" y="7431"/>
                    <a:pt x="11034" y="50616"/>
                    <a:pt x="27878" y="45463"/>
                  </a:cubicBezTo>
                  <a:cubicBezTo>
                    <a:pt x="53491" y="37626"/>
                    <a:pt x="15200" y="-5013"/>
                    <a:pt x="4456" y="48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7" name="Google Shape;137;p4"/>
            <p:cNvSpPr/>
            <p:nvPr/>
          </p:nvSpPr>
          <p:spPr>
            <a:xfrm>
              <a:off x="299468" y="990154"/>
              <a:ext cx="54435" cy="63512"/>
            </a:xfrm>
            <a:custGeom>
              <a:rect b="b" l="l" r="r" t="t"/>
              <a:pathLst>
                <a:path extrusionOk="0" h="63512" w="54435">
                  <a:moveTo>
                    <a:pt x="6165" y="479"/>
                  </a:moveTo>
                  <a:cubicBezTo>
                    <a:pt x="-12950" y="6227"/>
                    <a:pt x="16370" y="73681"/>
                    <a:pt x="39822" y="62200"/>
                  </a:cubicBezTo>
                  <a:cubicBezTo>
                    <a:pt x="80529" y="42275"/>
                    <a:pt x="25281" y="-5270"/>
                    <a:pt x="6165" y="47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8" name="Google Shape;138;p4"/>
            <p:cNvSpPr/>
            <p:nvPr/>
          </p:nvSpPr>
          <p:spPr>
            <a:xfrm>
              <a:off x="580978" y="1013259"/>
              <a:ext cx="39386" cy="52947"/>
            </a:xfrm>
            <a:custGeom>
              <a:rect b="b" l="l" r="r" t="t"/>
              <a:pathLst>
                <a:path extrusionOk="0" h="52947" w="39386">
                  <a:moveTo>
                    <a:pt x="6853" y="565"/>
                  </a:moveTo>
                  <a:cubicBezTo>
                    <a:pt x="-7068" y="5452"/>
                    <a:pt x="287" y="62417"/>
                    <a:pt x="28304" y="51580"/>
                  </a:cubicBezTo>
                  <a:cubicBezTo>
                    <a:pt x="56321" y="40747"/>
                    <a:pt x="24471" y="-5620"/>
                    <a:pt x="6853" y="56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9" name="Google Shape;139;p4"/>
            <p:cNvSpPr/>
            <p:nvPr/>
          </p:nvSpPr>
          <p:spPr>
            <a:xfrm>
              <a:off x="547665" y="1097763"/>
              <a:ext cx="39383" cy="52951"/>
            </a:xfrm>
            <a:custGeom>
              <a:rect b="b" l="l" r="r" t="t"/>
              <a:pathLst>
                <a:path extrusionOk="0" h="52951" w="39383">
                  <a:moveTo>
                    <a:pt x="6854" y="565"/>
                  </a:moveTo>
                  <a:cubicBezTo>
                    <a:pt x="-7067" y="5456"/>
                    <a:pt x="284" y="62421"/>
                    <a:pt x="28301" y="51584"/>
                  </a:cubicBezTo>
                  <a:cubicBezTo>
                    <a:pt x="56318" y="40747"/>
                    <a:pt x="24472" y="-5620"/>
                    <a:pt x="6854" y="56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0" name="Google Shape;140;p4"/>
            <p:cNvSpPr/>
            <p:nvPr/>
          </p:nvSpPr>
          <p:spPr>
            <a:xfrm>
              <a:off x="378446" y="1050379"/>
              <a:ext cx="48288" cy="58445"/>
            </a:xfrm>
            <a:custGeom>
              <a:rect b="b" l="l" r="r" t="t"/>
              <a:pathLst>
                <a:path extrusionOk="0" h="58445" w="48288">
                  <a:moveTo>
                    <a:pt x="3945" y="1542"/>
                  </a:moveTo>
                  <a:cubicBezTo>
                    <a:pt x="-2518" y="6950"/>
                    <a:pt x="154" y="16180"/>
                    <a:pt x="3522" y="26122"/>
                  </a:cubicBezTo>
                  <a:cubicBezTo>
                    <a:pt x="6884" y="36052"/>
                    <a:pt x="10933" y="46695"/>
                    <a:pt x="17164" y="53568"/>
                  </a:cubicBezTo>
                  <a:cubicBezTo>
                    <a:pt x="28070" y="65595"/>
                    <a:pt x="54229" y="54034"/>
                    <a:pt x="47064" y="33591"/>
                  </a:cubicBezTo>
                  <a:cubicBezTo>
                    <a:pt x="44967" y="27612"/>
                    <a:pt x="35106" y="18503"/>
                    <a:pt x="25666" y="10569"/>
                  </a:cubicBezTo>
                  <a:cubicBezTo>
                    <a:pt x="17276" y="3517"/>
                    <a:pt x="9470" y="-3085"/>
                    <a:pt x="3945" y="154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1" name="Google Shape;141;p4"/>
            <p:cNvSpPr/>
            <p:nvPr/>
          </p:nvSpPr>
          <p:spPr>
            <a:xfrm>
              <a:off x="426148" y="1160252"/>
              <a:ext cx="44418" cy="53762"/>
            </a:xfrm>
            <a:custGeom>
              <a:rect b="b" l="l" r="r" t="t"/>
              <a:pathLst>
                <a:path extrusionOk="0" h="53762" w="44418">
                  <a:moveTo>
                    <a:pt x="3629" y="1417"/>
                  </a:moveTo>
                  <a:cubicBezTo>
                    <a:pt x="-2318" y="6393"/>
                    <a:pt x="143" y="14881"/>
                    <a:pt x="3240" y="24030"/>
                  </a:cubicBezTo>
                  <a:cubicBezTo>
                    <a:pt x="6333" y="33163"/>
                    <a:pt x="10057" y="42955"/>
                    <a:pt x="15789" y="49274"/>
                  </a:cubicBezTo>
                  <a:cubicBezTo>
                    <a:pt x="25821" y="60338"/>
                    <a:pt x="49883" y="49708"/>
                    <a:pt x="43292" y="30900"/>
                  </a:cubicBezTo>
                  <a:cubicBezTo>
                    <a:pt x="41365" y="25399"/>
                    <a:pt x="32294" y="17019"/>
                    <a:pt x="23610" y="9724"/>
                  </a:cubicBezTo>
                  <a:cubicBezTo>
                    <a:pt x="15895" y="3235"/>
                    <a:pt x="8709" y="-2837"/>
                    <a:pt x="3629" y="1417"/>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2" name="Google Shape;142;p4"/>
            <p:cNvSpPr/>
            <p:nvPr/>
          </p:nvSpPr>
          <p:spPr>
            <a:xfrm>
              <a:off x="345346" y="1124226"/>
              <a:ext cx="35305" cy="51564"/>
            </a:xfrm>
            <a:custGeom>
              <a:rect b="b" l="l" r="r" t="t"/>
              <a:pathLst>
                <a:path extrusionOk="0" h="51564" w="35305">
                  <a:moveTo>
                    <a:pt x="5461" y="593"/>
                  </a:moveTo>
                  <a:cubicBezTo>
                    <a:pt x="-884" y="3723"/>
                    <a:pt x="-383" y="11657"/>
                    <a:pt x="559" y="20300"/>
                  </a:cubicBezTo>
                  <a:cubicBezTo>
                    <a:pt x="1500" y="28934"/>
                    <a:pt x="2875" y="38269"/>
                    <a:pt x="6754" y="44989"/>
                  </a:cubicBezTo>
                  <a:cubicBezTo>
                    <a:pt x="13541" y="56745"/>
                    <a:pt x="37306" y="52413"/>
                    <a:pt x="35170" y="34594"/>
                  </a:cubicBezTo>
                  <a:cubicBezTo>
                    <a:pt x="34546" y="29384"/>
                    <a:pt x="28080" y="20178"/>
                    <a:pt x="21745" y="11993"/>
                  </a:cubicBezTo>
                  <a:cubicBezTo>
                    <a:pt x="16116" y="4722"/>
                    <a:pt x="10885" y="-2078"/>
                    <a:pt x="5461" y="593"/>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143" name="Google Shape;143;p4"/>
          <p:cNvSpPr/>
          <p:nvPr/>
        </p:nvSpPr>
        <p:spPr>
          <a:xfrm flipH="1" rot="10800000">
            <a:off x="0" y="-7"/>
            <a:ext cx="2279003" cy="1364133"/>
          </a:xfrm>
          <a:custGeom>
            <a:rect b="b" l="l" r="r" t="t"/>
            <a:pathLst>
              <a:path extrusionOk="0" h="304664" w="508990">
                <a:moveTo>
                  <a:pt x="125654" y="328"/>
                </a:moveTo>
                <a:cubicBezTo>
                  <a:pt x="40566" y="-4773"/>
                  <a:pt x="11966" y="50925"/>
                  <a:pt x="1049" y="78254"/>
                </a:cubicBezTo>
                <a:cubicBezTo>
                  <a:pt x="-4740" y="92734"/>
                  <a:pt x="14990" y="98187"/>
                  <a:pt x="22301" y="83314"/>
                </a:cubicBezTo>
                <a:cubicBezTo>
                  <a:pt x="29616" y="68442"/>
                  <a:pt x="44206" y="23714"/>
                  <a:pt x="111611" y="24491"/>
                </a:cubicBezTo>
                <a:cubicBezTo>
                  <a:pt x="162670" y="25074"/>
                  <a:pt x="188355" y="72494"/>
                  <a:pt x="188355" y="72494"/>
                </a:cubicBezTo>
                <a:cubicBezTo>
                  <a:pt x="188355" y="72494"/>
                  <a:pt x="144822" y="82849"/>
                  <a:pt x="114777" y="116586"/>
                </a:cubicBezTo>
                <a:cubicBezTo>
                  <a:pt x="81428" y="154031"/>
                  <a:pt x="60973" y="203430"/>
                  <a:pt x="104021" y="230946"/>
                </a:cubicBezTo>
                <a:cubicBezTo>
                  <a:pt x="155088" y="263581"/>
                  <a:pt x="204499" y="220866"/>
                  <a:pt x="222809" y="165795"/>
                </a:cubicBezTo>
                <a:cubicBezTo>
                  <a:pt x="237281" y="122270"/>
                  <a:pt x="229011" y="96596"/>
                  <a:pt x="229007" y="96596"/>
                </a:cubicBezTo>
                <a:cubicBezTo>
                  <a:pt x="229007" y="96596"/>
                  <a:pt x="262084" y="76955"/>
                  <a:pt x="296788" y="89403"/>
                </a:cubicBezTo>
                <a:cubicBezTo>
                  <a:pt x="330740" y="101584"/>
                  <a:pt x="341217" y="132778"/>
                  <a:pt x="341217" y="132778"/>
                </a:cubicBezTo>
                <a:cubicBezTo>
                  <a:pt x="341217" y="132778"/>
                  <a:pt x="218684" y="199621"/>
                  <a:pt x="230525" y="258141"/>
                </a:cubicBezTo>
                <a:cubicBezTo>
                  <a:pt x="239058" y="300294"/>
                  <a:pt x="301104" y="301986"/>
                  <a:pt x="328821" y="279900"/>
                </a:cubicBezTo>
                <a:cubicBezTo>
                  <a:pt x="390474" y="230775"/>
                  <a:pt x="375496" y="152133"/>
                  <a:pt x="375500" y="152133"/>
                </a:cubicBezTo>
                <a:cubicBezTo>
                  <a:pt x="375500" y="152133"/>
                  <a:pt x="415775" y="158334"/>
                  <a:pt x="439890" y="194132"/>
                </a:cubicBezTo>
                <a:cubicBezTo>
                  <a:pt x="464009" y="229925"/>
                  <a:pt x="454754" y="276139"/>
                  <a:pt x="472024" y="295335"/>
                </a:cubicBezTo>
                <a:cubicBezTo>
                  <a:pt x="489289" y="314531"/>
                  <a:pt x="509845" y="302990"/>
                  <a:pt x="508963" y="270921"/>
                </a:cubicBezTo>
                <a:cubicBezTo>
                  <a:pt x="508076" y="238851"/>
                  <a:pt x="498891" y="206106"/>
                  <a:pt x="468482" y="167058"/>
                </a:cubicBezTo>
                <a:cubicBezTo>
                  <a:pt x="438068" y="128014"/>
                  <a:pt x="369525" y="127095"/>
                  <a:pt x="369529" y="127095"/>
                </a:cubicBezTo>
                <a:cubicBezTo>
                  <a:pt x="369529" y="127095"/>
                  <a:pt x="369890" y="83659"/>
                  <a:pt x="305176" y="61349"/>
                </a:cubicBezTo>
                <a:cubicBezTo>
                  <a:pt x="257886" y="45043"/>
                  <a:pt x="221311" y="64640"/>
                  <a:pt x="221311" y="64640"/>
                </a:cubicBezTo>
                <a:cubicBezTo>
                  <a:pt x="221311" y="64640"/>
                  <a:pt x="177462" y="3433"/>
                  <a:pt x="125654" y="328"/>
                </a:cubicBezTo>
                <a:close/>
                <a:moveTo>
                  <a:pt x="201176" y="109121"/>
                </a:moveTo>
                <a:cubicBezTo>
                  <a:pt x="201176" y="109121"/>
                  <a:pt x="215964" y="131317"/>
                  <a:pt x="196877" y="168706"/>
                </a:cubicBezTo>
                <a:cubicBezTo>
                  <a:pt x="183514" y="194873"/>
                  <a:pt x="153129" y="226582"/>
                  <a:pt x="130589" y="203621"/>
                </a:cubicBezTo>
                <a:cubicBezTo>
                  <a:pt x="102916" y="175430"/>
                  <a:pt x="201176" y="109121"/>
                  <a:pt x="201176" y="109121"/>
                </a:cubicBezTo>
                <a:close/>
                <a:moveTo>
                  <a:pt x="343621" y="166807"/>
                </a:moveTo>
                <a:cubicBezTo>
                  <a:pt x="343621" y="166807"/>
                  <a:pt x="364117" y="219947"/>
                  <a:pt x="299217" y="267885"/>
                </a:cubicBezTo>
                <a:cubicBezTo>
                  <a:pt x="270686" y="288959"/>
                  <a:pt x="243025" y="256598"/>
                  <a:pt x="271512" y="218295"/>
                </a:cubicBezTo>
                <a:cubicBezTo>
                  <a:pt x="297072" y="183927"/>
                  <a:pt x="343621" y="166807"/>
                  <a:pt x="343621" y="166807"/>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4" name="Google Shape;144;p4"/>
          <p:cNvSpPr/>
          <p:nvPr/>
        </p:nvSpPr>
        <p:spPr>
          <a:xfrm rot="-4478872">
            <a:off x="10687612" y="-222910"/>
            <a:ext cx="958317" cy="1863215"/>
          </a:xfrm>
          <a:custGeom>
            <a:rect b="b" l="l" r="r" t="t"/>
            <a:pathLst>
              <a:path extrusionOk="0" h="685121" w="352382">
                <a:moveTo>
                  <a:pt x="108205" y="54971"/>
                </a:moveTo>
                <a:cubicBezTo>
                  <a:pt x="64295" y="123514"/>
                  <a:pt x="80378" y="228381"/>
                  <a:pt x="80378" y="228381"/>
                </a:cubicBezTo>
                <a:cubicBezTo>
                  <a:pt x="80378" y="228381"/>
                  <a:pt x="12981" y="256382"/>
                  <a:pt x="1796" y="334806"/>
                </a:cubicBezTo>
                <a:cubicBezTo>
                  <a:pt x="-16453" y="462787"/>
                  <a:pt x="110407" y="500528"/>
                  <a:pt x="110407" y="500528"/>
                </a:cubicBezTo>
                <a:cubicBezTo>
                  <a:pt x="93219" y="522898"/>
                  <a:pt x="68072" y="629874"/>
                  <a:pt x="174699" y="672177"/>
                </a:cubicBezTo>
                <a:cubicBezTo>
                  <a:pt x="215010" y="688167"/>
                  <a:pt x="266321" y="687276"/>
                  <a:pt x="307069" y="680560"/>
                </a:cubicBezTo>
                <a:cubicBezTo>
                  <a:pt x="354703" y="672711"/>
                  <a:pt x="352363" y="644216"/>
                  <a:pt x="352363" y="644216"/>
                </a:cubicBezTo>
                <a:cubicBezTo>
                  <a:pt x="352363" y="644216"/>
                  <a:pt x="352797" y="611819"/>
                  <a:pt x="307433" y="619920"/>
                </a:cubicBezTo>
                <a:cubicBezTo>
                  <a:pt x="261762" y="628081"/>
                  <a:pt x="203457" y="651369"/>
                  <a:pt x="157139" y="600561"/>
                </a:cubicBezTo>
                <a:cubicBezTo>
                  <a:pt x="127664" y="568233"/>
                  <a:pt x="125806" y="534694"/>
                  <a:pt x="149018" y="506325"/>
                </a:cubicBezTo>
                <a:cubicBezTo>
                  <a:pt x="160664" y="495553"/>
                  <a:pt x="196417" y="498682"/>
                  <a:pt x="211691" y="494334"/>
                </a:cubicBezTo>
                <a:cubicBezTo>
                  <a:pt x="226094" y="490234"/>
                  <a:pt x="219455" y="465803"/>
                  <a:pt x="208635" y="466066"/>
                </a:cubicBezTo>
                <a:cubicBezTo>
                  <a:pt x="184824" y="466653"/>
                  <a:pt x="149864" y="467240"/>
                  <a:pt x="123523" y="489914"/>
                </a:cubicBezTo>
                <a:cubicBezTo>
                  <a:pt x="116086" y="488938"/>
                  <a:pt x="12463" y="456282"/>
                  <a:pt x="16171" y="359674"/>
                </a:cubicBezTo>
                <a:cubicBezTo>
                  <a:pt x="19300" y="278011"/>
                  <a:pt x="94656" y="258964"/>
                  <a:pt x="94656" y="258964"/>
                </a:cubicBezTo>
                <a:cubicBezTo>
                  <a:pt x="94656" y="258964"/>
                  <a:pt x="124077" y="408781"/>
                  <a:pt x="206440" y="406786"/>
                </a:cubicBezTo>
                <a:cubicBezTo>
                  <a:pt x="245254" y="405843"/>
                  <a:pt x="273534" y="364058"/>
                  <a:pt x="269612" y="333361"/>
                </a:cubicBezTo>
                <a:cubicBezTo>
                  <a:pt x="254087" y="211828"/>
                  <a:pt x="131651" y="215856"/>
                  <a:pt x="131651" y="215856"/>
                </a:cubicBezTo>
                <a:cubicBezTo>
                  <a:pt x="131651" y="215856"/>
                  <a:pt x="106565" y="138508"/>
                  <a:pt x="160187" y="70779"/>
                </a:cubicBezTo>
                <a:cubicBezTo>
                  <a:pt x="207675" y="10794"/>
                  <a:pt x="275368" y="53939"/>
                  <a:pt x="304203" y="83822"/>
                </a:cubicBezTo>
                <a:cubicBezTo>
                  <a:pt x="322116" y="102387"/>
                  <a:pt x="357217" y="93493"/>
                  <a:pt x="335414" y="53603"/>
                </a:cubicBezTo>
                <a:cubicBezTo>
                  <a:pt x="309684" y="6531"/>
                  <a:pt x="168651" y="-39378"/>
                  <a:pt x="108205" y="54971"/>
                </a:cubicBezTo>
                <a:close/>
                <a:moveTo>
                  <a:pt x="197304" y="291463"/>
                </a:moveTo>
                <a:cubicBezTo>
                  <a:pt x="213071" y="307291"/>
                  <a:pt x="230268" y="338210"/>
                  <a:pt x="208570" y="351776"/>
                </a:cubicBezTo>
                <a:cubicBezTo>
                  <a:pt x="195640" y="359860"/>
                  <a:pt x="170169" y="329539"/>
                  <a:pt x="162794" y="308432"/>
                </a:cubicBezTo>
                <a:cubicBezTo>
                  <a:pt x="156110" y="289309"/>
                  <a:pt x="153766" y="282609"/>
                  <a:pt x="150265" y="262430"/>
                </a:cubicBezTo>
                <a:cubicBezTo>
                  <a:pt x="150479" y="262417"/>
                  <a:pt x="174671" y="268753"/>
                  <a:pt x="197304" y="291463"/>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5" name="Google Shape;145;p4"/>
          <p:cNvSpPr txBox="1"/>
          <p:nvPr>
            <p:ph type="title"/>
          </p:nvPr>
        </p:nvSpPr>
        <p:spPr>
          <a:xfrm>
            <a:off x="1005825" y="1186929"/>
            <a:ext cx="7895100" cy="989400"/>
          </a:xfrm>
          <a:prstGeom prst="rect">
            <a:avLst/>
          </a:prstGeom>
        </p:spPr>
        <p:txBody>
          <a:bodyPr anchorCtr="0" anchor="t" bIns="121900" lIns="121900" spcFirstLastPara="1" rIns="121900" wrap="square" tIns="121900">
            <a:normAutofit/>
          </a:bodyPr>
          <a:lstStyle>
            <a:lvl1pPr lvl="0" algn="ctr">
              <a:spcBef>
                <a:spcPts val="0"/>
              </a:spcBef>
              <a:spcAft>
                <a:spcPts val="0"/>
              </a:spcAft>
              <a:buSzPts val="5000"/>
              <a:buNone/>
              <a:defRPr/>
            </a:lvl1pPr>
            <a:lvl2pPr lvl="1">
              <a:spcBef>
                <a:spcPts val="0"/>
              </a:spcBef>
              <a:spcAft>
                <a:spcPts val="0"/>
              </a:spcAft>
              <a:buSzPts val="5000"/>
              <a:buNone/>
              <a:defRPr/>
            </a:lvl2pPr>
            <a:lvl3pPr lvl="2">
              <a:spcBef>
                <a:spcPts val="0"/>
              </a:spcBef>
              <a:spcAft>
                <a:spcPts val="0"/>
              </a:spcAft>
              <a:buSzPts val="5000"/>
              <a:buNone/>
              <a:defRPr/>
            </a:lvl3pPr>
            <a:lvl4pPr lvl="3">
              <a:spcBef>
                <a:spcPts val="0"/>
              </a:spcBef>
              <a:spcAft>
                <a:spcPts val="0"/>
              </a:spcAft>
              <a:buSzPts val="5000"/>
              <a:buNone/>
              <a:defRPr/>
            </a:lvl4pPr>
            <a:lvl5pPr lvl="4">
              <a:spcBef>
                <a:spcPts val="0"/>
              </a:spcBef>
              <a:spcAft>
                <a:spcPts val="0"/>
              </a:spcAft>
              <a:buSzPts val="5000"/>
              <a:buNone/>
              <a:defRPr/>
            </a:lvl5pPr>
            <a:lvl6pPr lvl="5">
              <a:spcBef>
                <a:spcPts val="0"/>
              </a:spcBef>
              <a:spcAft>
                <a:spcPts val="0"/>
              </a:spcAft>
              <a:buSzPts val="5000"/>
              <a:buNone/>
              <a:defRPr/>
            </a:lvl6pPr>
            <a:lvl7pPr lvl="6">
              <a:spcBef>
                <a:spcPts val="0"/>
              </a:spcBef>
              <a:spcAft>
                <a:spcPts val="0"/>
              </a:spcAft>
              <a:buSzPts val="5000"/>
              <a:buNone/>
              <a:defRPr/>
            </a:lvl7pPr>
            <a:lvl8pPr lvl="7">
              <a:spcBef>
                <a:spcPts val="0"/>
              </a:spcBef>
              <a:spcAft>
                <a:spcPts val="0"/>
              </a:spcAft>
              <a:buSzPts val="5000"/>
              <a:buNone/>
              <a:defRPr/>
            </a:lvl8pPr>
            <a:lvl9pPr lvl="8">
              <a:spcBef>
                <a:spcPts val="0"/>
              </a:spcBef>
              <a:spcAft>
                <a:spcPts val="0"/>
              </a:spcAft>
              <a:buSzPts val="5000"/>
              <a:buNone/>
              <a:defRPr/>
            </a:lvl9pPr>
          </a:lstStyle>
          <a:p/>
        </p:txBody>
      </p:sp>
      <p:sp>
        <p:nvSpPr>
          <p:cNvPr id="146" name="Google Shape;146;p4"/>
          <p:cNvSpPr txBox="1"/>
          <p:nvPr>
            <p:ph idx="1" type="body"/>
          </p:nvPr>
        </p:nvSpPr>
        <p:spPr>
          <a:xfrm>
            <a:off x="1005825" y="2434976"/>
            <a:ext cx="7895100" cy="3236100"/>
          </a:xfrm>
          <a:prstGeom prst="rect">
            <a:avLst/>
          </a:prstGeom>
        </p:spPr>
        <p:txBody>
          <a:bodyPr anchorCtr="0" anchor="t" bIns="121900" lIns="121900" spcFirstLastPara="1" rIns="121900" wrap="square" tIns="121900">
            <a:normAutofit/>
          </a:bodyPr>
          <a:lstStyle>
            <a:lvl1pPr indent="-368300" lvl="0" marL="457200" algn="ctr">
              <a:spcBef>
                <a:spcPts val="0"/>
              </a:spcBef>
              <a:spcAft>
                <a:spcPts val="0"/>
              </a:spcAft>
              <a:buSzPts val="2200"/>
              <a:buChar char="●"/>
              <a:defRPr/>
            </a:lvl1pPr>
            <a:lvl2pPr indent="-368300" lvl="1" marL="914400">
              <a:spcBef>
                <a:spcPts val="0"/>
              </a:spcBef>
              <a:spcAft>
                <a:spcPts val="0"/>
              </a:spcAft>
              <a:buSzPts val="2200"/>
              <a:buChar char="○"/>
              <a:defRPr/>
            </a:lvl2pPr>
            <a:lvl3pPr indent="-368300" lvl="2" marL="1371600">
              <a:spcBef>
                <a:spcPts val="0"/>
              </a:spcBef>
              <a:spcAft>
                <a:spcPts val="0"/>
              </a:spcAft>
              <a:buSzPts val="2200"/>
              <a:buChar char="■"/>
              <a:defRPr/>
            </a:lvl3pPr>
            <a:lvl4pPr indent="-368300" lvl="3" marL="1828800">
              <a:spcBef>
                <a:spcPts val="0"/>
              </a:spcBef>
              <a:spcAft>
                <a:spcPts val="0"/>
              </a:spcAft>
              <a:buSzPts val="2200"/>
              <a:buChar char="●"/>
              <a:defRPr/>
            </a:lvl4pPr>
            <a:lvl5pPr indent="-368300" lvl="4" marL="2286000">
              <a:spcBef>
                <a:spcPts val="0"/>
              </a:spcBef>
              <a:spcAft>
                <a:spcPts val="0"/>
              </a:spcAft>
              <a:buSzPts val="2200"/>
              <a:buChar char="○"/>
              <a:defRPr/>
            </a:lvl5pPr>
            <a:lvl6pPr indent="-368300" lvl="5" marL="2743200">
              <a:spcBef>
                <a:spcPts val="0"/>
              </a:spcBef>
              <a:spcAft>
                <a:spcPts val="0"/>
              </a:spcAft>
              <a:buSzPts val="2200"/>
              <a:buChar char="■"/>
              <a:defRPr/>
            </a:lvl6pPr>
            <a:lvl7pPr indent="-368300" lvl="6" marL="3200400">
              <a:spcBef>
                <a:spcPts val="0"/>
              </a:spcBef>
              <a:spcAft>
                <a:spcPts val="0"/>
              </a:spcAft>
              <a:buSzPts val="2200"/>
              <a:buChar char="●"/>
              <a:defRPr/>
            </a:lvl7pPr>
            <a:lvl8pPr indent="-368300" lvl="7" marL="3657600">
              <a:spcBef>
                <a:spcPts val="0"/>
              </a:spcBef>
              <a:spcAft>
                <a:spcPts val="0"/>
              </a:spcAft>
              <a:buSzPts val="2200"/>
              <a:buChar char="○"/>
              <a:defRPr/>
            </a:lvl8pPr>
            <a:lvl9pPr indent="-368300" lvl="8" marL="4114800">
              <a:spcBef>
                <a:spcPts val="0"/>
              </a:spcBef>
              <a:spcAft>
                <a:spcPts val="0"/>
              </a:spcAft>
              <a:buSzPts val="2200"/>
              <a:buChar char="■"/>
              <a:defRPr/>
            </a:lvl9pPr>
          </a:lstStyle>
          <a:p/>
        </p:txBody>
      </p:sp>
      <p:sp>
        <p:nvSpPr>
          <p:cNvPr id="147" name="Google Shape;147;p4"/>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x boxes">
  <p:cSld name="CUSTOM">
    <p:spTree>
      <p:nvGrpSpPr>
        <p:cNvPr id="148" name="Shape 148"/>
        <p:cNvGrpSpPr/>
        <p:nvPr/>
      </p:nvGrpSpPr>
      <p:grpSpPr>
        <a:xfrm>
          <a:off x="0" y="0"/>
          <a:ext cx="0" cy="0"/>
          <a:chOff x="0" y="0"/>
          <a:chExt cx="0" cy="0"/>
        </a:xfrm>
      </p:grpSpPr>
      <p:sp>
        <p:nvSpPr>
          <p:cNvPr id="149" name="Google Shape;149;p5"/>
          <p:cNvSpPr/>
          <p:nvPr/>
        </p:nvSpPr>
        <p:spPr>
          <a:xfrm>
            <a:off x="1964265" y="1327430"/>
            <a:ext cx="8088935" cy="4950187"/>
          </a:xfrm>
          <a:custGeom>
            <a:rect b="b" l="l" r="r" t="t"/>
            <a:pathLst>
              <a:path extrusionOk="0" h="322698" w="527310">
                <a:moveTo>
                  <a:pt x="245841" y="1002"/>
                </a:moveTo>
                <a:cubicBezTo>
                  <a:pt x="122050" y="8211"/>
                  <a:pt x="-111770" y="187677"/>
                  <a:pt x="62016" y="303551"/>
                </a:cubicBezTo>
                <a:cubicBezTo>
                  <a:pt x="150468" y="362520"/>
                  <a:pt x="216776" y="265251"/>
                  <a:pt x="303284" y="265251"/>
                </a:cubicBezTo>
                <a:cubicBezTo>
                  <a:pt x="358582" y="265251"/>
                  <a:pt x="403638" y="322698"/>
                  <a:pt x="464116" y="322698"/>
                </a:cubicBezTo>
                <a:cubicBezTo>
                  <a:pt x="551394" y="322698"/>
                  <a:pt x="533299" y="173658"/>
                  <a:pt x="498607" y="127380"/>
                </a:cubicBezTo>
                <a:cubicBezTo>
                  <a:pt x="420842" y="23683"/>
                  <a:pt x="368338" y="-6131"/>
                  <a:pt x="245841" y="1002"/>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150" name="Google Shape;150;p5"/>
          <p:cNvGrpSpPr/>
          <p:nvPr/>
        </p:nvGrpSpPr>
        <p:grpSpPr>
          <a:xfrm>
            <a:off x="98636" y="5080705"/>
            <a:ext cx="1359687" cy="1699489"/>
            <a:chOff x="294081" y="806179"/>
            <a:chExt cx="326283" cy="407835"/>
          </a:xfrm>
        </p:grpSpPr>
        <p:sp>
          <p:nvSpPr>
            <p:cNvPr id="151" name="Google Shape;151;p5"/>
            <p:cNvSpPr/>
            <p:nvPr/>
          </p:nvSpPr>
          <p:spPr>
            <a:xfrm>
              <a:off x="294081" y="910488"/>
              <a:ext cx="40284" cy="49764"/>
            </a:xfrm>
            <a:custGeom>
              <a:rect b="b" l="l" r="r" t="t"/>
              <a:pathLst>
                <a:path extrusionOk="0" h="49764" w="40284">
                  <a:moveTo>
                    <a:pt x="3451" y="1335"/>
                  </a:moveTo>
                  <a:cubicBezTo>
                    <a:pt x="-8037" y="10727"/>
                    <a:pt x="11056" y="60147"/>
                    <a:pt x="32723" y="47796"/>
                  </a:cubicBezTo>
                  <a:cubicBezTo>
                    <a:pt x="57381" y="33741"/>
                    <a:pt x="14814" y="-7951"/>
                    <a:pt x="3451" y="133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2" name="Google Shape;152;p5"/>
            <p:cNvSpPr/>
            <p:nvPr/>
          </p:nvSpPr>
          <p:spPr>
            <a:xfrm>
              <a:off x="350234" y="858974"/>
              <a:ext cx="39117" cy="43972"/>
            </a:xfrm>
            <a:custGeom>
              <a:rect b="b" l="l" r="r" t="t"/>
              <a:pathLst>
                <a:path extrusionOk="0" h="43972" w="39117">
                  <a:moveTo>
                    <a:pt x="4702" y="1713"/>
                  </a:moveTo>
                  <a:cubicBezTo>
                    <a:pt x="-10298" y="10332"/>
                    <a:pt x="13819" y="53752"/>
                    <a:pt x="31813" y="41956"/>
                  </a:cubicBezTo>
                  <a:cubicBezTo>
                    <a:pt x="53368" y="27824"/>
                    <a:pt x="22033" y="-8241"/>
                    <a:pt x="4702" y="1713"/>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3" name="Google Shape;153;p5"/>
            <p:cNvSpPr/>
            <p:nvPr/>
          </p:nvSpPr>
          <p:spPr>
            <a:xfrm>
              <a:off x="362269" y="943534"/>
              <a:ext cx="52002" cy="68663"/>
            </a:xfrm>
            <a:custGeom>
              <a:rect b="b" l="l" r="r" t="t"/>
              <a:pathLst>
                <a:path extrusionOk="0" h="68663" w="52002">
                  <a:moveTo>
                    <a:pt x="10877" y="314"/>
                  </a:moveTo>
                  <a:cubicBezTo>
                    <a:pt x="-17027" y="6548"/>
                    <a:pt x="14090" y="78386"/>
                    <a:pt x="44299" y="67553"/>
                  </a:cubicBezTo>
                  <a:cubicBezTo>
                    <a:pt x="66949" y="59433"/>
                    <a:pt x="34752" y="-5026"/>
                    <a:pt x="10877" y="314"/>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4" name="Google Shape;154;p5"/>
            <p:cNvSpPr/>
            <p:nvPr/>
          </p:nvSpPr>
          <p:spPr>
            <a:xfrm>
              <a:off x="431719" y="887416"/>
              <a:ext cx="40174" cy="50997"/>
            </a:xfrm>
            <a:custGeom>
              <a:rect b="b" l="l" r="r" t="t"/>
              <a:pathLst>
                <a:path extrusionOk="0" h="50997" w="40174">
                  <a:moveTo>
                    <a:pt x="6211" y="989"/>
                  </a:moveTo>
                  <a:cubicBezTo>
                    <a:pt x="-14649" y="14761"/>
                    <a:pt x="22590" y="60448"/>
                    <a:pt x="36341" y="49247"/>
                  </a:cubicBezTo>
                  <a:cubicBezTo>
                    <a:pt x="51295" y="37066"/>
                    <a:pt x="18513" y="-7132"/>
                    <a:pt x="6211" y="98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5" name="Google Shape;155;p5"/>
            <p:cNvSpPr/>
            <p:nvPr/>
          </p:nvSpPr>
          <p:spPr>
            <a:xfrm>
              <a:off x="444907" y="806179"/>
              <a:ext cx="39374" cy="45892"/>
            </a:xfrm>
            <a:custGeom>
              <a:rect b="b" l="l" r="r" t="t"/>
              <a:pathLst>
                <a:path extrusionOk="0" h="45892" w="39374">
                  <a:moveTo>
                    <a:pt x="5976" y="1292"/>
                  </a:moveTo>
                  <a:cubicBezTo>
                    <a:pt x="-12248" y="11748"/>
                    <a:pt x="15336" y="53464"/>
                    <a:pt x="33580" y="44688"/>
                  </a:cubicBezTo>
                  <a:cubicBezTo>
                    <a:pt x="51943" y="35859"/>
                    <a:pt x="22230" y="-8031"/>
                    <a:pt x="5976" y="129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6" name="Google Shape;156;p5"/>
            <p:cNvSpPr/>
            <p:nvPr/>
          </p:nvSpPr>
          <p:spPr>
            <a:xfrm>
              <a:off x="521082" y="898577"/>
              <a:ext cx="35816" cy="41964"/>
            </a:xfrm>
            <a:custGeom>
              <a:rect b="b" l="l" r="r" t="t"/>
              <a:pathLst>
                <a:path extrusionOk="0" h="41964" w="35816">
                  <a:moveTo>
                    <a:pt x="6526" y="357"/>
                  </a:moveTo>
                  <a:cubicBezTo>
                    <a:pt x="-10197" y="5538"/>
                    <a:pt x="8259" y="50400"/>
                    <a:pt x="27714" y="40559"/>
                  </a:cubicBezTo>
                  <a:cubicBezTo>
                    <a:pt x="50311" y="29135"/>
                    <a:pt x="19865" y="-3776"/>
                    <a:pt x="6526" y="357"/>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7" name="Google Shape;157;p5"/>
            <p:cNvSpPr/>
            <p:nvPr/>
          </p:nvSpPr>
          <p:spPr>
            <a:xfrm>
              <a:off x="484925" y="985404"/>
              <a:ext cx="38729" cy="54203"/>
            </a:xfrm>
            <a:custGeom>
              <a:rect b="b" l="l" r="r" t="t"/>
              <a:pathLst>
                <a:path extrusionOk="0" h="54203" w="38729">
                  <a:moveTo>
                    <a:pt x="4724" y="577"/>
                  </a:moveTo>
                  <a:cubicBezTo>
                    <a:pt x="-9643" y="8775"/>
                    <a:pt x="11694" y="59785"/>
                    <a:pt x="29547" y="53701"/>
                  </a:cubicBezTo>
                  <a:cubicBezTo>
                    <a:pt x="56693" y="44443"/>
                    <a:pt x="16111" y="-5924"/>
                    <a:pt x="4724" y="577"/>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8" name="Google Shape;158;p5"/>
            <p:cNvSpPr/>
            <p:nvPr/>
          </p:nvSpPr>
          <p:spPr>
            <a:xfrm>
              <a:off x="461499" y="1072637"/>
              <a:ext cx="36541" cy="45888"/>
            </a:xfrm>
            <a:custGeom>
              <a:rect b="b" l="l" r="r" t="t"/>
              <a:pathLst>
                <a:path extrusionOk="0" h="45888" w="36541">
                  <a:moveTo>
                    <a:pt x="4456" y="488"/>
                  </a:moveTo>
                  <a:cubicBezTo>
                    <a:pt x="-9097" y="7431"/>
                    <a:pt x="11034" y="50616"/>
                    <a:pt x="27878" y="45463"/>
                  </a:cubicBezTo>
                  <a:cubicBezTo>
                    <a:pt x="53491" y="37626"/>
                    <a:pt x="15200" y="-5013"/>
                    <a:pt x="4456" y="488"/>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9" name="Google Shape;159;p5"/>
            <p:cNvSpPr/>
            <p:nvPr/>
          </p:nvSpPr>
          <p:spPr>
            <a:xfrm>
              <a:off x="299468" y="990154"/>
              <a:ext cx="54435" cy="63512"/>
            </a:xfrm>
            <a:custGeom>
              <a:rect b="b" l="l" r="r" t="t"/>
              <a:pathLst>
                <a:path extrusionOk="0" h="63512" w="54435">
                  <a:moveTo>
                    <a:pt x="6165" y="479"/>
                  </a:moveTo>
                  <a:cubicBezTo>
                    <a:pt x="-12950" y="6227"/>
                    <a:pt x="16370" y="73681"/>
                    <a:pt x="39822" y="62200"/>
                  </a:cubicBezTo>
                  <a:cubicBezTo>
                    <a:pt x="80529" y="42275"/>
                    <a:pt x="25281" y="-5270"/>
                    <a:pt x="6165" y="47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0" name="Google Shape;160;p5"/>
            <p:cNvSpPr/>
            <p:nvPr/>
          </p:nvSpPr>
          <p:spPr>
            <a:xfrm>
              <a:off x="580978" y="1013259"/>
              <a:ext cx="39386" cy="52947"/>
            </a:xfrm>
            <a:custGeom>
              <a:rect b="b" l="l" r="r" t="t"/>
              <a:pathLst>
                <a:path extrusionOk="0" h="52947" w="39386">
                  <a:moveTo>
                    <a:pt x="6853" y="565"/>
                  </a:moveTo>
                  <a:cubicBezTo>
                    <a:pt x="-7068" y="5452"/>
                    <a:pt x="287" y="62417"/>
                    <a:pt x="28304" y="51580"/>
                  </a:cubicBezTo>
                  <a:cubicBezTo>
                    <a:pt x="56321" y="40747"/>
                    <a:pt x="24471" y="-5620"/>
                    <a:pt x="6853" y="56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1" name="Google Shape;161;p5"/>
            <p:cNvSpPr/>
            <p:nvPr/>
          </p:nvSpPr>
          <p:spPr>
            <a:xfrm>
              <a:off x="547665" y="1097763"/>
              <a:ext cx="39383" cy="52951"/>
            </a:xfrm>
            <a:custGeom>
              <a:rect b="b" l="l" r="r" t="t"/>
              <a:pathLst>
                <a:path extrusionOk="0" h="52951" w="39383">
                  <a:moveTo>
                    <a:pt x="6854" y="565"/>
                  </a:moveTo>
                  <a:cubicBezTo>
                    <a:pt x="-7067" y="5456"/>
                    <a:pt x="284" y="62421"/>
                    <a:pt x="28301" y="51584"/>
                  </a:cubicBezTo>
                  <a:cubicBezTo>
                    <a:pt x="56318" y="40747"/>
                    <a:pt x="24472" y="-5620"/>
                    <a:pt x="6854" y="56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2" name="Google Shape;162;p5"/>
            <p:cNvSpPr/>
            <p:nvPr/>
          </p:nvSpPr>
          <p:spPr>
            <a:xfrm>
              <a:off x="378446" y="1050379"/>
              <a:ext cx="48288" cy="58445"/>
            </a:xfrm>
            <a:custGeom>
              <a:rect b="b" l="l" r="r" t="t"/>
              <a:pathLst>
                <a:path extrusionOk="0" h="58445" w="48288">
                  <a:moveTo>
                    <a:pt x="3945" y="1542"/>
                  </a:moveTo>
                  <a:cubicBezTo>
                    <a:pt x="-2518" y="6950"/>
                    <a:pt x="154" y="16180"/>
                    <a:pt x="3522" y="26122"/>
                  </a:cubicBezTo>
                  <a:cubicBezTo>
                    <a:pt x="6884" y="36052"/>
                    <a:pt x="10933" y="46695"/>
                    <a:pt x="17164" y="53568"/>
                  </a:cubicBezTo>
                  <a:cubicBezTo>
                    <a:pt x="28070" y="65595"/>
                    <a:pt x="54229" y="54034"/>
                    <a:pt x="47064" y="33591"/>
                  </a:cubicBezTo>
                  <a:cubicBezTo>
                    <a:pt x="44967" y="27612"/>
                    <a:pt x="35106" y="18503"/>
                    <a:pt x="25666" y="10569"/>
                  </a:cubicBezTo>
                  <a:cubicBezTo>
                    <a:pt x="17276" y="3517"/>
                    <a:pt x="9470" y="-3085"/>
                    <a:pt x="3945" y="154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3" name="Google Shape;163;p5"/>
            <p:cNvSpPr/>
            <p:nvPr/>
          </p:nvSpPr>
          <p:spPr>
            <a:xfrm>
              <a:off x="426148" y="1160252"/>
              <a:ext cx="44418" cy="53762"/>
            </a:xfrm>
            <a:custGeom>
              <a:rect b="b" l="l" r="r" t="t"/>
              <a:pathLst>
                <a:path extrusionOk="0" h="53762" w="44418">
                  <a:moveTo>
                    <a:pt x="3629" y="1417"/>
                  </a:moveTo>
                  <a:cubicBezTo>
                    <a:pt x="-2318" y="6393"/>
                    <a:pt x="143" y="14881"/>
                    <a:pt x="3240" y="24030"/>
                  </a:cubicBezTo>
                  <a:cubicBezTo>
                    <a:pt x="6333" y="33163"/>
                    <a:pt x="10057" y="42955"/>
                    <a:pt x="15789" y="49274"/>
                  </a:cubicBezTo>
                  <a:cubicBezTo>
                    <a:pt x="25821" y="60338"/>
                    <a:pt x="49883" y="49708"/>
                    <a:pt x="43292" y="30900"/>
                  </a:cubicBezTo>
                  <a:cubicBezTo>
                    <a:pt x="41365" y="25399"/>
                    <a:pt x="32294" y="17019"/>
                    <a:pt x="23610" y="9724"/>
                  </a:cubicBezTo>
                  <a:cubicBezTo>
                    <a:pt x="15895" y="3235"/>
                    <a:pt x="8709" y="-2837"/>
                    <a:pt x="3629" y="1417"/>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4" name="Google Shape;164;p5"/>
            <p:cNvSpPr/>
            <p:nvPr/>
          </p:nvSpPr>
          <p:spPr>
            <a:xfrm>
              <a:off x="345346" y="1124226"/>
              <a:ext cx="35305" cy="51564"/>
            </a:xfrm>
            <a:custGeom>
              <a:rect b="b" l="l" r="r" t="t"/>
              <a:pathLst>
                <a:path extrusionOk="0" h="51564" w="35305">
                  <a:moveTo>
                    <a:pt x="5461" y="593"/>
                  </a:moveTo>
                  <a:cubicBezTo>
                    <a:pt x="-884" y="3723"/>
                    <a:pt x="-383" y="11657"/>
                    <a:pt x="559" y="20300"/>
                  </a:cubicBezTo>
                  <a:cubicBezTo>
                    <a:pt x="1500" y="28934"/>
                    <a:pt x="2875" y="38269"/>
                    <a:pt x="6754" y="44989"/>
                  </a:cubicBezTo>
                  <a:cubicBezTo>
                    <a:pt x="13541" y="56745"/>
                    <a:pt x="37306" y="52413"/>
                    <a:pt x="35170" y="34594"/>
                  </a:cubicBezTo>
                  <a:cubicBezTo>
                    <a:pt x="34546" y="29384"/>
                    <a:pt x="28080" y="20178"/>
                    <a:pt x="21745" y="11993"/>
                  </a:cubicBezTo>
                  <a:cubicBezTo>
                    <a:pt x="16116" y="4722"/>
                    <a:pt x="10885" y="-2078"/>
                    <a:pt x="5461" y="593"/>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165" name="Google Shape;165;p5"/>
          <p:cNvSpPr/>
          <p:nvPr/>
        </p:nvSpPr>
        <p:spPr>
          <a:xfrm rot="-4478872">
            <a:off x="10687612" y="-222910"/>
            <a:ext cx="958317" cy="1863215"/>
          </a:xfrm>
          <a:custGeom>
            <a:rect b="b" l="l" r="r" t="t"/>
            <a:pathLst>
              <a:path extrusionOk="0" h="685121" w="352382">
                <a:moveTo>
                  <a:pt x="108205" y="54971"/>
                </a:moveTo>
                <a:cubicBezTo>
                  <a:pt x="64295" y="123514"/>
                  <a:pt x="80378" y="228381"/>
                  <a:pt x="80378" y="228381"/>
                </a:cubicBezTo>
                <a:cubicBezTo>
                  <a:pt x="80378" y="228381"/>
                  <a:pt x="12981" y="256382"/>
                  <a:pt x="1796" y="334806"/>
                </a:cubicBezTo>
                <a:cubicBezTo>
                  <a:pt x="-16453" y="462787"/>
                  <a:pt x="110407" y="500528"/>
                  <a:pt x="110407" y="500528"/>
                </a:cubicBezTo>
                <a:cubicBezTo>
                  <a:pt x="93219" y="522898"/>
                  <a:pt x="68072" y="629874"/>
                  <a:pt x="174699" y="672177"/>
                </a:cubicBezTo>
                <a:cubicBezTo>
                  <a:pt x="215010" y="688167"/>
                  <a:pt x="266321" y="687276"/>
                  <a:pt x="307069" y="680560"/>
                </a:cubicBezTo>
                <a:cubicBezTo>
                  <a:pt x="354703" y="672711"/>
                  <a:pt x="352363" y="644216"/>
                  <a:pt x="352363" y="644216"/>
                </a:cubicBezTo>
                <a:cubicBezTo>
                  <a:pt x="352363" y="644216"/>
                  <a:pt x="352797" y="611819"/>
                  <a:pt x="307433" y="619920"/>
                </a:cubicBezTo>
                <a:cubicBezTo>
                  <a:pt x="261762" y="628081"/>
                  <a:pt x="203457" y="651369"/>
                  <a:pt x="157139" y="600561"/>
                </a:cubicBezTo>
                <a:cubicBezTo>
                  <a:pt x="127664" y="568233"/>
                  <a:pt x="125806" y="534694"/>
                  <a:pt x="149018" y="506325"/>
                </a:cubicBezTo>
                <a:cubicBezTo>
                  <a:pt x="160664" y="495553"/>
                  <a:pt x="196417" y="498682"/>
                  <a:pt x="211691" y="494334"/>
                </a:cubicBezTo>
                <a:cubicBezTo>
                  <a:pt x="226094" y="490234"/>
                  <a:pt x="219455" y="465803"/>
                  <a:pt x="208635" y="466066"/>
                </a:cubicBezTo>
                <a:cubicBezTo>
                  <a:pt x="184824" y="466653"/>
                  <a:pt x="149864" y="467240"/>
                  <a:pt x="123523" y="489914"/>
                </a:cubicBezTo>
                <a:cubicBezTo>
                  <a:pt x="116086" y="488938"/>
                  <a:pt x="12463" y="456282"/>
                  <a:pt x="16171" y="359674"/>
                </a:cubicBezTo>
                <a:cubicBezTo>
                  <a:pt x="19300" y="278011"/>
                  <a:pt x="94656" y="258964"/>
                  <a:pt x="94656" y="258964"/>
                </a:cubicBezTo>
                <a:cubicBezTo>
                  <a:pt x="94656" y="258964"/>
                  <a:pt x="124077" y="408781"/>
                  <a:pt x="206440" y="406786"/>
                </a:cubicBezTo>
                <a:cubicBezTo>
                  <a:pt x="245254" y="405843"/>
                  <a:pt x="273534" y="364058"/>
                  <a:pt x="269612" y="333361"/>
                </a:cubicBezTo>
                <a:cubicBezTo>
                  <a:pt x="254087" y="211828"/>
                  <a:pt x="131651" y="215856"/>
                  <a:pt x="131651" y="215856"/>
                </a:cubicBezTo>
                <a:cubicBezTo>
                  <a:pt x="131651" y="215856"/>
                  <a:pt x="106565" y="138508"/>
                  <a:pt x="160187" y="70779"/>
                </a:cubicBezTo>
                <a:cubicBezTo>
                  <a:pt x="207675" y="10794"/>
                  <a:pt x="275368" y="53939"/>
                  <a:pt x="304203" y="83822"/>
                </a:cubicBezTo>
                <a:cubicBezTo>
                  <a:pt x="322116" y="102387"/>
                  <a:pt x="357217" y="93493"/>
                  <a:pt x="335414" y="53603"/>
                </a:cubicBezTo>
                <a:cubicBezTo>
                  <a:pt x="309684" y="6531"/>
                  <a:pt x="168651" y="-39378"/>
                  <a:pt x="108205" y="54971"/>
                </a:cubicBezTo>
                <a:close/>
                <a:moveTo>
                  <a:pt x="197304" y="291463"/>
                </a:moveTo>
                <a:cubicBezTo>
                  <a:pt x="213071" y="307291"/>
                  <a:pt x="230268" y="338210"/>
                  <a:pt x="208570" y="351776"/>
                </a:cubicBezTo>
                <a:cubicBezTo>
                  <a:pt x="195640" y="359860"/>
                  <a:pt x="170169" y="329539"/>
                  <a:pt x="162794" y="308432"/>
                </a:cubicBezTo>
                <a:cubicBezTo>
                  <a:pt x="156110" y="289309"/>
                  <a:pt x="153766" y="282609"/>
                  <a:pt x="150265" y="262430"/>
                </a:cubicBezTo>
                <a:cubicBezTo>
                  <a:pt x="150479" y="262417"/>
                  <a:pt x="174671" y="268753"/>
                  <a:pt x="197304" y="291463"/>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6" name="Google Shape;166;p5"/>
          <p:cNvSpPr txBox="1"/>
          <p:nvPr>
            <p:ph type="title"/>
          </p:nvPr>
        </p:nvSpPr>
        <p:spPr>
          <a:xfrm>
            <a:off x="415600" y="288567"/>
            <a:ext cx="11360700" cy="763500"/>
          </a:xfrm>
          <a:prstGeom prst="rect">
            <a:avLst/>
          </a:prstGeom>
        </p:spPr>
        <p:txBody>
          <a:bodyPr anchorCtr="0" anchor="t" bIns="121900" lIns="121900" spcFirstLastPara="1" rIns="121900" wrap="square" tIns="121900">
            <a:normAutofit/>
          </a:bodyPr>
          <a:lstStyle>
            <a:lvl1pPr lvl="0" algn="ctr">
              <a:spcBef>
                <a:spcPts val="0"/>
              </a:spcBef>
              <a:spcAft>
                <a:spcPts val="0"/>
              </a:spcAft>
              <a:buSzPts val="5000"/>
              <a:buNone/>
              <a:defRPr/>
            </a:lvl1pPr>
            <a:lvl2pPr lvl="1">
              <a:spcBef>
                <a:spcPts val="0"/>
              </a:spcBef>
              <a:spcAft>
                <a:spcPts val="0"/>
              </a:spcAft>
              <a:buSzPts val="5000"/>
              <a:buNone/>
              <a:defRPr/>
            </a:lvl2pPr>
            <a:lvl3pPr lvl="2">
              <a:spcBef>
                <a:spcPts val="0"/>
              </a:spcBef>
              <a:spcAft>
                <a:spcPts val="0"/>
              </a:spcAft>
              <a:buSzPts val="5000"/>
              <a:buNone/>
              <a:defRPr/>
            </a:lvl3pPr>
            <a:lvl4pPr lvl="3">
              <a:spcBef>
                <a:spcPts val="0"/>
              </a:spcBef>
              <a:spcAft>
                <a:spcPts val="0"/>
              </a:spcAft>
              <a:buSzPts val="5000"/>
              <a:buNone/>
              <a:defRPr/>
            </a:lvl4pPr>
            <a:lvl5pPr lvl="4">
              <a:spcBef>
                <a:spcPts val="0"/>
              </a:spcBef>
              <a:spcAft>
                <a:spcPts val="0"/>
              </a:spcAft>
              <a:buSzPts val="5000"/>
              <a:buNone/>
              <a:defRPr/>
            </a:lvl5pPr>
            <a:lvl6pPr lvl="5">
              <a:spcBef>
                <a:spcPts val="0"/>
              </a:spcBef>
              <a:spcAft>
                <a:spcPts val="0"/>
              </a:spcAft>
              <a:buSzPts val="5000"/>
              <a:buNone/>
              <a:defRPr/>
            </a:lvl6pPr>
            <a:lvl7pPr lvl="6">
              <a:spcBef>
                <a:spcPts val="0"/>
              </a:spcBef>
              <a:spcAft>
                <a:spcPts val="0"/>
              </a:spcAft>
              <a:buSzPts val="5000"/>
              <a:buNone/>
              <a:defRPr/>
            </a:lvl7pPr>
            <a:lvl8pPr lvl="7">
              <a:spcBef>
                <a:spcPts val="0"/>
              </a:spcBef>
              <a:spcAft>
                <a:spcPts val="0"/>
              </a:spcAft>
              <a:buSzPts val="5000"/>
              <a:buNone/>
              <a:defRPr/>
            </a:lvl8pPr>
            <a:lvl9pPr lvl="8">
              <a:spcBef>
                <a:spcPts val="0"/>
              </a:spcBef>
              <a:spcAft>
                <a:spcPts val="0"/>
              </a:spcAft>
              <a:buSzPts val="5000"/>
              <a:buNone/>
              <a:defRPr/>
            </a:lvl9pPr>
          </a:lstStyle>
          <a:p/>
        </p:txBody>
      </p:sp>
      <p:sp>
        <p:nvSpPr>
          <p:cNvPr id="167" name="Google Shape;167;p5"/>
          <p:cNvSpPr txBox="1"/>
          <p:nvPr>
            <p:ph idx="1" type="subTitle"/>
          </p:nvPr>
        </p:nvSpPr>
        <p:spPr>
          <a:xfrm>
            <a:off x="1640576" y="2062325"/>
            <a:ext cx="2846700" cy="530700"/>
          </a:xfrm>
          <a:prstGeom prst="rect">
            <a:avLst/>
          </a:prstGeom>
        </p:spPr>
        <p:txBody>
          <a:bodyPr anchorCtr="0" anchor="t" bIns="121900" lIns="121900" spcFirstLastPara="1" rIns="121900" wrap="square" tIns="121900">
            <a:normAutofit/>
          </a:bodyPr>
          <a:lstStyle>
            <a:lvl1pPr lvl="0" rtl="0" algn="ctr">
              <a:lnSpc>
                <a:spcPct val="80000"/>
              </a:lnSpc>
              <a:spcBef>
                <a:spcPts val="0"/>
              </a:spcBef>
              <a:spcAft>
                <a:spcPts val="0"/>
              </a:spcAft>
              <a:buSzPts val="2800"/>
              <a:buNone/>
              <a:defRPr sz="3000">
                <a:latin typeface="Shantell Sans ExtraBold"/>
                <a:ea typeface="Shantell Sans ExtraBold"/>
                <a:cs typeface="Shantell Sans ExtraBold"/>
                <a:sym typeface="Shantell Sans ExtraBold"/>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68" name="Google Shape;168;p5"/>
          <p:cNvSpPr txBox="1"/>
          <p:nvPr>
            <p:ph idx="2" type="body"/>
          </p:nvPr>
        </p:nvSpPr>
        <p:spPr>
          <a:xfrm>
            <a:off x="1640602" y="2779180"/>
            <a:ext cx="2846700" cy="1297800"/>
          </a:xfrm>
          <a:prstGeom prst="rect">
            <a:avLst/>
          </a:prstGeom>
        </p:spPr>
        <p:txBody>
          <a:bodyPr anchorCtr="0" anchor="t" bIns="121900" lIns="121900" spcFirstLastPara="1" rIns="121900" wrap="square" tIns="121900">
            <a:normAutofit/>
          </a:bodyPr>
          <a:lstStyle>
            <a:lvl1pPr indent="-368300" lvl="0" marL="457200" rtl="0" algn="ctr">
              <a:spcBef>
                <a:spcPts val="0"/>
              </a:spcBef>
              <a:spcAft>
                <a:spcPts val="0"/>
              </a:spcAft>
              <a:buSzPts val="2200"/>
              <a:buChar char="●"/>
              <a:defRPr/>
            </a:lvl1pPr>
            <a:lvl2pPr indent="-368300" lvl="1" marL="914400" rtl="0">
              <a:spcBef>
                <a:spcPts val="0"/>
              </a:spcBef>
              <a:spcAft>
                <a:spcPts val="0"/>
              </a:spcAft>
              <a:buSzPts val="2200"/>
              <a:buChar char="○"/>
              <a:defRPr/>
            </a:lvl2pPr>
            <a:lvl3pPr indent="-368300" lvl="2" marL="1371600" rtl="0">
              <a:spcBef>
                <a:spcPts val="0"/>
              </a:spcBef>
              <a:spcAft>
                <a:spcPts val="0"/>
              </a:spcAft>
              <a:buSzPts val="2200"/>
              <a:buChar char="■"/>
              <a:defRPr/>
            </a:lvl3pPr>
            <a:lvl4pPr indent="-368300" lvl="3" marL="1828800" rtl="0">
              <a:spcBef>
                <a:spcPts val="0"/>
              </a:spcBef>
              <a:spcAft>
                <a:spcPts val="0"/>
              </a:spcAft>
              <a:buSzPts val="2200"/>
              <a:buChar char="●"/>
              <a:defRPr/>
            </a:lvl4pPr>
            <a:lvl5pPr indent="-368300" lvl="4" marL="2286000" rtl="0">
              <a:spcBef>
                <a:spcPts val="0"/>
              </a:spcBef>
              <a:spcAft>
                <a:spcPts val="0"/>
              </a:spcAft>
              <a:buSzPts val="2200"/>
              <a:buChar char="○"/>
              <a:defRPr/>
            </a:lvl5pPr>
            <a:lvl6pPr indent="-368300" lvl="5" marL="2743200" rtl="0">
              <a:spcBef>
                <a:spcPts val="0"/>
              </a:spcBef>
              <a:spcAft>
                <a:spcPts val="0"/>
              </a:spcAft>
              <a:buSzPts val="2200"/>
              <a:buChar char="■"/>
              <a:defRPr/>
            </a:lvl6pPr>
            <a:lvl7pPr indent="-368300" lvl="6" marL="3200400" rtl="0">
              <a:spcBef>
                <a:spcPts val="0"/>
              </a:spcBef>
              <a:spcAft>
                <a:spcPts val="0"/>
              </a:spcAft>
              <a:buSzPts val="2200"/>
              <a:buChar char="●"/>
              <a:defRPr/>
            </a:lvl7pPr>
            <a:lvl8pPr indent="-368300" lvl="7" marL="3657600" rtl="0">
              <a:spcBef>
                <a:spcPts val="0"/>
              </a:spcBef>
              <a:spcAft>
                <a:spcPts val="0"/>
              </a:spcAft>
              <a:buSzPts val="2200"/>
              <a:buChar char="○"/>
              <a:defRPr/>
            </a:lvl8pPr>
            <a:lvl9pPr indent="-368300" lvl="8" marL="4114800" rtl="0">
              <a:spcBef>
                <a:spcPts val="0"/>
              </a:spcBef>
              <a:spcAft>
                <a:spcPts val="0"/>
              </a:spcAft>
              <a:buSzPts val="2200"/>
              <a:buChar char="■"/>
              <a:defRPr/>
            </a:lvl9pPr>
          </a:lstStyle>
          <a:p/>
        </p:txBody>
      </p:sp>
      <p:sp>
        <p:nvSpPr>
          <p:cNvPr id="169" name="Google Shape;169;p5"/>
          <p:cNvSpPr txBox="1"/>
          <p:nvPr>
            <p:ph idx="3" type="subTitle"/>
          </p:nvPr>
        </p:nvSpPr>
        <p:spPr>
          <a:xfrm>
            <a:off x="4698385" y="2062325"/>
            <a:ext cx="2846700" cy="530700"/>
          </a:xfrm>
          <a:prstGeom prst="rect">
            <a:avLst/>
          </a:prstGeom>
        </p:spPr>
        <p:txBody>
          <a:bodyPr anchorCtr="0" anchor="t" bIns="121900" lIns="121900" spcFirstLastPara="1" rIns="121900" wrap="square" tIns="121900">
            <a:normAutofit/>
          </a:bodyPr>
          <a:lstStyle>
            <a:lvl1pPr lvl="0" rtl="0" algn="ctr">
              <a:lnSpc>
                <a:spcPct val="80000"/>
              </a:lnSpc>
              <a:spcBef>
                <a:spcPts val="0"/>
              </a:spcBef>
              <a:spcAft>
                <a:spcPts val="0"/>
              </a:spcAft>
              <a:buSzPts val="2800"/>
              <a:buNone/>
              <a:defRPr sz="3000">
                <a:latin typeface="Shantell Sans ExtraBold"/>
                <a:ea typeface="Shantell Sans ExtraBold"/>
                <a:cs typeface="Shantell Sans ExtraBold"/>
                <a:sym typeface="Shantell Sans ExtraBold"/>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70" name="Google Shape;170;p5"/>
          <p:cNvSpPr txBox="1"/>
          <p:nvPr>
            <p:ph idx="4" type="body"/>
          </p:nvPr>
        </p:nvSpPr>
        <p:spPr>
          <a:xfrm>
            <a:off x="4698437" y="2779180"/>
            <a:ext cx="2846700" cy="1297800"/>
          </a:xfrm>
          <a:prstGeom prst="rect">
            <a:avLst/>
          </a:prstGeom>
        </p:spPr>
        <p:txBody>
          <a:bodyPr anchorCtr="0" anchor="t" bIns="121900" lIns="121900" spcFirstLastPara="1" rIns="121900" wrap="square" tIns="121900">
            <a:normAutofit/>
          </a:bodyPr>
          <a:lstStyle>
            <a:lvl1pPr indent="-368300" lvl="0" marL="457200" rtl="0" algn="ctr">
              <a:spcBef>
                <a:spcPts val="0"/>
              </a:spcBef>
              <a:spcAft>
                <a:spcPts val="0"/>
              </a:spcAft>
              <a:buSzPts val="2200"/>
              <a:buChar char="●"/>
              <a:defRPr/>
            </a:lvl1pPr>
            <a:lvl2pPr indent="-368300" lvl="1" marL="914400" rtl="0">
              <a:spcBef>
                <a:spcPts val="0"/>
              </a:spcBef>
              <a:spcAft>
                <a:spcPts val="0"/>
              </a:spcAft>
              <a:buSzPts val="2200"/>
              <a:buChar char="○"/>
              <a:defRPr/>
            </a:lvl2pPr>
            <a:lvl3pPr indent="-368300" lvl="2" marL="1371600" rtl="0">
              <a:spcBef>
                <a:spcPts val="0"/>
              </a:spcBef>
              <a:spcAft>
                <a:spcPts val="0"/>
              </a:spcAft>
              <a:buSzPts val="2200"/>
              <a:buChar char="■"/>
              <a:defRPr/>
            </a:lvl3pPr>
            <a:lvl4pPr indent="-368300" lvl="3" marL="1828800" rtl="0">
              <a:spcBef>
                <a:spcPts val="0"/>
              </a:spcBef>
              <a:spcAft>
                <a:spcPts val="0"/>
              </a:spcAft>
              <a:buSzPts val="2200"/>
              <a:buChar char="●"/>
              <a:defRPr/>
            </a:lvl4pPr>
            <a:lvl5pPr indent="-368300" lvl="4" marL="2286000" rtl="0">
              <a:spcBef>
                <a:spcPts val="0"/>
              </a:spcBef>
              <a:spcAft>
                <a:spcPts val="0"/>
              </a:spcAft>
              <a:buSzPts val="2200"/>
              <a:buChar char="○"/>
              <a:defRPr/>
            </a:lvl5pPr>
            <a:lvl6pPr indent="-368300" lvl="5" marL="2743200" rtl="0">
              <a:spcBef>
                <a:spcPts val="0"/>
              </a:spcBef>
              <a:spcAft>
                <a:spcPts val="0"/>
              </a:spcAft>
              <a:buSzPts val="2200"/>
              <a:buChar char="■"/>
              <a:defRPr/>
            </a:lvl6pPr>
            <a:lvl7pPr indent="-368300" lvl="6" marL="3200400" rtl="0">
              <a:spcBef>
                <a:spcPts val="0"/>
              </a:spcBef>
              <a:spcAft>
                <a:spcPts val="0"/>
              </a:spcAft>
              <a:buSzPts val="2200"/>
              <a:buChar char="●"/>
              <a:defRPr/>
            </a:lvl7pPr>
            <a:lvl8pPr indent="-368300" lvl="7" marL="3657600" rtl="0">
              <a:spcBef>
                <a:spcPts val="0"/>
              </a:spcBef>
              <a:spcAft>
                <a:spcPts val="0"/>
              </a:spcAft>
              <a:buSzPts val="2200"/>
              <a:buChar char="○"/>
              <a:defRPr/>
            </a:lvl8pPr>
            <a:lvl9pPr indent="-368300" lvl="8" marL="4114800" rtl="0">
              <a:spcBef>
                <a:spcPts val="0"/>
              </a:spcBef>
              <a:spcAft>
                <a:spcPts val="0"/>
              </a:spcAft>
              <a:buSzPts val="2200"/>
              <a:buChar char="■"/>
              <a:defRPr/>
            </a:lvl9pPr>
          </a:lstStyle>
          <a:p/>
        </p:txBody>
      </p:sp>
      <p:sp>
        <p:nvSpPr>
          <p:cNvPr id="171" name="Google Shape;171;p5"/>
          <p:cNvSpPr txBox="1"/>
          <p:nvPr>
            <p:ph idx="5" type="subTitle"/>
          </p:nvPr>
        </p:nvSpPr>
        <p:spPr>
          <a:xfrm>
            <a:off x="7756215" y="2062325"/>
            <a:ext cx="2846700" cy="530700"/>
          </a:xfrm>
          <a:prstGeom prst="rect">
            <a:avLst/>
          </a:prstGeom>
        </p:spPr>
        <p:txBody>
          <a:bodyPr anchorCtr="0" anchor="t" bIns="121900" lIns="121900" spcFirstLastPara="1" rIns="121900" wrap="square" tIns="121900">
            <a:normAutofit/>
          </a:bodyPr>
          <a:lstStyle>
            <a:lvl1pPr lvl="0" rtl="0" algn="ctr">
              <a:lnSpc>
                <a:spcPct val="80000"/>
              </a:lnSpc>
              <a:spcBef>
                <a:spcPts val="0"/>
              </a:spcBef>
              <a:spcAft>
                <a:spcPts val="0"/>
              </a:spcAft>
              <a:buSzPts val="2800"/>
              <a:buNone/>
              <a:defRPr sz="3000">
                <a:latin typeface="Shantell Sans ExtraBold"/>
                <a:ea typeface="Shantell Sans ExtraBold"/>
                <a:cs typeface="Shantell Sans ExtraBold"/>
                <a:sym typeface="Shantell Sans ExtraBold"/>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72" name="Google Shape;172;p5"/>
          <p:cNvSpPr txBox="1"/>
          <p:nvPr>
            <p:ph idx="6" type="body"/>
          </p:nvPr>
        </p:nvSpPr>
        <p:spPr>
          <a:xfrm>
            <a:off x="7756241" y="2779180"/>
            <a:ext cx="2846700" cy="1297800"/>
          </a:xfrm>
          <a:prstGeom prst="rect">
            <a:avLst/>
          </a:prstGeom>
        </p:spPr>
        <p:txBody>
          <a:bodyPr anchorCtr="0" anchor="t" bIns="121900" lIns="121900" spcFirstLastPara="1" rIns="121900" wrap="square" tIns="121900">
            <a:normAutofit/>
          </a:bodyPr>
          <a:lstStyle>
            <a:lvl1pPr indent="-368300" lvl="0" marL="457200" rtl="0" algn="ctr">
              <a:spcBef>
                <a:spcPts val="0"/>
              </a:spcBef>
              <a:spcAft>
                <a:spcPts val="0"/>
              </a:spcAft>
              <a:buSzPts val="2200"/>
              <a:buChar char="●"/>
              <a:defRPr/>
            </a:lvl1pPr>
            <a:lvl2pPr indent="-368300" lvl="1" marL="914400" rtl="0">
              <a:spcBef>
                <a:spcPts val="0"/>
              </a:spcBef>
              <a:spcAft>
                <a:spcPts val="0"/>
              </a:spcAft>
              <a:buSzPts val="2200"/>
              <a:buChar char="○"/>
              <a:defRPr/>
            </a:lvl2pPr>
            <a:lvl3pPr indent="-368300" lvl="2" marL="1371600" rtl="0">
              <a:spcBef>
                <a:spcPts val="0"/>
              </a:spcBef>
              <a:spcAft>
                <a:spcPts val="0"/>
              </a:spcAft>
              <a:buSzPts val="2200"/>
              <a:buChar char="■"/>
              <a:defRPr/>
            </a:lvl3pPr>
            <a:lvl4pPr indent="-368300" lvl="3" marL="1828800" rtl="0">
              <a:spcBef>
                <a:spcPts val="0"/>
              </a:spcBef>
              <a:spcAft>
                <a:spcPts val="0"/>
              </a:spcAft>
              <a:buSzPts val="2200"/>
              <a:buChar char="●"/>
              <a:defRPr/>
            </a:lvl4pPr>
            <a:lvl5pPr indent="-368300" lvl="4" marL="2286000" rtl="0">
              <a:spcBef>
                <a:spcPts val="0"/>
              </a:spcBef>
              <a:spcAft>
                <a:spcPts val="0"/>
              </a:spcAft>
              <a:buSzPts val="2200"/>
              <a:buChar char="○"/>
              <a:defRPr/>
            </a:lvl5pPr>
            <a:lvl6pPr indent="-368300" lvl="5" marL="2743200" rtl="0">
              <a:spcBef>
                <a:spcPts val="0"/>
              </a:spcBef>
              <a:spcAft>
                <a:spcPts val="0"/>
              </a:spcAft>
              <a:buSzPts val="2200"/>
              <a:buChar char="■"/>
              <a:defRPr/>
            </a:lvl6pPr>
            <a:lvl7pPr indent="-368300" lvl="6" marL="3200400" rtl="0">
              <a:spcBef>
                <a:spcPts val="0"/>
              </a:spcBef>
              <a:spcAft>
                <a:spcPts val="0"/>
              </a:spcAft>
              <a:buSzPts val="2200"/>
              <a:buChar char="●"/>
              <a:defRPr/>
            </a:lvl7pPr>
            <a:lvl8pPr indent="-368300" lvl="7" marL="3657600" rtl="0">
              <a:spcBef>
                <a:spcPts val="0"/>
              </a:spcBef>
              <a:spcAft>
                <a:spcPts val="0"/>
              </a:spcAft>
              <a:buSzPts val="2200"/>
              <a:buChar char="○"/>
              <a:defRPr/>
            </a:lvl8pPr>
            <a:lvl9pPr indent="-368300" lvl="8" marL="4114800" rtl="0">
              <a:spcBef>
                <a:spcPts val="0"/>
              </a:spcBef>
              <a:spcAft>
                <a:spcPts val="0"/>
              </a:spcAft>
              <a:buSzPts val="2200"/>
              <a:buChar char="■"/>
              <a:defRPr/>
            </a:lvl9pPr>
          </a:lstStyle>
          <a:p/>
        </p:txBody>
      </p:sp>
      <p:sp>
        <p:nvSpPr>
          <p:cNvPr id="173" name="Google Shape;173;p5"/>
          <p:cNvSpPr txBox="1"/>
          <p:nvPr>
            <p:ph idx="7" type="subTitle"/>
          </p:nvPr>
        </p:nvSpPr>
        <p:spPr>
          <a:xfrm>
            <a:off x="1640527" y="4527471"/>
            <a:ext cx="2846700" cy="530700"/>
          </a:xfrm>
          <a:prstGeom prst="rect">
            <a:avLst/>
          </a:prstGeom>
        </p:spPr>
        <p:txBody>
          <a:bodyPr anchorCtr="0" anchor="t" bIns="121900" lIns="121900" spcFirstLastPara="1" rIns="121900" wrap="square" tIns="121900">
            <a:normAutofit/>
          </a:bodyPr>
          <a:lstStyle>
            <a:lvl1pPr lvl="0" rtl="0" algn="ctr">
              <a:lnSpc>
                <a:spcPct val="80000"/>
              </a:lnSpc>
              <a:spcBef>
                <a:spcPts val="0"/>
              </a:spcBef>
              <a:spcAft>
                <a:spcPts val="0"/>
              </a:spcAft>
              <a:buSzPts val="2800"/>
              <a:buNone/>
              <a:defRPr sz="3000">
                <a:latin typeface="Shantell Sans ExtraBold"/>
                <a:ea typeface="Shantell Sans ExtraBold"/>
                <a:cs typeface="Shantell Sans ExtraBold"/>
                <a:sym typeface="Shantell Sans ExtraBold"/>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74" name="Google Shape;174;p5"/>
          <p:cNvSpPr txBox="1"/>
          <p:nvPr>
            <p:ph idx="8" type="body"/>
          </p:nvPr>
        </p:nvSpPr>
        <p:spPr>
          <a:xfrm>
            <a:off x="1640553" y="5244327"/>
            <a:ext cx="2846700" cy="1297800"/>
          </a:xfrm>
          <a:prstGeom prst="rect">
            <a:avLst/>
          </a:prstGeom>
        </p:spPr>
        <p:txBody>
          <a:bodyPr anchorCtr="0" anchor="t" bIns="121900" lIns="121900" spcFirstLastPara="1" rIns="121900" wrap="square" tIns="121900">
            <a:normAutofit/>
          </a:bodyPr>
          <a:lstStyle>
            <a:lvl1pPr indent="-368300" lvl="0" marL="457200" rtl="0" algn="ctr">
              <a:spcBef>
                <a:spcPts val="0"/>
              </a:spcBef>
              <a:spcAft>
                <a:spcPts val="0"/>
              </a:spcAft>
              <a:buSzPts val="2200"/>
              <a:buChar char="●"/>
              <a:defRPr/>
            </a:lvl1pPr>
            <a:lvl2pPr indent="-368300" lvl="1" marL="914400" rtl="0">
              <a:spcBef>
                <a:spcPts val="0"/>
              </a:spcBef>
              <a:spcAft>
                <a:spcPts val="0"/>
              </a:spcAft>
              <a:buSzPts val="2200"/>
              <a:buChar char="○"/>
              <a:defRPr/>
            </a:lvl2pPr>
            <a:lvl3pPr indent="-368300" lvl="2" marL="1371600" rtl="0">
              <a:spcBef>
                <a:spcPts val="0"/>
              </a:spcBef>
              <a:spcAft>
                <a:spcPts val="0"/>
              </a:spcAft>
              <a:buSzPts val="2200"/>
              <a:buChar char="■"/>
              <a:defRPr/>
            </a:lvl3pPr>
            <a:lvl4pPr indent="-368300" lvl="3" marL="1828800" rtl="0">
              <a:spcBef>
                <a:spcPts val="0"/>
              </a:spcBef>
              <a:spcAft>
                <a:spcPts val="0"/>
              </a:spcAft>
              <a:buSzPts val="2200"/>
              <a:buChar char="●"/>
              <a:defRPr/>
            </a:lvl4pPr>
            <a:lvl5pPr indent="-368300" lvl="4" marL="2286000" rtl="0">
              <a:spcBef>
                <a:spcPts val="0"/>
              </a:spcBef>
              <a:spcAft>
                <a:spcPts val="0"/>
              </a:spcAft>
              <a:buSzPts val="2200"/>
              <a:buChar char="○"/>
              <a:defRPr/>
            </a:lvl5pPr>
            <a:lvl6pPr indent="-368300" lvl="5" marL="2743200" rtl="0">
              <a:spcBef>
                <a:spcPts val="0"/>
              </a:spcBef>
              <a:spcAft>
                <a:spcPts val="0"/>
              </a:spcAft>
              <a:buSzPts val="2200"/>
              <a:buChar char="■"/>
              <a:defRPr/>
            </a:lvl6pPr>
            <a:lvl7pPr indent="-368300" lvl="6" marL="3200400" rtl="0">
              <a:spcBef>
                <a:spcPts val="0"/>
              </a:spcBef>
              <a:spcAft>
                <a:spcPts val="0"/>
              </a:spcAft>
              <a:buSzPts val="2200"/>
              <a:buChar char="●"/>
              <a:defRPr/>
            </a:lvl7pPr>
            <a:lvl8pPr indent="-368300" lvl="7" marL="3657600" rtl="0">
              <a:spcBef>
                <a:spcPts val="0"/>
              </a:spcBef>
              <a:spcAft>
                <a:spcPts val="0"/>
              </a:spcAft>
              <a:buSzPts val="2200"/>
              <a:buChar char="○"/>
              <a:defRPr/>
            </a:lvl8pPr>
            <a:lvl9pPr indent="-368300" lvl="8" marL="4114800" rtl="0">
              <a:spcBef>
                <a:spcPts val="0"/>
              </a:spcBef>
              <a:spcAft>
                <a:spcPts val="0"/>
              </a:spcAft>
              <a:buSzPts val="2200"/>
              <a:buChar char="■"/>
              <a:defRPr/>
            </a:lvl9pPr>
          </a:lstStyle>
          <a:p/>
        </p:txBody>
      </p:sp>
      <p:sp>
        <p:nvSpPr>
          <p:cNvPr id="175" name="Google Shape;175;p5"/>
          <p:cNvSpPr txBox="1"/>
          <p:nvPr>
            <p:ph idx="9" type="subTitle"/>
          </p:nvPr>
        </p:nvSpPr>
        <p:spPr>
          <a:xfrm>
            <a:off x="4698336" y="4527471"/>
            <a:ext cx="2846700" cy="530700"/>
          </a:xfrm>
          <a:prstGeom prst="rect">
            <a:avLst/>
          </a:prstGeom>
        </p:spPr>
        <p:txBody>
          <a:bodyPr anchorCtr="0" anchor="t" bIns="121900" lIns="121900" spcFirstLastPara="1" rIns="121900" wrap="square" tIns="121900">
            <a:normAutofit/>
          </a:bodyPr>
          <a:lstStyle>
            <a:lvl1pPr lvl="0" rtl="0" algn="ctr">
              <a:lnSpc>
                <a:spcPct val="80000"/>
              </a:lnSpc>
              <a:spcBef>
                <a:spcPts val="0"/>
              </a:spcBef>
              <a:spcAft>
                <a:spcPts val="0"/>
              </a:spcAft>
              <a:buSzPts val="2800"/>
              <a:buNone/>
              <a:defRPr sz="3000">
                <a:latin typeface="Shantell Sans ExtraBold"/>
                <a:ea typeface="Shantell Sans ExtraBold"/>
                <a:cs typeface="Shantell Sans ExtraBold"/>
                <a:sym typeface="Shantell Sans ExtraBold"/>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76" name="Google Shape;176;p5"/>
          <p:cNvSpPr txBox="1"/>
          <p:nvPr>
            <p:ph idx="13" type="body"/>
          </p:nvPr>
        </p:nvSpPr>
        <p:spPr>
          <a:xfrm>
            <a:off x="4698362" y="5244327"/>
            <a:ext cx="2846700" cy="1297800"/>
          </a:xfrm>
          <a:prstGeom prst="rect">
            <a:avLst/>
          </a:prstGeom>
        </p:spPr>
        <p:txBody>
          <a:bodyPr anchorCtr="0" anchor="t" bIns="121900" lIns="121900" spcFirstLastPara="1" rIns="121900" wrap="square" tIns="121900">
            <a:normAutofit/>
          </a:bodyPr>
          <a:lstStyle>
            <a:lvl1pPr indent="-368300" lvl="0" marL="457200" rtl="0" algn="ctr">
              <a:spcBef>
                <a:spcPts val="0"/>
              </a:spcBef>
              <a:spcAft>
                <a:spcPts val="0"/>
              </a:spcAft>
              <a:buSzPts val="2200"/>
              <a:buChar char="●"/>
              <a:defRPr/>
            </a:lvl1pPr>
            <a:lvl2pPr indent="-368300" lvl="1" marL="914400" rtl="0">
              <a:spcBef>
                <a:spcPts val="0"/>
              </a:spcBef>
              <a:spcAft>
                <a:spcPts val="0"/>
              </a:spcAft>
              <a:buSzPts val="2200"/>
              <a:buChar char="○"/>
              <a:defRPr/>
            </a:lvl2pPr>
            <a:lvl3pPr indent="-368300" lvl="2" marL="1371600" rtl="0">
              <a:spcBef>
                <a:spcPts val="0"/>
              </a:spcBef>
              <a:spcAft>
                <a:spcPts val="0"/>
              </a:spcAft>
              <a:buSzPts val="2200"/>
              <a:buChar char="■"/>
              <a:defRPr/>
            </a:lvl3pPr>
            <a:lvl4pPr indent="-368300" lvl="3" marL="1828800" rtl="0">
              <a:spcBef>
                <a:spcPts val="0"/>
              </a:spcBef>
              <a:spcAft>
                <a:spcPts val="0"/>
              </a:spcAft>
              <a:buSzPts val="2200"/>
              <a:buChar char="●"/>
              <a:defRPr/>
            </a:lvl4pPr>
            <a:lvl5pPr indent="-368300" lvl="4" marL="2286000" rtl="0">
              <a:spcBef>
                <a:spcPts val="0"/>
              </a:spcBef>
              <a:spcAft>
                <a:spcPts val="0"/>
              </a:spcAft>
              <a:buSzPts val="2200"/>
              <a:buChar char="○"/>
              <a:defRPr/>
            </a:lvl5pPr>
            <a:lvl6pPr indent="-368300" lvl="5" marL="2743200" rtl="0">
              <a:spcBef>
                <a:spcPts val="0"/>
              </a:spcBef>
              <a:spcAft>
                <a:spcPts val="0"/>
              </a:spcAft>
              <a:buSzPts val="2200"/>
              <a:buChar char="■"/>
              <a:defRPr/>
            </a:lvl6pPr>
            <a:lvl7pPr indent="-368300" lvl="6" marL="3200400" rtl="0">
              <a:spcBef>
                <a:spcPts val="0"/>
              </a:spcBef>
              <a:spcAft>
                <a:spcPts val="0"/>
              </a:spcAft>
              <a:buSzPts val="2200"/>
              <a:buChar char="●"/>
              <a:defRPr/>
            </a:lvl7pPr>
            <a:lvl8pPr indent="-368300" lvl="7" marL="3657600" rtl="0">
              <a:spcBef>
                <a:spcPts val="0"/>
              </a:spcBef>
              <a:spcAft>
                <a:spcPts val="0"/>
              </a:spcAft>
              <a:buSzPts val="2200"/>
              <a:buChar char="○"/>
              <a:defRPr/>
            </a:lvl8pPr>
            <a:lvl9pPr indent="-368300" lvl="8" marL="4114800" rtl="0">
              <a:spcBef>
                <a:spcPts val="0"/>
              </a:spcBef>
              <a:spcAft>
                <a:spcPts val="0"/>
              </a:spcAft>
              <a:buSzPts val="2200"/>
              <a:buChar char="■"/>
              <a:defRPr/>
            </a:lvl9pPr>
          </a:lstStyle>
          <a:p/>
        </p:txBody>
      </p:sp>
      <p:sp>
        <p:nvSpPr>
          <p:cNvPr id="177" name="Google Shape;177;p5"/>
          <p:cNvSpPr txBox="1"/>
          <p:nvPr>
            <p:ph idx="14" type="subTitle"/>
          </p:nvPr>
        </p:nvSpPr>
        <p:spPr>
          <a:xfrm>
            <a:off x="7756165" y="4527471"/>
            <a:ext cx="2846700" cy="530700"/>
          </a:xfrm>
          <a:prstGeom prst="rect">
            <a:avLst/>
          </a:prstGeom>
        </p:spPr>
        <p:txBody>
          <a:bodyPr anchorCtr="0" anchor="t" bIns="121900" lIns="121900" spcFirstLastPara="1" rIns="121900" wrap="square" tIns="121900">
            <a:normAutofit/>
          </a:bodyPr>
          <a:lstStyle>
            <a:lvl1pPr lvl="0" rtl="0" algn="ctr">
              <a:lnSpc>
                <a:spcPct val="80000"/>
              </a:lnSpc>
              <a:spcBef>
                <a:spcPts val="0"/>
              </a:spcBef>
              <a:spcAft>
                <a:spcPts val="0"/>
              </a:spcAft>
              <a:buSzPts val="2800"/>
              <a:buNone/>
              <a:defRPr sz="3000">
                <a:latin typeface="Shantell Sans ExtraBold"/>
                <a:ea typeface="Shantell Sans ExtraBold"/>
                <a:cs typeface="Shantell Sans ExtraBold"/>
                <a:sym typeface="Shantell Sans ExtraBold"/>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78" name="Google Shape;178;p5"/>
          <p:cNvSpPr txBox="1"/>
          <p:nvPr>
            <p:ph idx="15" type="body"/>
          </p:nvPr>
        </p:nvSpPr>
        <p:spPr>
          <a:xfrm>
            <a:off x="7756192" y="5244327"/>
            <a:ext cx="2846700" cy="1297800"/>
          </a:xfrm>
          <a:prstGeom prst="rect">
            <a:avLst/>
          </a:prstGeom>
        </p:spPr>
        <p:txBody>
          <a:bodyPr anchorCtr="0" anchor="t" bIns="121900" lIns="121900" spcFirstLastPara="1" rIns="121900" wrap="square" tIns="121900">
            <a:normAutofit/>
          </a:bodyPr>
          <a:lstStyle>
            <a:lvl1pPr indent="-368300" lvl="0" marL="457200" rtl="0" algn="ctr">
              <a:spcBef>
                <a:spcPts val="0"/>
              </a:spcBef>
              <a:spcAft>
                <a:spcPts val="0"/>
              </a:spcAft>
              <a:buSzPts val="2200"/>
              <a:buChar char="●"/>
              <a:defRPr/>
            </a:lvl1pPr>
            <a:lvl2pPr indent="-368300" lvl="1" marL="914400" rtl="0">
              <a:spcBef>
                <a:spcPts val="0"/>
              </a:spcBef>
              <a:spcAft>
                <a:spcPts val="0"/>
              </a:spcAft>
              <a:buSzPts val="2200"/>
              <a:buChar char="○"/>
              <a:defRPr/>
            </a:lvl2pPr>
            <a:lvl3pPr indent="-368300" lvl="2" marL="1371600" rtl="0">
              <a:spcBef>
                <a:spcPts val="0"/>
              </a:spcBef>
              <a:spcAft>
                <a:spcPts val="0"/>
              </a:spcAft>
              <a:buSzPts val="2200"/>
              <a:buChar char="■"/>
              <a:defRPr/>
            </a:lvl3pPr>
            <a:lvl4pPr indent="-368300" lvl="3" marL="1828800" rtl="0">
              <a:spcBef>
                <a:spcPts val="0"/>
              </a:spcBef>
              <a:spcAft>
                <a:spcPts val="0"/>
              </a:spcAft>
              <a:buSzPts val="2200"/>
              <a:buChar char="●"/>
              <a:defRPr/>
            </a:lvl4pPr>
            <a:lvl5pPr indent="-368300" lvl="4" marL="2286000" rtl="0">
              <a:spcBef>
                <a:spcPts val="0"/>
              </a:spcBef>
              <a:spcAft>
                <a:spcPts val="0"/>
              </a:spcAft>
              <a:buSzPts val="2200"/>
              <a:buChar char="○"/>
              <a:defRPr/>
            </a:lvl5pPr>
            <a:lvl6pPr indent="-368300" lvl="5" marL="2743200" rtl="0">
              <a:spcBef>
                <a:spcPts val="0"/>
              </a:spcBef>
              <a:spcAft>
                <a:spcPts val="0"/>
              </a:spcAft>
              <a:buSzPts val="2200"/>
              <a:buChar char="■"/>
              <a:defRPr/>
            </a:lvl6pPr>
            <a:lvl7pPr indent="-368300" lvl="6" marL="3200400" rtl="0">
              <a:spcBef>
                <a:spcPts val="0"/>
              </a:spcBef>
              <a:spcAft>
                <a:spcPts val="0"/>
              </a:spcAft>
              <a:buSzPts val="2200"/>
              <a:buChar char="●"/>
              <a:defRPr/>
            </a:lvl7pPr>
            <a:lvl8pPr indent="-368300" lvl="7" marL="3657600" rtl="0">
              <a:spcBef>
                <a:spcPts val="0"/>
              </a:spcBef>
              <a:spcAft>
                <a:spcPts val="0"/>
              </a:spcAft>
              <a:buSzPts val="2200"/>
              <a:buChar char="○"/>
              <a:defRPr/>
            </a:lvl8pPr>
            <a:lvl9pPr indent="-368300" lvl="8" marL="4114800" rtl="0">
              <a:spcBef>
                <a:spcPts val="0"/>
              </a:spcBef>
              <a:spcAft>
                <a:spcPts val="0"/>
              </a:spcAft>
              <a:buSzPts val="22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nd text">
  <p:cSld name="CUSTOM_2">
    <p:spTree>
      <p:nvGrpSpPr>
        <p:cNvPr id="179" name="Shape 179"/>
        <p:cNvGrpSpPr/>
        <p:nvPr/>
      </p:nvGrpSpPr>
      <p:grpSpPr>
        <a:xfrm>
          <a:off x="0" y="0"/>
          <a:ext cx="0" cy="0"/>
          <a:chOff x="0" y="0"/>
          <a:chExt cx="0" cy="0"/>
        </a:xfrm>
      </p:grpSpPr>
      <p:sp>
        <p:nvSpPr>
          <p:cNvPr id="180" name="Google Shape;180;p6"/>
          <p:cNvSpPr/>
          <p:nvPr/>
        </p:nvSpPr>
        <p:spPr>
          <a:xfrm rot="-492917">
            <a:off x="5030661" y="492875"/>
            <a:ext cx="6604776" cy="5271287"/>
          </a:xfrm>
          <a:custGeom>
            <a:rect b="b" l="l" r="r" t="t"/>
            <a:pathLst>
              <a:path extrusionOk="0" h="414151" w="470711">
                <a:moveTo>
                  <a:pt x="188380" y="238"/>
                </a:moveTo>
                <a:cubicBezTo>
                  <a:pt x="92002" y="4148"/>
                  <a:pt x="-58524" y="151023"/>
                  <a:pt x="23702" y="260659"/>
                </a:cubicBezTo>
                <a:cubicBezTo>
                  <a:pt x="76599" y="331185"/>
                  <a:pt x="136276" y="303391"/>
                  <a:pt x="211361" y="333424"/>
                </a:cubicBezTo>
                <a:cubicBezTo>
                  <a:pt x="275155" y="358943"/>
                  <a:pt x="292089" y="418932"/>
                  <a:pt x="368380" y="413848"/>
                </a:cubicBezTo>
                <a:cubicBezTo>
                  <a:pt x="463369" y="407517"/>
                  <a:pt x="487366" y="267071"/>
                  <a:pt x="460292" y="199382"/>
                </a:cubicBezTo>
                <a:cubicBezTo>
                  <a:pt x="410909" y="75931"/>
                  <a:pt x="317013" y="-4980"/>
                  <a:pt x="188380" y="238"/>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181" name="Google Shape;181;p6"/>
          <p:cNvGrpSpPr/>
          <p:nvPr/>
        </p:nvGrpSpPr>
        <p:grpSpPr>
          <a:xfrm flipH="1">
            <a:off x="2692151" y="3112130"/>
            <a:ext cx="3450230" cy="3735981"/>
            <a:chOff x="4039955" y="3994227"/>
            <a:chExt cx="2640414" cy="2859096"/>
          </a:xfrm>
        </p:grpSpPr>
        <p:grpSp>
          <p:nvGrpSpPr>
            <p:cNvPr id="182" name="Google Shape;182;p6"/>
            <p:cNvGrpSpPr/>
            <p:nvPr/>
          </p:nvGrpSpPr>
          <p:grpSpPr>
            <a:xfrm>
              <a:off x="4039955" y="3994227"/>
              <a:ext cx="2640414" cy="2859096"/>
              <a:chOff x="6113777" y="1739514"/>
              <a:chExt cx="471983" cy="511064"/>
            </a:xfrm>
          </p:grpSpPr>
          <p:sp>
            <p:nvSpPr>
              <p:cNvPr id="183" name="Google Shape;183;p6"/>
              <p:cNvSpPr/>
              <p:nvPr/>
            </p:nvSpPr>
            <p:spPr>
              <a:xfrm>
                <a:off x="6113777" y="1739514"/>
                <a:ext cx="471983" cy="511064"/>
              </a:xfrm>
              <a:custGeom>
                <a:rect b="b" l="l" r="r" t="t"/>
                <a:pathLst>
                  <a:path extrusionOk="0" h="511064" w="471983">
                    <a:moveTo>
                      <a:pt x="93414" y="511065"/>
                    </a:moveTo>
                    <a:lnTo>
                      <a:pt x="127419" y="408837"/>
                    </a:lnTo>
                    <a:cubicBezTo>
                      <a:pt x="127419" y="408837"/>
                      <a:pt x="93212" y="370457"/>
                      <a:pt x="81877" y="341201"/>
                    </a:cubicBezTo>
                    <a:cubicBezTo>
                      <a:pt x="71514" y="314508"/>
                      <a:pt x="61029" y="291697"/>
                      <a:pt x="39048" y="267489"/>
                    </a:cubicBezTo>
                    <a:cubicBezTo>
                      <a:pt x="21520" y="248183"/>
                      <a:pt x="-12242" y="224903"/>
                      <a:pt x="4558" y="203407"/>
                    </a:cubicBezTo>
                    <a:cubicBezTo>
                      <a:pt x="34717" y="164816"/>
                      <a:pt x="107381" y="275707"/>
                      <a:pt x="130091" y="277148"/>
                    </a:cubicBezTo>
                    <a:cubicBezTo>
                      <a:pt x="162273" y="279196"/>
                      <a:pt x="173486" y="187255"/>
                      <a:pt x="173486" y="126056"/>
                    </a:cubicBezTo>
                    <a:cubicBezTo>
                      <a:pt x="173486" y="72661"/>
                      <a:pt x="160694" y="2600"/>
                      <a:pt x="198139" y="1130"/>
                    </a:cubicBezTo>
                    <a:cubicBezTo>
                      <a:pt x="229715" y="-112"/>
                      <a:pt x="230079" y="176689"/>
                      <a:pt x="244288" y="179584"/>
                    </a:cubicBezTo>
                    <a:cubicBezTo>
                      <a:pt x="267241" y="184264"/>
                      <a:pt x="267322" y="-3901"/>
                      <a:pt x="311285" y="62"/>
                    </a:cubicBezTo>
                    <a:cubicBezTo>
                      <a:pt x="346625" y="3252"/>
                      <a:pt x="291854" y="197987"/>
                      <a:pt x="312904" y="205719"/>
                    </a:cubicBezTo>
                    <a:cubicBezTo>
                      <a:pt x="324036" y="209803"/>
                      <a:pt x="333590" y="177916"/>
                      <a:pt x="350025" y="141236"/>
                    </a:cubicBezTo>
                    <a:cubicBezTo>
                      <a:pt x="368606" y="99889"/>
                      <a:pt x="379658" y="53918"/>
                      <a:pt x="411314" y="73304"/>
                    </a:cubicBezTo>
                    <a:cubicBezTo>
                      <a:pt x="426171" y="82409"/>
                      <a:pt x="408156" y="127926"/>
                      <a:pt x="390183" y="172613"/>
                    </a:cubicBezTo>
                    <a:cubicBezTo>
                      <a:pt x="377755" y="203557"/>
                      <a:pt x="350349" y="247823"/>
                      <a:pt x="359174" y="256515"/>
                    </a:cubicBezTo>
                    <a:cubicBezTo>
                      <a:pt x="366663" y="263882"/>
                      <a:pt x="444225" y="161776"/>
                      <a:pt x="462765" y="171391"/>
                    </a:cubicBezTo>
                    <a:cubicBezTo>
                      <a:pt x="488350" y="184648"/>
                      <a:pt x="456046" y="230606"/>
                      <a:pt x="422365" y="265384"/>
                    </a:cubicBezTo>
                    <a:cubicBezTo>
                      <a:pt x="403582" y="284730"/>
                      <a:pt x="385730" y="299291"/>
                      <a:pt x="385730" y="299291"/>
                    </a:cubicBezTo>
                    <a:cubicBezTo>
                      <a:pt x="385730" y="299291"/>
                      <a:pt x="362696" y="349140"/>
                      <a:pt x="350147" y="375703"/>
                    </a:cubicBezTo>
                    <a:cubicBezTo>
                      <a:pt x="323308" y="432580"/>
                      <a:pt x="287603" y="444671"/>
                      <a:pt x="287603" y="444671"/>
                    </a:cubicBezTo>
                    <a:lnTo>
                      <a:pt x="271087" y="509263"/>
                    </a:lnTo>
                    <a:lnTo>
                      <a:pt x="93414" y="511065"/>
                    </a:lnTo>
                    <a:close/>
                  </a:path>
                </a:pathLst>
              </a:custGeom>
              <a:solidFill>
                <a:srgbClr val="83442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4" name="Google Shape;184;p6"/>
              <p:cNvSpPr/>
              <p:nvPr/>
            </p:nvSpPr>
            <p:spPr>
              <a:xfrm>
                <a:off x="6319319" y="1930959"/>
                <a:ext cx="73474" cy="10292"/>
              </a:xfrm>
              <a:custGeom>
                <a:rect b="b" l="l" r="r" t="t"/>
                <a:pathLst>
                  <a:path extrusionOk="0" h="10292" w="73474">
                    <a:moveTo>
                      <a:pt x="36277" y="98"/>
                    </a:moveTo>
                    <a:cubicBezTo>
                      <a:pt x="29355" y="405"/>
                      <a:pt x="21987" y="1280"/>
                      <a:pt x="14620" y="2502"/>
                    </a:cubicBezTo>
                    <a:cubicBezTo>
                      <a:pt x="11341" y="3049"/>
                      <a:pt x="8305" y="3559"/>
                      <a:pt x="5512" y="4146"/>
                    </a:cubicBezTo>
                    <a:cubicBezTo>
                      <a:pt x="3852" y="4498"/>
                      <a:pt x="2637" y="4870"/>
                      <a:pt x="1990" y="5032"/>
                    </a:cubicBezTo>
                    <a:cubicBezTo>
                      <a:pt x="533" y="5384"/>
                      <a:pt x="-277" y="6749"/>
                      <a:pt x="87" y="8194"/>
                    </a:cubicBezTo>
                    <a:cubicBezTo>
                      <a:pt x="451" y="9643"/>
                      <a:pt x="1787" y="10570"/>
                      <a:pt x="3244" y="10218"/>
                    </a:cubicBezTo>
                    <a:cubicBezTo>
                      <a:pt x="3852" y="10072"/>
                      <a:pt x="5066" y="9801"/>
                      <a:pt x="6645" y="9461"/>
                    </a:cubicBezTo>
                    <a:cubicBezTo>
                      <a:pt x="9357" y="8890"/>
                      <a:pt x="12312" y="8348"/>
                      <a:pt x="15510" y="7813"/>
                    </a:cubicBezTo>
                    <a:cubicBezTo>
                      <a:pt x="22676" y="6623"/>
                      <a:pt x="29841" y="5834"/>
                      <a:pt x="36520" y="5538"/>
                    </a:cubicBezTo>
                    <a:cubicBezTo>
                      <a:pt x="36885" y="5522"/>
                      <a:pt x="37168" y="5425"/>
                      <a:pt x="37532" y="5413"/>
                    </a:cubicBezTo>
                    <a:cubicBezTo>
                      <a:pt x="45386" y="5129"/>
                      <a:pt x="53765" y="5518"/>
                      <a:pt x="62064" y="6295"/>
                    </a:cubicBezTo>
                    <a:cubicBezTo>
                      <a:pt x="64291" y="6506"/>
                      <a:pt x="66355" y="6708"/>
                      <a:pt x="68136" y="6931"/>
                    </a:cubicBezTo>
                    <a:cubicBezTo>
                      <a:pt x="69229" y="7060"/>
                      <a:pt x="70039" y="7251"/>
                      <a:pt x="70403" y="7307"/>
                    </a:cubicBezTo>
                    <a:cubicBezTo>
                      <a:pt x="71901" y="7522"/>
                      <a:pt x="73237" y="6506"/>
                      <a:pt x="73439" y="5032"/>
                    </a:cubicBezTo>
                    <a:cubicBezTo>
                      <a:pt x="73682" y="3559"/>
                      <a:pt x="72670" y="2085"/>
                      <a:pt x="71172" y="1871"/>
                    </a:cubicBezTo>
                    <a:cubicBezTo>
                      <a:pt x="70767" y="1806"/>
                      <a:pt x="70039" y="1753"/>
                      <a:pt x="68905" y="1616"/>
                    </a:cubicBezTo>
                    <a:cubicBezTo>
                      <a:pt x="67043" y="1389"/>
                      <a:pt x="64857" y="1195"/>
                      <a:pt x="62590" y="984"/>
                    </a:cubicBezTo>
                    <a:cubicBezTo>
                      <a:pt x="54089" y="187"/>
                      <a:pt x="45507" y="-194"/>
                      <a:pt x="37411" y="98"/>
                    </a:cubicBezTo>
                    <a:cubicBezTo>
                      <a:pt x="37006" y="110"/>
                      <a:pt x="36641" y="81"/>
                      <a:pt x="36277" y="98"/>
                    </a:cubicBezTo>
                    <a:close/>
                  </a:path>
                </a:pathLst>
              </a:custGeom>
              <a:solidFill>
                <a:srgbClr val="0000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5" name="Google Shape;185;p6"/>
              <p:cNvSpPr/>
              <p:nvPr/>
            </p:nvSpPr>
            <p:spPr>
              <a:xfrm>
                <a:off x="6269970" y="2156009"/>
                <a:ext cx="94366" cy="23675"/>
              </a:xfrm>
              <a:custGeom>
                <a:rect b="b" l="l" r="r" t="t"/>
                <a:pathLst>
                  <a:path extrusionOk="0" h="23675" w="94366">
                    <a:moveTo>
                      <a:pt x="3774" y="224"/>
                    </a:moveTo>
                    <a:cubicBezTo>
                      <a:pt x="2397" y="-367"/>
                      <a:pt x="819" y="249"/>
                      <a:pt x="211" y="1617"/>
                    </a:cubicBezTo>
                    <a:cubicBezTo>
                      <a:pt x="-355" y="2985"/>
                      <a:pt x="252" y="4568"/>
                      <a:pt x="1628" y="5159"/>
                    </a:cubicBezTo>
                    <a:cubicBezTo>
                      <a:pt x="1952" y="5301"/>
                      <a:pt x="6486" y="7224"/>
                      <a:pt x="8308" y="7940"/>
                    </a:cubicBezTo>
                    <a:cubicBezTo>
                      <a:pt x="13529" y="9988"/>
                      <a:pt x="19075" y="12101"/>
                      <a:pt x="24783" y="14012"/>
                    </a:cubicBezTo>
                    <a:cubicBezTo>
                      <a:pt x="30613" y="15971"/>
                      <a:pt x="36199" y="17567"/>
                      <a:pt x="41583" y="18947"/>
                    </a:cubicBezTo>
                    <a:cubicBezTo>
                      <a:pt x="44700" y="19748"/>
                      <a:pt x="47736" y="20542"/>
                      <a:pt x="50570" y="21097"/>
                    </a:cubicBezTo>
                    <a:cubicBezTo>
                      <a:pt x="64090" y="23736"/>
                      <a:pt x="77085" y="24137"/>
                      <a:pt x="88136" y="23250"/>
                    </a:cubicBezTo>
                    <a:cubicBezTo>
                      <a:pt x="89230" y="23161"/>
                      <a:pt x="91861" y="22768"/>
                      <a:pt x="92063" y="22744"/>
                    </a:cubicBezTo>
                    <a:cubicBezTo>
                      <a:pt x="93561" y="22529"/>
                      <a:pt x="94573" y="21182"/>
                      <a:pt x="94330" y="19708"/>
                    </a:cubicBezTo>
                    <a:cubicBezTo>
                      <a:pt x="94128" y="18230"/>
                      <a:pt x="92792" y="17218"/>
                      <a:pt x="91294" y="17429"/>
                    </a:cubicBezTo>
                    <a:cubicBezTo>
                      <a:pt x="90687" y="17518"/>
                      <a:pt x="89432" y="17664"/>
                      <a:pt x="87651" y="17809"/>
                    </a:cubicBezTo>
                    <a:cubicBezTo>
                      <a:pt x="77045" y="18659"/>
                      <a:pt x="64577" y="18315"/>
                      <a:pt x="51582" y="15785"/>
                    </a:cubicBezTo>
                    <a:cubicBezTo>
                      <a:pt x="48829" y="15247"/>
                      <a:pt x="45995" y="14538"/>
                      <a:pt x="43000" y="13761"/>
                    </a:cubicBezTo>
                    <a:cubicBezTo>
                      <a:pt x="37738" y="12413"/>
                      <a:pt x="32111" y="10745"/>
                      <a:pt x="26403" y="8827"/>
                    </a:cubicBezTo>
                    <a:cubicBezTo>
                      <a:pt x="20816" y="6944"/>
                      <a:pt x="15311" y="4896"/>
                      <a:pt x="10210" y="2880"/>
                    </a:cubicBezTo>
                    <a:cubicBezTo>
                      <a:pt x="8429" y="2176"/>
                      <a:pt x="4057" y="354"/>
                      <a:pt x="3774" y="224"/>
                    </a:cubicBezTo>
                    <a:close/>
                  </a:path>
                </a:pathLst>
              </a:custGeom>
              <a:solidFill>
                <a:srgbClr val="0000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6" name="Google Shape;186;p6"/>
              <p:cNvSpPr/>
              <p:nvPr/>
            </p:nvSpPr>
            <p:spPr>
              <a:xfrm>
                <a:off x="6487563" y="1923194"/>
                <a:ext cx="90796" cy="95941"/>
              </a:xfrm>
              <a:custGeom>
                <a:rect b="b" l="l" r="r" t="t"/>
                <a:pathLst>
                  <a:path extrusionOk="0" h="95941" w="90796">
                    <a:moveTo>
                      <a:pt x="88292" y="681"/>
                    </a:moveTo>
                    <a:cubicBezTo>
                      <a:pt x="106064" y="13513"/>
                      <a:pt x="24170" y="111608"/>
                      <a:pt x="3079" y="93784"/>
                    </a:cubicBezTo>
                    <a:cubicBezTo>
                      <a:pt x="-18012" y="75960"/>
                      <a:pt x="75703" y="-8395"/>
                      <a:pt x="88292" y="681"/>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7" name="Google Shape;187;p6"/>
              <p:cNvSpPr/>
              <p:nvPr/>
            </p:nvSpPr>
            <p:spPr>
              <a:xfrm>
                <a:off x="6295786" y="1753852"/>
                <a:ext cx="35864" cy="172434"/>
              </a:xfrm>
              <a:custGeom>
                <a:rect b="b" l="l" r="r" t="t"/>
                <a:pathLst>
                  <a:path extrusionOk="0" h="172434" w="35864">
                    <a:moveTo>
                      <a:pt x="14431" y="131"/>
                    </a:moveTo>
                    <a:cubicBezTo>
                      <a:pt x="27466" y="-3302"/>
                      <a:pt x="32283" y="61772"/>
                      <a:pt x="33295" y="83093"/>
                    </a:cubicBezTo>
                    <a:cubicBezTo>
                      <a:pt x="34348" y="105609"/>
                      <a:pt x="43254" y="169484"/>
                      <a:pt x="20260" y="172362"/>
                    </a:cubicBezTo>
                    <a:cubicBezTo>
                      <a:pt x="303" y="174868"/>
                      <a:pt x="1598" y="111207"/>
                      <a:pt x="424" y="88044"/>
                    </a:cubicBezTo>
                    <a:cubicBezTo>
                      <a:pt x="-790" y="63966"/>
                      <a:pt x="-304" y="4025"/>
                      <a:pt x="14431" y="13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8" name="Google Shape;188;p6"/>
              <p:cNvSpPr/>
              <p:nvPr/>
            </p:nvSpPr>
            <p:spPr>
              <a:xfrm>
                <a:off x="6384066" y="1747575"/>
                <a:ext cx="44912" cy="178777"/>
              </a:xfrm>
              <a:custGeom>
                <a:rect b="b" l="l" r="r" t="t"/>
                <a:pathLst>
                  <a:path extrusionOk="0" h="178777" w="44912">
                    <a:moveTo>
                      <a:pt x="37636" y="0"/>
                    </a:moveTo>
                    <a:cubicBezTo>
                      <a:pt x="56460" y="203"/>
                      <a:pt x="35652" y="183174"/>
                      <a:pt x="10595" y="178697"/>
                    </a:cubicBezTo>
                    <a:cubicBezTo>
                      <a:pt x="-17459" y="173689"/>
                      <a:pt x="16748" y="-223"/>
                      <a:pt x="37636"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9" name="Google Shape;189;p6"/>
              <p:cNvSpPr/>
              <p:nvPr/>
            </p:nvSpPr>
            <p:spPr>
              <a:xfrm>
                <a:off x="6124636" y="1946983"/>
                <a:ext cx="94783" cy="91404"/>
              </a:xfrm>
              <a:custGeom>
                <a:rect b="b" l="l" r="r" t="t"/>
                <a:pathLst>
                  <a:path extrusionOk="0" h="91404" w="94783">
                    <a:moveTo>
                      <a:pt x="1675" y="4148"/>
                    </a:moveTo>
                    <a:cubicBezTo>
                      <a:pt x="12119" y="-8681"/>
                      <a:pt x="41589" y="11078"/>
                      <a:pt x="55960" y="25020"/>
                    </a:cubicBezTo>
                    <a:cubicBezTo>
                      <a:pt x="70331" y="38966"/>
                      <a:pt x="106400" y="78824"/>
                      <a:pt x="91057" y="89656"/>
                    </a:cubicBezTo>
                    <a:cubicBezTo>
                      <a:pt x="78427" y="98562"/>
                      <a:pt x="56688" y="71318"/>
                      <a:pt x="45030" y="55620"/>
                    </a:cubicBezTo>
                    <a:cubicBezTo>
                      <a:pt x="32885" y="39265"/>
                      <a:pt x="-8810" y="16980"/>
                      <a:pt x="1675" y="4148"/>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0" name="Google Shape;190;p6"/>
              <p:cNvSpPr/>
              <p:nvPr/>
            </p:nvSpPr>
            <p:spPr>
              <a:xfrm>
                <a:off x="6243069" y="1953813"/>
                <a:ext cx="186818" cy="188203"/>
              </a:xfrm>
              <a:custGeom>
                <a:rect b="b" l="l" r="r" t="t"/>
                <a:pathLst>
                  <a:path extrusionOk="0" h="188203" w="186818">
                    <a:moveTo>
                      <a:pt x="135035" y="109354"/>
                    </a:moveTo>
                    <a:cubicBezTo>
                      <a:pt x="228385" y="49773"/>
                      <a:pt x="173613" y="6369"/>
                      <a:pt x="139893" y="973"/>
                    </a:cubicBezTo>
                    <a:cubicBezTo>
                      <a:pt x="53263" y="-12880"/>
                      <a:pt x="-31181" y="125060"/>
                      <a:pt x="11365" y="167298"/>
                    </a:cubicBezTo>
                    <a:cubicBezTo>
                      <a:pt x="69738" y="225227"/>
                      <a:pt x="73746" y="148499"/>
                      <a:pt x="135035" y="10935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1" name="Google Shape;191;p6"/>
              <p:cNvSpPr/>
              <p:nvPr/>
            </p:nvSpPr>
            <p:spPr>
              <a:xfrm>
                <a:off x="6288502" y="1981043"/>
                <a:ext cx="163597" cy="173381"/>
              </a:xfrm>
              <a:custGeom>
                <a:rect b="b" l="l" r="r" t="t"/>
                <a:pathLst>
                  <a:path extrusionOk="0" h="173381" w="163597">
                    <a:moveTo>
                      <a:pt x="5482" y="116743"/>
                    </a:moveTo>
                    <a:cubicBezTo>
                      <a:pt x="18112" y="143672"/>
                      <a:pt x="38353" y="123063"/>
                      <a:pt x="54383" y="131349"/>
                    </a:cubicBezTo>
                    <a:cubicBezTo>
                      <a:pt x="64948" y="136802"/>
                      <a:pt x="69807" y="167232"/>
                      <a:pt x="100613" y="172539"/>
                    </a:cubicBezTo>
                    <a:cubicBezTo>
                      <a:pt x="169390" y="184379"/>
                      <a:pt x="189186" y="68494"/>
                      <a:pt x="122796" y="14909"/>
                    </a:cubicBezTo>
                    <a:cubicBezTo>
                      <a:pt x="58593" y="-36936"/>
                      <a:pt x="-21843" y="58507"/>
                      <a:pt x="5482" y="116743"/>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192" name="Google Shape;192;p6"/>
            <p:cNvSpPr/>
            <p:nvPr/>
          </p:nvSpPr>
          <p:spPr>
            <a:xfrm rot="-9362095">
              <a:off x="5995679" y="4414603"/>
              <a:ext cx="200652" cy="964736"/>
            </a:xfrm>
            <a:custGeom>
              <a:rect b="b" l="l" r="r" t="t"/>
              <a:pathLst>
                <a:path extrusionOk="0" h="172434" w="35864">
                  <a:moveTo>
                    <a:pt x="14431" y="131"/>
                  </a:moveTo>
                  <a:cubicBezTo>
                    <a:pt x="27466" y="-3302"/>
                    <a:pt x="32283" y="61772"/>
                    <a:pt x="33295" y="83093"/>
                  </a:cubicBezTo>
                  <a:cubicBezTo>
                    <a:pt x="34348" y="105609"/>
                    <a:pt x="43254" y="169484"/>
                    <a:pt x="20260" y="172362"/>
                  </a:cubicBezTo>
                  <a:cubicBezTo>
                    <a:pt x="303" y="174868"/>
                    <a:pt x="1598" y="111207"/>
                    <a:pt x="424" y="88044"/>
                  </a:cubicBezTo>
                  <a:cubicBezTo>
                    <a:pt x="-790" y="63966"/>
                    <a:pt x="-304" y="4025"/>
                    <a:pt x="14431" y="13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93" name="Google Shape;193;p6"/>
          <p:cNvGrpSpPr/>
          <p:nvPr/>
        </p:nvGrpSpPr>
        <p:grpSpPr>
          <a:xfrm>
            <a:off x="56823" y="721368"/>
            <a:ext cx="3938355" cy="6195921"/>
            <a:chOff x="5790625" y="1413435"/>
            <a:chExt cx="538770" cy="847572"/>
          </a:xfrm>
        </p:grpSpPr>
        <p:sp>
          <p:nvSpPr>
            <p:cNvPr id="194" name="Google Shape;194;p6"/>
            <p:cNvSpPr/>
            <p:nvPr/>
          </p:nvSpPr>
          <p:spPr>
            <a:xfrm>
              <a:off x="5790625" y="1413435"/>
              <a:ext cx="538770" cy="847572"/>
            </a:xfrm>
            <a:custGeom>
              <a:rect b="b" l="l" r="r" t="t"/>
              <a:pathLst>
                <a:path extrusionOk="0" h="847572" w="538770">
                  <a:moveTo>
                    <a:pt x="108464" y="840512"/>
                  </a:moveTo>
                  <a:lnTo>
                    <a:pt x="144978" y="474283"/>
                  </a:lnTo>
                  <a:cubicBezTo>
                    <a:pt x="144978" y="474283"/>
                    <a:pt x="115589" y="435340"/>
                    <a:pt x="104416" y="405108"/>
                  </a:cubicBezTo>
                  <a:cubicBezTo>
                    <a:pt x="93284" y="374873"/>
                    <a:pt x="85795" y="345079"/>
                    <a:pt x="70533" y="322956"/>
                  </a:cubicBezTo>
                  <a:cubicBezTo>
                    <a:pt x="55231" y="300832"/>
                    <a:pt x="-17190" y="242791"/>
                    <a:pt x="3780" y="221384"/>
                  </a:cubicBezTo>
                  <a:cubicBezTo>
                    <a:pt x="24749" y="199978"/>
                    <a:pt x="56810" y="208418"/>
                    <a:pt x="84621" y="243657"/>
                  </a:cubicBezTo>
                  <a:cubicBezTo>
                    <a:pt x="97291" y="259712"/>
                    <a:pt x="108748" y="300723"/>
                    <a:pt x="139473" y="288279"/>
                  </a:cubicBezTo>
                  <a:cubicBezTo>
                    <a:pt x="165826" y="277604"/>
                    <a:pt x="168012" y="196597"/>
                    <a:pt x="171939" y="164459"/>
                  </a:cubicBezTo>
                  <a:cubicBezTo>
                    <a:pt x="175906" y="132317"/>
                    <a:pt x="179873" y="8991"/>
                    <a:pt x="208493" y="761"/>
                  </a:cubicBezTo>
                  <a:cubicBezTo>
                    <a:pt x="261200" y="-14415"/>
                    <a:pt x="228410" y="202354"/>
                    <a:pt x="251161" y="203540"/>
                  </a:cubicBezTo>
                  <a:cubicBezTo>
                    <a:pt x="263710" y="204192"/>
                    <a:pt x="324270" y="-8473"/>
                    <a:pt x="370297" y="5789"/>
                  </a:cubicBezTo>
                  <a:cubicBezTo>
                    <a:pt x="396448" y="13889"/>
                    <a:pt x="370864" y="80258"/>
                    <a:pt x="350380" y="138972"/>
                  </a:cubicBezTo>
                  <a:cubicBezTo>
                    <a:pt x="333783" y="186635"/>
                    <a:pt x="317307" y="226707"/>
                    <a:pt x="327954" y="234399"/>
                  </a:cubicBezTo>
                  <a:cubicBezTo>
                    <a:pt x="343822" y="245839"/>
                    <a:pt x="441908" y="64576"/>
                    <a:pt x="473079" y="83351"/>
                  </a:cubicBezTo>
                  <a:cubicBezTo>
                    <a:pt x="495749" y="97005"/>
                    <a:pt x="465104" y="159727"/>
                    <a:pt x="431464" y="213008"/>
                  </a:cubicBezTo>
                  <a:cubicBezTo>
                    <a:pt x="405516" y="254121"/>
                    <a:pt x="375641" y="287522"/>
                    <a:pt x="382806" y="300039"/>
                  </a:cubicBezTo>
                  <a:cubicBezTo>
                    <a:pt x="402561" y="334497"/>
                    <a:pt x="526433" y="266116"/>
                    <a:pt x="537647" y="294837"/>
                  </a:cubicBezTo>
                  <a:cubicBezTo>
                    <a:pt x="547241" y="319511"/>
                    <a:pt x="492996" y="339865"/>
                    <a:pt x="466764" y="349438"/>
                  </a:cubicBezTo>
                  <a:cubicBezTo>
                    <a:pt x="440492" y="359016"/>
                    <a:pt x="394505" y="365238"/>
                    <a:pt x="382158" y="396190"/>
                  </a:cubicBezTo>
                  <a:cubicBezTo>
                    <a:pt x="359448" y="453192"/>
                    <a:pt x="320505" y="480039"/>
                    <a:pt x="320505" y="480039"/>
                  </a:cubicBezTo>
                  <a:cubicBezTo>
                    <a:pt x="320505" y="480039"/>
                    <a:pt x="327792" y="611316"/>
                    <a:pt x="332245" y="663812"/>
                  </a:cubicBezTo>
                  <a:cubicBezTo>
                    <a:pt x="336698" y="716308"/>
                    <a:pt x="349611" y="847572"/>
                    <a:pt x="349611" y="847572"/>
                  </a:cubicBezTo>
                  <a:lnTo>
                    <a:pt x="108464" y="840512"/>
                  </a:lnTo>
                  <a:close/>
                </a:path>
              </a:pathLst>
            </a:custGeom>
            <a:solidFill>
              <a:srgbClr val="CA845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5" name="Google Shape;195;p6"/>
            <p:cNvSpPr/>
            <p:nvPr/>
          </p:nvSpPr>
          <p:spPr>
            <a:xfrm>
              <a:off x="5961062" y="1895693"/>
              <a:ext cx="116508" cy="8485"/>
            </a:xfrm>
            <a:custGeom>
              <a:rect b="b" l="l" r="r" t="t"/>
              <a:pathLst>
                <a:path extrusionOk="0" h="8485" w="116508">
                  <a:moveTo>
                    <a:pt x="113878" y="3"/>
                  </a:moveTo>
                  <a:cubicBezTo>
                    <a:pt x="113473" y="-1"/>
                    <a:pt x="78376" y="-45"/>
                    <a:pt x="60969" y="384"/>
                  </a:cubicBezTo>
                  <a:cubicBezTo>
                    <a:pt x="59511" y="420"/>
                    <a:pt x="38137" y="1189"/>
                    <a:pt x="28584" y="1647"/>
                  </a:cubicBezTo>
                  <a:cubicBezTo>
                    <a:pt x="21985" y="1966"/>
                    <a:pt x="2878" y="3015"/>
                    <a:pt x="2554" y="3039"/>
                  </a:cubicBezTo>
                  <a:cubicBezTo>
                    <a:pt x="1057" y="3140"/>
                    <a:pt x="-77" y="4464"/>
                    <a:pt x="4" y="5950"/>
                  </a:cubicBezTo>
                  <a:cubicBezTo>
                    <a:pt x="125" y="7436"/>
                    <a:pt x="1421" y="8577"/>
                    <a:pt x="2919" y="8480"/>
                  </a:cubicBezTo>
                  <a:cubicBezTo>
                    <a:pt x="3242" y="8456"/>
                    <a:pt x="22228" y="7278"/>
                    <a:pt x="28867" y="6962"/>
                  </a:cubicBezTo>
                  <a:cubicBezTo>
                    <a:pt x="38380" y="6504"/>
                    <a:pt x="47812" y="6205"/>
                    <a:pt x="56799" y="5950"/>
                  </a:cubicBezTo>
                  <a:cubicBezTo>
                    <a:pt x="58256" y="5909"/>
                    <a:pt x="59633" y="5861"/>
                    <a:pt x="61131" y="5824"/>
                  </a:cubicBezTo>
                  <a:cubicBezTo>
                    <a:pt x="78416" y="5395"/>
                    <a:pt x="96592" y="5266"/>
                    <a:pt x="111732" y="5318"/>
                  </a:cubicBezTo>
                  <a:cubicBezTo>
                    <a:pt x="112785" y="5318"/>
                    <a:pt x="113473" y="5314"/>
                    <a:pt x="113878" y="5318"/>
                  </a:cubicBezTo>
                  <a:cubicBezTo>
                    <a:pt x="115335" y="5326"/>
                    <a:pt x="116509" y="4148"/>
                    <a:pt x="116509" y="2659"/>
                  </a:cubicBezTo>
                  <a:cubicBezTo>
                    <a:pt x="116509" y="1169"/>
                    <a:pt x="115335" y="11"/>
                    <a:pt x="113878" y="3"/>
                  </a:cubicBezTo>
                  <a:close/>
                </a:path>
              </a:pathLst>
            </a:custGeom>
            <a:solidFill>
              <a:srgbClr val="0000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6" name="Google Shape;196;p6"/>
            <p:cNvSpPr/>
            <p:nvPr/>
          </p:nvSpPr>
          <p:spPr>
            <a:xfrm>
              <a:off x="5932615" y="1640465"/>
              <a:ext cx="223813" cy="235323"/>
            </a:xfrm>
            <a:custGeom>
              <a:rect b="b" l="l" r="r" t="t"/>
              <a:pathLst>
                <a:path extrusionOk="0" h="235323" w="223813">
                  <a:moveTo>
                    <a:pt x="101438" y="37"/>
                  </a:moveTo>
                  <a:cubicBezTo>
                    <a:pt x="186004" y="5481"/>
                    <a:pt x="29908" y="151821"/>
                    <a:pt x="119979" y="170167"/>
                  </a:cubicBezTo>
                  <a:cubicBezTo>
                    <a:pt x="196205" y="185704"/>
                    <a:pt x="129573" y="63236"/>
                    <a:pt x="179041" y="59403"/>
                  </a:cubicBezTo>
                  <a:cubicBezTo>
                    <a:pt x="228469" y="55565"/>
                    <a:pt x="269476" y="261116"/>
                    <a:pt x="115769" y="232610"/>
                  </a:cubicBezTo>
                  <a:cubicBezTo>
                    <a:pt x="-108254" y="191060"/>
                    <a:pt x="53306" y="-3064"/>
                    <a:pt x="101438" y="37"/>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7" name="Google Shape;197;p6"/>
            <p:cNvSpPr/>
            <p:nvPr/>
          </p:nvSpPr>
          <p:spPr>
            <a:xfrm>
              <a:off x="5977567" y="1429008"/>
              <a:ext cx="44207" cy="198783"/>
            </a:xfrm>
            <a:custGeom>
              <a:rect b="b" l="l" r="r" t="t"/>
              <a:pathLst>
                <a:path extrusionOk="0" h="198783" w="44207">
                  <a:moveTo>
                    <a:pt x="23252" y="28"/>
                  </a:moveTo>
                  <a:cubicBezTo>
                    <a:pt x="42804" y="-2765"/>
                    <a:pt x="59321" y="203811"/>
                    <a:pt x="21349" y="198690"/>
                  </a:cubicBezTo>
                  <a:cubicBezTo>
                    <a:pt x="-16582" y="193569"/>
                    <a:pt x="3740" y="2817"/>
                    <a:pt x="23252" y="2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8" name="Google Shape;198;p6"/>
            <p:cNvSpPr/>
            <p:nvPr/>
          </p:nvSpPr>
          <p:spPr>
            <a:xfrm>
              <a:off x="6076318" y="1433397"/>
              <a:ext cx="85209" cy="185555"/>
            </a:xfrm>
            <a:custGeom>
              <a:rect b="b" l="l" r="r" t="t"/>
              <a:pathLst>
                <a:path extrusionOk="0" h="185555" w="85209">
                  <a:moveTo>
                    <a:pt x="77763" y="436"/>
                  </a:moveTo>
                  <a:cubicBezTo>
                    <a:pt x="109621" y="11714"/>
                    <a:pt x="30359" y="190078"/>
                    <a:pt x="7406" y="185468"/>
                  </a:cubicBezTo>
                  <a:cubicBezTo>
                    <a:pt x="-22874" y="179399"/>
                    <a:pt x="47523" y="-10259"/>
                    <a:pt x="77763" y="436"/>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9" name="Google Shape;199;p6"/>
            <p:cNvSpPr/>
            <p:nvPr/>
          </p:nvSpPr>
          <p:spPr>
            <a:xfrm>
              <a:off x="6149557" y="1515829"/>
              <a:ext cx="110462" cy="153659"/>
            </a:xfrm>
            <a:custGeom>
              <a:rect b="b" l="l" r="r" t="t"/>
              <a:pathLst>
                <a:path extrusionOk="0" h="153659" w="110462">
                  <a:moveTo>
                    <a:pt x="105930" y="590"/>
                  </a:moveTo>
                  <a:cubicBezTo>
                    <a:pt x="132647" y="14904"/>
                    <a:pt x="33751" y="177303"/>
                    <a:pt x="4807" y="150727"/>
                  </a:cubicBezTo>
                  <a:cubicBezTo>
                    <a:pt x="-24137" y="124151"/>
                    <a:pt x="86256" y="-9960"/>
                    <a:pt x="105930" y="59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0" name="Google Shape;200;p6"/>
            <p:cNvSpPr/>
            <p:nvPr/>
          </p:nvSpPr>
          <p:spPr>
            <a:xfrm>
              <a:off x="6204789" y="1712329"/>
              <a:ext cx="107214" cy="50413"/>
            </a:xfrm>
            <a:custGeom>
              <a:rect b="b" l="l" r="r" t="t"/>
              <a:pathLst>
                <a:path extrusionOk="0" h="50413" w="107214">
                  <a:moveTo>
                    <a:pt x="106845" y="4269"/>
                  </a:moveTo>
                  <a:cubicBezTo>
                    <a:pt x="114293" y="20644"/>
                    <a:pt x="6896" y="67485"/>
                    <a:pt x="379" y="43905"/>
                  </a:cubicBezTo>
                  <a:cubicBezTo>
                    <a:pt x="-7151" y="16762"/>
                    <a:pt x="99963" y="-10794"/>
                    <a:pt x="106845" y="426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1" name="Google Shape;201;p6"/>
            <p:cNvSpPr/>
            <p:nvPr/>
          </p:nvSpPr>
          <p:spPr>
            <a:xfrm>
              <a:off x="5812105" y="1633672"/>
              <a:ext cx="79400" cy="101227"/>
            </a:xfrm>
            <a:custGeom>
              <a:rect b="b" l="l" r="r" t="t"/>
              <a:pathLst>
                <a:path extrusionOk="0" h="101227" w="79400">
                  <a:moveTo>
                    <a:pt x="4038" y="4770"/>
                  </a:moveTo>
                  <a:cubicBezTo>
                    <a:pt x="-12154" y="20128"/>
                    <a:pt x="24886" y="45417"/>
                    <a:pt x="35290" y="61144"/>
                  </a:cubicBezTo>
                  <a:cubicBezTo>
                    <a:pt x="45734" y="76871"/>
                    <a:pt x="61036" y="109224"/>
                    <a:pt x="74031" y="99407"/>
                  </a:cubicBezTo>
                  <a:cubicBezTo>
                    <a:pt x="87065" y="89590"/>
                    <a:pt x="73950" y="53137"/>
                    <a:pt x="60388" y="33763"/>
                  </a:cubicBezTo>
                  <a:cubicBezTo>
                    <a:pt x="46787" y="14388"/>
                    <a:pt x="20190" y="-10589"/>
                    <a:pt x="4038" y="477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02" name="Google Shape;202;p6"/>
          <p:cNvGrpSpPr/>
          <p:nvPr/>
        </p:nvGrpSpPr>
        <p:grpSpPr>
          <a:xfrm flipH="1">
            <a:off x="10733670" y="5080705"/>
            <a:ext cx="1359687" cy="1699489"/>
            <a:chOff x="294081" y="806179"/>
            <a:chExt cx="326283" cy="407835"/>
          </a:xfrm>
        </p:grpSpPr>
        <p:sp>
          <p:nvSpPr>
            <p:cNvPr id="203" name="Google Shape;203;p6"/>
            <p:cNvSpPr/>
            <p:nvPr/>
          </p:nvSpPr>
          <p:spPr>
            <a:xfrm>
              <a:off x="294081" y="910488"/>
              <a:ext cx="40284" cy="49764"/>
            </a:xfrm>
            <a:custGeom>
              <a:rect b="b" l="l" r="r" t="t"/>
              <a:pathLst>
                <a:path extrusionOk="0" h="49764" w="40284">
                  <a:moveTo>
                    <a:pt x="3451" y="1335"/>
                  </a:moveTo>
                  <a:cubicBezTo>
                    <a:pt x="-8037" y="10727"/>
                    <a:pt x="11056" y="60147"/>
                    <a:pt x="32723" y="47796"/>
                  </a:cubicBezTo>
                  <a:cubicBezTo>
                    <a:pt x="57381" y="33741"/>
                    <a:pt x="14814" y="-7951"/>
                    <a:pt x="3451" y="133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4" name="Google Shape;204;p6"/>
            <p:cNvSpPr/>
            <p:nvPr/>
          </p:nvSpPr>
          <p:spPr>
            <a:xfrm>
              <a:off x="350234" y="858974"/>
              <a:ext cx="39117" cy="43972"/>
            </a:xfrm>
            <a:custGeom>
              <a:rect b="b" l="l" r="r" t="t"/>
              <a:pathLst>
                <a:path extrusionOk="0" h="43972" w="39117">
                  <a:moveTo>
                    <a:pt x="4702" y="1713"/>
                  </a:moveTo>
                  <a:cubicBezTo>
                    <a:pt x="-10298" y="10332"/>
                    <a:pt x="13819" y="53752"/>
                    <a:pt x="31813" y="41956"/>
                  </a:cubicBezTo>
                  <a:cubicBezTo>
                    <a:pt x="53368" y="27824"/>
                    <a:pt x="22033" y="-8241"/>
                    <a:pt x="4702" y="1713"/>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5" name="Google Shape;205;p6"/>
            <p:cNvSpPr/>
            <p:nvPr/>
          </p:nvSpPr>
          <p:spPr>
            <a:xfrm>
              <a:off x="362269" y="943534"/>
              <a:ext cx="52002" cy="68663"/>
            </a:xfrm>
            <a:custGeom>
              <a:rect b="b" l="l" r="r" t="t"/>
              <a:pathLst>
                <a:path extrusionOk="0" h="68663" w="52002">
                  <a:moveTo>
                    <a:pt x="10877" y="314"/>
                  </a:moveTo>
                  <a:cubicBezTo>
                    <a:pt x="-17027" y="6548"/>
                    <a:pt x="14090" y="78386"/>
                    <a:pt x="44299" y="67553"/>
                  </a:cubicBezTo>
                  <a:cubicBezTo>
                    <a:pt x="66949" y="59433"/>
                    <a:pt x="34752" y="-5026"/>
                    <a:pt x="10877" y="31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6" name="Google Shape;206;p6"/>
            <p:cNvSpPr/>
            <p:nvPr/>
          </p:nvSpPr>
          <p:spPr>
            <a:xfrm>
              <a:off x="431719" y="887416"/>
              <a:ext cx="40174" cy="50997"/>
            </a:xfrm>
            <a:custGeom>
              <a:rect b="b" l="l" r="r" t="t"/>
              <a:pathLst>
                <a:path extrusionOk="0" h="50997" w="40174">
                  <a:moveTo>
                    <a:pt x="6211" y="989"/>
                  </a:moveTo>
                  <a:cubicBezTo>
                    <a:pt x="-14649" y="14761"/>
                    <a:pt x="22590" y="60448"/>
                    <a:pt x="36341" y="49247"/>
                  </a:cubicBezTo>
                  <a:cubicBezTo>
                    <a:pt x="51295" y="37066"/>
                    <a:pt x="18513" y="-7132"/>
                    <a:pt x="6211" y="98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7" name="Google Shape;207;p6"/>
            <p:cNvSpPr/>
            <p:nvPr/>
          </p:nvSpPr>
          <p:spPr>
            <a:xfrm>
              <a:off x="444907" y="806179"/>
              <a:ext cx="39374" cy="45892"/>
            </a:xfrm>
            <a:custGeom>
              <a:rect b="b" l="l" r="r" t="t"/>
              <a:pathLst>
                <a:path extrusionOk="0" h="45892" w="39374">
                  <a:moveTo>
                    <a:pt x="5976" y="1292"/>
                  </a:moveTo>
                  <a:cubicBezTo>
                    <a:pt x="-12248" y="11748"/>
                    <a:pt x="15336" y="53464"/>
                    <a:pt x="33580" y="44688"/>
                  </a:cubicBezTo>
                  <a:cubicBezTo>
                    <a:pt x="51943" y="35859"/>
                    <a:pt x="22230" y="-8031"/>
                    <a:pt x="5976" y="129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8" name="Google Shape;208;p6"/>
            <p:cNvSpPr/>
            <p:nvPr/>
          </p:nvSpPr>
          <p:spPr>
            <a:xfrm>
              <a:off x="521082" y="898577"/>
              <a:ext cx="35816" cy="41964"/>
            </a:xfrm>
            <a:custGeom>
              <a:rect b="b" l="l" r="r" t="t"/>
              <a:pathLst>
                <a:path extrusionOk="0" h="41964" w="35816">
                  <a:moveTo>
                    <a:pt x="6526" y="357"/>
                  </a:moveTo>
                  <a:cubicBezTo>
                    <a:pt x="-10197" y="5538"/>
                    <a:pt x="8259" y="50400"/>
                    <a:pt x="27714" y="40559"/>
                  </a:cubicBezTo>
                  <a:cubicBezTo>
                    <a:pt x="50311" y="29135"/>
                    <a:pt x="19865" y="-3776"/>
                    <a:pt x="6526" y="357"/>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9" name="Google Shape;209;p6"/>
            <p:cNvSpPr/>
            <p:nvPr/>
          </p:nvSpPr>
          <p:spPr>
            <a:xfrm>
              <a:off x="484925" y="985404"/>
              <a:ext cx="38729" cy="54203"/>
            </a:xfrm>
            <a:custGeom>
              <a:rect b="b" l="l" r="r" t="t"/>
              <a:pathLst>
                <a:path extrusionOk="0" h="54203" w="38729">
                  <a:moveTo>
                    <a:pt x="4724" y="577"/>
                  </a:moveTo>
                  <a:cubicBezTo>
                    <a:pt x="-9643" y="8775"/>
                    <a:pt x="11694" y="59785"/>
                    <a:pt x="29547" y="53701"/>
                  </a:cubicBezTo>
                  <a:cubicBezTo>
                    <a:pt x="56693" y="44443"/>
                    <a:pt x="16111" y="-5924"/>
                    <a:pt x="4724" y="577"/>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0" name="Google Shape;210;p6"/>
            <p:cNvSpPr/>
            <p:nvPr/>
          </p:nvSpPr>
          <p:spPr>
            <a:xfrm>
              <a:off x="461499" y="1072637"/>
              <a:ext cx="36541" cy="45888"/>
            </a:xfrm>
            <a:custGeom>
              <a:rect b="b" l="l" r="r" t="t"/>
              <a:pathLst>
                <a:path extrusionOk="0" h="45888" w="36541">
                  <a:moveTo>
                    <a:pt x="4456" y="488"/>
                  </a:moveTo>
                  <a:cubicBezTo>
                    <a:pt x="-9097" y="7431"/>
                    <a:pt x="11034" y="50616"/>
                    <a:pt x="27878" y="45463"/>
                  </a:cubicBezTo>
                  <a:cubicBezTo>
                    <a:pt x="53491" y="37626"/>
                    <a:pt x="15200" y="-5013"/>
                    <a:pt x="4456" y="48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1" name="Google Shape;211;p6"/>
            <p:cNvSpPr/>
            <p:nvPr/>
          </p:nvSpPr>
          <p:spPr>
            <a:xfrm>
              <a:off x="299468" y="990154"/>
              <a:ext cx="54435" cy="63512"/>
            </a:xfrm>
            <a:custGeom>
              <a:rect b="b" l="l" r="r" t="t"/>
              <a:pathLst>
                <a:path extrusionOk="0" h="63512" w="54435">
                  <a:moveTo>
                    <a:pt x="6165" y="479"/>
                  </a:moveTo>
                  <a:cubicBezTo>
                    <a:pt x="-12950" y="6227"/>
                    <a:pt x="16370" y="73681"/>
                    <a:pt x="39822" y="62200"/>
                  </a:cubicBezTo>
                  <a:cubicBezTo>
                    <a:pt x="80529" y="42275"/>
                    <a:pt x="25281" y="-5270"/>
                    <a:pt x="6165" y="47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2" name="Google Shape;212;p6"/>
            <p:cNvSpPr/>
            <p:nvPr/>
          </p:nvSpPr>
          <p:spPr>
            <a:xfrm>
              <a:off x="580978" y="1013259"/>
              <a:ext cx="39386" cy="52947"/>
            </a:xfrm>
            <a:custGeom>
              <a:rect b="b" l="l" r="r" t="t"/>
              <a:pathLst>
                <a:path extrusionOk="0" h="52947" w="39386">
                  <a:moveTo>
                    <a:pt x="6853" y="565"/>
                  </a:moveTo>
                  <a:cubicBezTo>
                    <a:pt x="-7068" y="5452"/>
                    <a:pt x="287" y="62417"/>
                    <a:pt x="28304" y="51580"/>
                  </a:cubicBezTo>
                  <a:cubicBezTo>
                    <a:pt x="56321" y="40747"/>
                    <a:pt x="24471" y="-5620"/>
                    <a:pt x="6853" y="56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3" name="Google Shape;213;p6"/>
            <p:cNvSpPr/>
            <p:nvPr/>
          </p:nvSpPr>
          <p:spPr>
            <a:xfrm>
              <a:off x="547665" y="1097763"/>
              <a:ext cx="39383" cy="52951"/>
            </a:xfrm>
            <a:custGeom>
              <a:rect b="b" l="l" r="r" t="t"/>
              <a:pathLst>
                <a:path extrusionOk="0" h="52951" w="39383">
                  <a:moveTo>
                    <a:pt x="6854" y="565"/>
                  </a:moveTo>
                  <a:cubicBezTo>
                    <a:pt x="-7067" y="5456"/>
                    <a:pt x="284" y="62421"/>
                    <a:pt x="28301" y="51584"/>
                  </a:cubicBezTo>
                  <a:cubicBezTo>
                    <a:pt x="56318" y="40747"/>
                    <a:pt x="24472" y="-5620"/>
                    <a:pt x="6854" y="56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4" name="Google Shape;214;p6"/>
            <p:cNvSpPr/>
            <p:nvPr/>
          </p:nvSpPr>
          <p:spPr>
            <a:xfrm>
              <a:off x="378446" y="1050379"/>
              <a:ext cx="48288" cy="58445"/>
            </a:xfrm>
            <a:custGeom>
              <a:rect b="b" l="l" r="r" t="t"/>
              <a:pathLst>
                <a:path extrusionOk="0" h="58445" w="48288">
                  <a:moveTo>
                    <a:pt x="3945" y="1542"/>
                  </a:moveTo>
                  <a:cubicBezTo>
                    <a:pt x="-2518" y="6950"/>
                    <a:pt x="154" y="16180"/>
                    <a:pt x="3522" y="26122"/>
                  </a:cubicBezTo>
                  <a:cubicBezTo>
                    <a:pt x="6884" y="36052"/>
                    <a:pt x="10933" y="46695"/>
                    <a:pt x="17164" y="53568"/>
                  </a:cubicBezTo>
                  <a:cubicBezTo>
                    <a:pt x="28070" y="65595"/>
                    <a:pt x="54229" y="54034"/>
                    <a:pt x="47064" y="33591"/>
                  </a:cubicBezTo>
                  <a:cubicBezTo>
                    <a:pt x="44967" y="27612"/>
                    <a:pt x="35106" y="18503"/>
                    <a:pt x="25666" y="10569"/>
                  </a:cubicBezTo>
                  <a:cubicBezTo>
                    <a:pt x="17276" y="3517"/>
                    <a:pt x="9470" y="-3085"/>
                    <a:pt x="3945" y="154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5" name="Google Shape;215;p6"/>
            <p:cNvSpPr/>
            <p:nvPr/>
          </p:nvSpPr>
          <p:spPr>
            <a:xfrm>
              <a:off x="426148" y="1160252"/>
              <a:ext cx="44418" cy="53762"/>
            </a:xfrm>
            <a:custGeom>
              <a:rect b="b" l="l" r="r" t="t"/>
              <a:pathLst>
                <a:path extrusionOk="0" h="53762" w="44418">
                  <a:moveTo>
                    <a:pt x="3629" y="1417"/>
                  </a:moveTo>
                  <a:cubicBezTo>
                    <a:pt x="-2318" y="6393"/>
                    <a:pt x="143" y="14881"/>
                    <a:pt x="3240" y="24030"/>
                  </a:cubicBezTo>
                  <a:cubicBezTo>
                    <a:pt x="6333" y="33163"/>
                    <a:pt x="10057" y="42955"/>
                    <a:pt x="15789" y="49274"/>
                  </a:cubicBezTo>
                  <a:cubicBezTo>
                    <a:pt x="25821" y="60338"/>
                    <a:pt x="49883" y="49708"/>
                    <a:pt x="43292" y="30900"/>
                  </a:cubicBezTo>
                  <a:cubicBezTo>
                    <a:pt x="41365" y="25399"/>
                    <a:pt x="32294" y="17019"/>
                    <a:pt x="23610" y="9724"/>
                  </a:cubicBezTo>
                  <a:cubicBezTo>
                    <a:pt x="15895" y="3235"/>
                    <a:pt x="8709" y="-2837"/>
                    <a:pt x="3629" y="1417"/>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6" name="Google Shape;216;p6"/>
            <p:cNvSpPr/>
            <p:nvPr/>
          </p:nvSpPr>
          <p:spPr>
            <a:xfrm>
              <a:off x="345346" y="1124226"/>
              <a:ext cx="35305" cy="51564"/>
            </a:xfrm>
            <a:custGeom>
              <a:rect b="b" l="l" r="r" t="t"/>
              <a:pathLst>
                <a:path extrusionOk="0" h="51564" w="35305">
                  <a:moveTo>
                    <a:pt x="5461" y="593"/>
                  </a:moveTo>
                  <a:cubicBezTo>
                    <a:pt x="-884" y="3723"/>
                    <a:pt x="-383" y="11657"/>
                    <a:pt x="559" y="20300"/>
                  </a:cubicBezTo>
                  <a:cubicBezTo>
                    <a:pt x="1500" y="28934"/>
                    <a:pt x="2875" y="38269"/>
                    <a:pt x="6754" y="44989"/>
                  </a:cubicBezTo>
                  <a:cubicBezTo>
                    <a:pt x="13541" y="56745"/>
                    <a:pt x="37306" y="52413"/>
                    <a:pt x="35170" y="34594"/>
                  </a:cubicBezTo>
                  <a:cubicBezTo>
                    <a:pt x="34546" y="29384"/>
                    <a:pt x="28080" y="20178"/>
                    <a:pt x="21745" y="11993"/>
                  </a:cubicBezTo>
                  <a:cubicBezTo>
                    <a:pt x="16116" y="4722"/>
                    <a:pt x="10885" y="-2078"/>
                    <a:pt x="5461" y="593"/>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217" name="Google Shape;217;p6"/>
          <p:cNvSpPr/>
          <p:nvPr/>
        </p:nvSpPr>
        <p:spPr>
          <a:xfrm rot="10800000">
            <a:off x="9912990" y="-7"/>
            <a:ext cx="2279003" cy="1364133"/>
          </a:xfrm>
          <a:custGeom>
            <a:rect b="b" l="l" r="r" t="t"/>
            <a:pathLst>
              <a:path extrusionOk="0" h="304664" w="508990">
                <a:moveTo>
                  <a:pt x="125654" y="328"/>
                </a:moveTo>
                <a:cubicBezTo>
                  <a:pt x="40566" y="-4773"/>
                  <a:pt x="11966" y="50925"/>
                  <a:pt x="1049" y="78254"/>
                </a:cubicBezTo>
                <a:cubicBezTo>
                  <a:pt x="-4740" y="92734"/>
                  <a:pt x="14990" y="98187"/>
                  <a:pt x="22301" y="83314"/>
                </a:cubicBezTo>
                <a:cubicBezTo>
                  <a:pt x="29616" y="68442"/>
                  <a:pt x="44206" y="23714"/>
                  <a:pt x="111611" y="24491"/>
                </a:cubicBezTo>
                <a:cubicBezTo>
                  <a:pt x="162670" y="25074"/>
                  <a:pt x="188355" y="72494"/>
                  <a:pt x="188355" y="72494"/>
                </a:cubicBezTo>
                <a:cubicBezTo>
                  <a:pt x="188355" y="72494"/>
                  <a:pt x="144822" y="82849"/>
                  <a:pt x="114777" y="116586"/>
                </a:cubicBezTo>
                <a:cubicBezTo>
                  <a:pt x="81428" y="154031"/>
                  <a:pt x="60973" y="203430"/>
                  <a:pt x="104021" y="230946"/>
                </a:cubicBezTo>
                <a:cubicBezTo>
                  <a:pt x="155088" y="263581"/>
                  <a:pt x="204499" y="220866"/>
                  <a:pt x="222809" y="165795"/>
                </a:cubicBezTo>
                <a:cubicBezTo>
                  <a:pt x="237281" y="122270"/>
                  <a:pt x="229011" y="96596"/>
                  <a:pt x="229007" y="96596"/>
                </a:cubicBezTo>
                <a:cubicBezTo>
                  <a:pt x="229007" y="96596"/>
                  <a:pt x="262084" y="76955"/>
                  <a:pt x="296788" y="89403"/>
                </a:cubicBezTo>
                <a:cubicBezTo>
                  <a:pt x="330740" y="101584"/>
                  <a:pt x="341217" y="132778"/>
                  <a:pt x="341217" y="132778"/>
                </a:cubicBezTo>
                <a:cubicBezTo>
                  <a:pt x="341217" y="132778"/>
                  <a:pt x="218684" y="199621"/>
                  <a:pt x="230525" y="258141"/>
                </a:cubicBezTo>
                <a:cubicBezTo>
                  <a:pt x="239058" y="300294"/>
                  <a:pt x="301104" y="301986"/>
                  <a:pt x="328821" y="279900"/>
                </a:cubicBezTo>
                <a:cubicBezTo>
                  <a:pt x="390474" y="230775"/>
                  <a:pt x="375496" y="152133"/>
                  <a:pt x="375500" y="152133"/>
                </a:cubicBezTo>
                <a:cubicBezTo>
                  <a:pt x="375500" y="152133"/>
                  <a:pt x="415775" y="158334"/>
                  <a:pt x="439890" y="194132"/>
                </a:cubicBezTo>
                <a:cubicBezTo>
                  <a:pt x="464009" y="229925"/>
                  <a:pt x="454754" y="276139"/>
                  <a:pt x="472024" y="295335"/>
                </a:cubicBezTo>
                <a:cubicBezTo>
                  <a:pt x="489289" y="314531"/>
                  <a:pt x="509845" y="302990"/>
                  <a:pt x="508963" y="270921"/>
                </a:cubicBezTo>
                <a:cubicBezTo>
                  <a:pt x="508076" y="238851"/>
                  <a:pt x="498891" y="206106"/>
                  <a:pt x="468482" y="167058"/>
                </a:cubicBezTo>
                <a:cubicBezTo>
                  <a:pt x="438068" y="128014"/>
                  <a:pt x="369525" y="127095"/>
                  <a:pt x="369529" y="127095"/>
                </a:cubicBezTo>
                <a:cubicBezTo>
                  <a:pt x="369529" y="127095"/>
                  <a:pt x="369890" y="83659"/>
                  <a:pt x="305176" y="61349"/>
                </a:cubicBezTo>
                <a:cubicBezTo>
                  <a:pt x="257886" y="45043"/>
                  <a:pt x="221311" y="64640"/>
                  <a:pt x="221311" y="64640"/>
                </a:cubicBezTo>
                <a:cubicBezTo>
                  <a:pt x="221311" y="64640"/>
                  <a:pt x="177462" y="3433"/>
                  <a:pt x="125654" y="328"/>
                </a:cubicBezTo>
                <a:close/>
                <a:moveTo>
                  <a:pt x="201176" y="109121"/>
                </a:moveTo>
                <a:cubicBezTo>
                  <a:pt x="201176" y="109121"/>
                  <a:pt x="215964" y="131317"/>
                  <a:pt x="196877" y="168706"/>
                </a:cubicBezTo>
                <a:cubicBezTo>
                  <a:pt x="183514" y="194873"/>
                  <a:pt x="153129" y="226582"/>
                  <a:pt x="130589" y="203621"/>
                </a:cubicBezTo>
                <a:cubicBezTo>
                  <a:pt x="102916" y="175430"/>
                  <a:pt x="201176" y="109121"/>
                  <a:pt x="201176" y="109121"/>
                </a:cubicBezTo>
                <a:close/>
                <a:moveTo>
                  <a:pt x="343621" y="166807"/>
                </a:moveTo>
                <a:cubicBezTo>
                  <a:pt x="343621" y="166807"/>
                  <a:pt x="364117" y="219947"/>
                  <a:pt x="299217" y="267885"/>
                </a:cubicBezTo>
                <a:cubicBezTo>
                  <a:pt x="270686" y="288959"/>
                  <a:pt x="243025" y="256598"/>
                  <a:pt x="271512" y="218295"/>
                </a:cubicBezTo>
                <a:cubicBezTo>
                  <a:pt x="297072" y="183927"/>
                  <a:pt x="343621" y="166807"/>
                  <a:pt x="343621" y="166807"/>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8" name="Google Shape;218;p6"/>
          <p:cNvSpPr/>
          <p:nvPr/>
        </p:nvSpPr>
        <p:spPr>
          <a:xfrm flipH="1" rot="4477425">
            <a:off x="417160" y="-105770"/>
            <a:ext cx="730927" cy="1421110"/>
          </a:xfrm>
          <a:custGeom>
            <a:rect b="b" l="l" r="r" t="t"/>
            <a:pathLst>
              <a:path extrusionOk="0" h="685121" w="352382">
                <a:moveTo>
                  <a:pt x="108205" y="54971"/>
                </a:moveTo>
                <a:cubicBezTo>
                  <a:pt x="64295" y="123514"/>
                  <a:pt x="80378" y="228381"/>
                  <a:pt x="80378" y="228381"/>
                </a:cubicBezTo>
                <a:cubicBezTo>
                  <a:pt x="80378" y="228381"/>
                  <a:pt x="12981" y="256382"/>
                  <a:pt x="1796" y="334806"/>
                </a:cubicBezTo>
                <a:cubicBezTo>
                  <a:pt x="-16453" y="462787"/>
                  <a:pt x="110407" y="500528"/>
                  <a:pt x="110407" y="500528"/>
                </a:cubicBezTo>
                <a:cubicBezTo>
                  <a:pt x="93219" y="522898"/>
                  <a:pt x="68072" y="629874"/>
                  <a:pt x="174699" y="672177"/>
                </a:cubicBezTo>
                <a:cubicBezTo>
                  <a:pt x="215010" y="688167"/>
                  <a:pt x="266321" y="687276"/>
                  <a:pt x="307069" y="680560"/>
                </a:cubicBezTo>
                <a:cubicBezTo>
                  <a:pt x="354703" y="672711"/>
                  <a:pt x="352363" y="644216"/>
                  <a:pt x="352363" y="644216"/>
                </a:cubicBezTo>
                <a:cubicBezTo>
                  <a:pt x="352363" y="644216"/>
                  <a:pt x="352797" y="611819"/>
                  <a:pt x="307433" y="619920"/>
                </a:cubicBezTo>
                <a:cubicBezTo>
                  <a:pt x="261762" y="628081"/>
                  <a:pt x="203457" y="651369"/>
                  <a:pt x="157139" y="600561"/>
                </a:cubicBezTo>
                <a:cubicBezTo>
                  <a:pt x="127664" y="568233"/>
                  <a:pt x="125806" y="534694"/>
                  <a:pt x="149018" y="506325"/>
                </a:cubicBezTo>
                <a:cubicBezTo>
                  <a:pt x="160664" y="495553"/>
                  <a:pt x="196417" y="498682"/>
                  <a:pt x="211691" y="494334"/>
                </a:cubicBezTo>
                <a:cubicBezTo>
                  <a:pt x="226094" y="490234"/>
                  <a:pt x="219455" y="465803"/>
                  <a:pt x="208635" y="466066"/>
                </a:cubicBezTo>
                <a:cubicBezTo>
                  <a:pt x="184824" y="466653"/>
                  <a:pt x="149864" y="467240"/>
                  <a:pt x="123523" y="489914"/>
                </a:cubicBezTo>
                <a:cubicBezTo>
                  <a:pt x="116086" y="488938"/>
                  <a:pt x="12463" y="456282"/>
                  <a:pt x="16171" y="359674"/>
                </a:cubicBezTo>
                <a:cubicBezTo>
                  <a:pt x="19300" y="278011"/>
                  <a:pt x="94656" y="258964"/>
                  <a:pt x="94656" y="258964"/>
                </a:cubicBezTo>
                <a:cubicBezTo>
                  <a:pt x="94656" y="258964"/>
                  <a:pt x="124077" y="408781"/>
                  <a:pt x="206440" y="406786"/>
                </a:cubicBezTo>
                <a:cubicBezTo>
                  <a:pt x="245254" y="405843"/>
                  <a:pt x="273534" y="364058"/>
                  <a:pt x="269612" y="333361"/>
                </a:cubicBezTo>
                <a:cubicBezTo>
                  <a:pt x="254087" y="211828"/>
                  <a:pt x="131651" y="215856"/>
                  <a:pt x="131651" y="215856"/>
                </a:cubicBezTo>
                <a:cubicBezTo>
                  <a:pt x="131651" y="215856"/>
                  <a:pt x="106565" y="138508"/>
                  <a:pt x="160187" y="70779"/>
                </a:cubicBezTo>
                <a:cubicBezTo>
                  <a:pt x="207675" y="10794"/>
                  <a:pt x="275368" y="53939"/>
                  <a:pt x="304203" y="83822"/>
                </a:cubicBezTo>
                <a:cubicBezTo>
                  <a:pt x="322116" y="102387"/>
                  <a:pt x="357217" y="93493"/>
                  <a:pt x="335414" y="53603"/>
                </a:cubicBezTo>
                <a:cubicBezTo>
                  <a:pt x="309684" y="6531"/>
                  <a:pt x="168651" y="-39378"/>
                  <a:pt x="108205" y="54971"/>
                </a:cubicBezTo>
                <a:close/>
                <a:moveTo>
                  <a:pt x="197304" y="291463"/>
                </a:moveTo>
                <a:cubicBezTo>
                  <a:pt x="213071" y="307291"/>
                  <a:pt x="230268" y="338210"/>
                  <a:pt x="208570" y="351776"/>
                </a:cubicBezTo>
                <a:cubicBezTo>
                  <a:pt x="195640" y="359860"/>
                  <a:pt x="170169" y="329539"/>
                  <a:pt x="162794" y="308432"/>
                </a:cubicBezTo>
                <a:cubicBezTo>
                  <a:pt x="156110" y="289309"/>
                  <a:pt x="153766" y="282609"/>
                  <a:pt x="150265" y="262430"/>
                </a:cubicBezTo>
                <a:cubicBezTo>
                  <a:pt x="150479" y="262417"/>
                  <a:pt x="174671" y="268753"/>
                  <a:pt x="197304" y="291463"/>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9" name="Google Shape;219;p6"/>
          <p:cNvSpPr txBox="1"/>
          <p:nvPr>
            <p:ph type="title"/>
          </p:nvPr>
        </p:nvSpPr>
        <p:spPr>
          <a:xfrm>
            <a:off x="5403395" y="1185075"/>
            <a:ext cx="6316500" cy="1344600"/>
          </a:xfrm>
          <a:prstGeom prst="rect">
            <a:avLst/>
          </a:prstGeom>
        </p:spPr>
        <p:txBody>
          <a:bodyPr anchorCtr="0" anchor="t" bIns="121900" lIns="121900" spcFirstLastPara="1" rIns="121900" wrap="square" tIns="121900">
            <a:normAutofit/>
          </a:bodyPr>
          <a:lstStyle>
            <a:lvl1pPr lvl="0" rtl="0" algn="ctr">
              <a:spcBef>
                <a:spcPts val="0"/>
              </a:spcBef>
              <a:spcAft>
                <a:spcPts val="0"/>
              </a:spcAft>
              <a:buSzPts val="5000"/>
              <a:buNone/>
              <a:defRPr sz="7200"/>
            </a:lvl1pPr>
            <a:lvl2pPr lvl="1" rtl="0" algn="ctr">
              <a:spcBef>
                <a:spcPts val="0"/>
              </a:spcBef>
              <a:spcAft>
                <a:spcPts val="0"/>
              </a:spcAft>
              <a:buSzPts val="5000"/>
              <a:buNone/>
              <a:defRPr/>
            </a:lvl2pPr>
            <a:lvl3pPr lvl="2" rtl="0" algn="ctr">
              <a:spcBef>
                <a:spcPts val="0"/>
              </a:spcBef>
              <a:spcAft>
                <a:spcPts val="0"/>
              </a:spcAft>
              <a:buSzPts val="5000"/>
              <a:buNone/>
              <a:defRPr/>
            </a:lvl3pPr>
            <a:lvl4pPr lvl="3" rtl="0" algn="ctr">
              <a:spcBef>
                <a:spcPts val="0"/>
              </a:spcBef>
              <a:spcAft>
                <a:spcPts val="0"/>
              </a:spcAft>
              <a:buSzPts val="5000"/>
              <a:buNone/>
              <a:defRPr/>
            </a:lvl4pPr>
            <a:lvl5pPr lvl="4" rtl="0" algn="ctr">
              <a:spcBef>
                <a:spcPts val="0"/>
              </a:spcBef>
              <a:spcAft>
                <a:spcPts val="0"/>
              </a:spcAft>
              <a:buSzPts val="5000"/>
              <a:buNone/>
              <a:defRPr/>
            </a:lvl5pPr>
            <a:lvl6pPr lvl="5" rtl="0" algn="ctr">
              <a:spcBef>
                <a:spcPts val="0"/>
              </a:spcBef>
              <a:spcAft>
                <a:spcPts val="0"/>
              </a:spcAft>
              <a:buSzPts val="5000"/>
              <a:buNone/>
              <a:defRPr/>
            </a:lvl6pPr>
            <a:lvl7pPr lvl="6" rtl="0" algn="ctr">
              <a:spcBef>
                <a:spcPts val="0"/>
              </a:spcBef>
              <a:spcAft>
                <a:spcPts val="0"/>
              </a:spcAft>
              <a:buSzPts val="5000"/>
              <a:buNone/>
              <a:defRPr/>
            </a:lvl7pPr>
            <a:lvl8pPr lvl="7" rtl="0" algn="ctr">
              <a:spcBef>
                <a:spcPts val="0"/>
              </a:spcBef>
              <a:spcAft>
                <a:spcPts val="0"/>
              </a:spcAft>
              <a:buSzPts val="5000"/>
              <a:buNone/>
              <a:defRPr/>
            </a:lvl8pPr>
            <a:lvl9pPr lvl="8" rtl="0" algn="ctr">
              <a:spcBef>
                <a:spcPts val="0"/>
              </a:spcBef>
              <a:spcAft>
                <a:spcPts val="0"/>
              </a:spcAft>
              <a:buSzPts val="5000"/>
              <a:buNone/>
              <a:defRPr/>
            </a:lvl9pPr>
          </a:lstStyle>
          <a:p/>
        </p:txBody>
      </p:sp>
      <p:sp>
        <p:nvSpPr>
          <p:cNvPr id="220" name="Google Shape;220;p6"/>
          <p:cNvSpPr txBox="1"/>
          <p:nvPr>
            <p:ph idx="1" type="subTitle"/>
          </p:nvPr>
        </p:nvSpPr>
        <p:spPr>
          <a:xfrm>
            <a:off x="5403375" y="2529672"/>
            <a:ext cx="6316500" cy="530700"/>
          </a:xfrm>
          <a:prstGeom prst="rect">
            <a:avLst/>
          </a:prstGeom>
        </p:spPr>
        <p:txBody>
          <a:bodyPr anchorCtr="0" anchor="t" bIns="121900" lIns="121900" spcFirstLastPara="1" rIns="121900" wrap="square" tIns="121900">
            <a:normAutofit/>
          </a:bodyPr>
          <a:lstStyle>
            <a:lvl1pPr lvl="0" rtl="0" algn="ctr">
              <a:lnSpc>
                <a:spcPct val="80000"/>
              </a:lnSpc>
              <a:spcBef>
                <a:spcPts val="0"/>
              </a:spcBef>
              <a:spcAft>
                <a:spcPts val="0"/>
              </a:spcAft>
              <a:buSzPts val="2800"/>
              <a:buNone/>
              <a:defRPr b="1" sz="307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21" name="Google Shape;221;p6"/>
          <p:cNvSpPr txBox="1"/>
          <p:nvPr>
            <p:ph idx="2" type="body"/>
          </p:nvPr>
        </p:nvSpPr>
        <p:spPr>
          <a:xfrm>
            <a:off x="5403409" y="3060375"/>
            <a:ext cx="6316500" cy="1297800"/>
          </a:xfrm>
          <a:prstGeom prst="rect">
            <a:avLst/>
          </a:prstGeom>
        </p:spPr>
        <p:txBody>
          <a:bodyPr anchorCtr="0" anchor="t" bIns="121900" lIns="121900" spcFirstLastPara="1" rIns="121900" wrap="square" tIns="121900">
            <a:normAutofit/>
          </a:bodyPr>
          <a:lstStyle>
            <a:lvl1pPr indent="-368300" lvl="0" marL="457200" rtl="0" algn="ctr">
              <a:lnSpc>
                <a:spcPct val="100000"/>
              </a:lnSpc>
              <a:spcBef>
                <a:spcPts val="0"/>
              </a:spcBef>
              <a:spcAft>
                <a:spcPts val="0"/>
              </a:spcAft>
              <a:buSzPts val="2200"/>
              <a:buChar char="●"/>
              <a:defRPr/>
            </a:lvl1pPr>
            <a:lvl2pPr indent="-368300" lvl="1" marL="914400" rtl="0" algn="ctr">
              <a:spcBef>
                <a:spcPts val="0"/>
              </a:spcBef>
              <a:spcAft>
                <a:spcPts val="0"/>
              </a:spcAft>
              <a:buSzPts val="2200"/>
              <a:buChar char="○"/>
              <a:defRPr/>
            </a:lvl2pPr>
            <a:lvl3pPr indent="-368300" lvl="2" marL="1371600" rtl="0" algn="ctr">
              <a:spcBef>
                <a:spcPts val="0"/>
              </a:spcBef>
              <a:spcAft>
                <a:spcPts val="0"/>
              </a:spcAft>
              <a:buSzPts val="2200"/>
              <a:buChar char="■"/>
              <a:defRPr/>
            </a:lvl3pPr>
            <a:lvl4pPr indent="-368300" lvl="3" marL="1828800" rtl="0" algn="ctr">
              <a:spcBef>
                <a:spcPts val="0"/>
              </a:spcBef>
              <a:spcAft>
                <a:spcPts val="0"/>
              </a:spcAft>
              <a:buSzPts val="2200"/>
              <a:buChar char="●"/>
              <a:defRPr/>
            </a:lvl4pPr>
            <a:lvl5pPr indent="-368300" lvl="4" marL="2286000" rtl="0" algn="ctr">
              <a:spcBef>
                <a:spcPts val="0"/>
              </a:spcBef>
              <a:spcAft>
                <a:spcPts val="0"/>
              </a:spcAft>
              <a:buSzPts val="2200"/>
              <a:buChar char="○"/>
              <a:defRPr/>
            </a:lvl5pPr>
            <a:lvl6pPr indent="-368300" lvl="5" marL="2743200" rtl="0" algn="ctr">
              <a:spcBef>
                <a:spcPts val="0"/>
              </a:spcBef>
              <a:spcAft>
                <a:spcPts val="0"/>
              </a:spcAft>
              <a:buSzPts val="2200"/>
              <a:buChar char="■"/>
              <a:defRPr/>
            </a:lvl6pPr>
            <a:lvl7pPr indent="-368300" lvl="6" marL="3200400" rtl="0" algn="ctr">
              <a:spcBef>
                <a:spcPts val="0"/>
              </a:spcBef>
              <a:spcAft>
                <a:spcPts val="0"/>
              </a:spcAft>
              <a:buSzPts val="2200"/>
              <a:buChar char="●"/>
              <a:defRPr/>
            </a:lvl7pPr>
            <a:lvl8pPr indent="-368300" lvl="7" marL="3657600" rtl="0" algn="ctr">
              <a:spcBef>
                <a:spcPts val="0"/>
              </a:spcBef>
              <a:spcAft>
                <a:spcPts val="0"/>
              </a:spcAft>
              <a:buSzPts val="2200"/>
              <a:buChar char="○"/>
              <a:defRPr/>
            </a:lvl8pPr>
            <a:lvl9pPr indent="-368300" lvl="8" marL="4114800" rtl="0" algn="ctr">
              <a:spcBef>
                <a:spcPts val="0"/>
              </a:spcBef>
              <a:spcAft>
                <a:spcPts val="0"/>
              </a:spcAft>
              <a:buSzPts val="22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boxes">
  <p:cSld name="CUSTOM_1">
    <p:spTree>
      <p:nvGrpSpPr>
        <p:cNvPr id="222" name="Shape 222"/>
        <p:cNvGrpSpPr/>
        <p:nvPr/>
      </p:nvGrpSpPr>
      <p:grpSpPr>
        <a:xfrm>
          <a:off x="0" y="0"/>
          <a:ext cx="0" cy="0"/>
          <a:chOff x="0" y="0"/>
          <a:chExt cx="0" cy="0"/>
        </a:xfrm>
      </p:grpSpPr>
      <p:sp>
        <p:nvSpPr>
          <p:cNvPr id="223" name="Google Shape;223;p7"/>
          <p:cNvSpPr/>
          <p:nvPr/>
        </p:nvSpPr>
        <p:spPr>
          <a:xfrm flipH="1" rot="-10021455">
            <a:off x="2579678" y="-345785"/>
            <a:ext cx="8836109" cy="6961386"/>
          </a:xfrm>
          <a:custGeom>
            <a:rect b="b" l="l" r="r" t="t"/>
            <a:pathLst>
              <a:path extrusionOk="0" h="414151" w="470711">
                <a:moveTo>
                  <a:pt x="188380" y="238"/>
                </a:moveTo>
                <a:cubicBezTo>
                  <a:pt x="92002" y="4148"/>
                  <a:pt x="-58524" y="151023"/>
                  <a:pt x="23702" y="260659"/>
                </a:cubicBezTo>
                <a:cubicBezTo>
                  <a:pt x="76599" y="331185"/>
                  <a:pt x="136276" y="303391"/>
                  <a:pt x="211361" y="333424"/>
                </a:cubicBezTo>
                <a:cubicBezTo>
                  <a:pt x="275155" y="358943"/>
                  <a:pt x="292089" y="418932"/>
                  <a:pt x="368380" y="413848"/>
                </a:cubicBezTo>
                <a:cubicBezTo>
                  <a:pt x="463369" y="407517"/>
                  <a:pt x="487366" y="267071"/>
                  <a:pt x="460292" y="199382"/>
                </a:cubicBezTo>
                <a:cubicBezTo>
                  <a:pt x="410909" y="75931"/>
                  <a:pt x="317013" y="-4980"/>
                  <a:pt x="188380" y="238"/>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224" name="Google Shape;224;p7"/>
          <p:cNvGrpSpPr/>
          <p:nvPr/>
        </p:nvGrpSpPr>
        <p:grpSpPr>
          <a:xfrm>
            <a:off x="136332" y="121808"/>
            <a:ext cx="1028578" cy="1349663"/>
            <a:chOff x="2671700" y="160784"/>
            <a:chExt cx="209018" cy="274266"/>
          </a:xfrm>
        </p:grpSpPr>
        <p:sp>
          <p:nvSpPr>
            <p:cNvPr id="225" name="Google Shape;225;p7"/>
            <p:cNvSpPr/>
            <p:nvPr/>
          </p:nvSpPr>
          <p:spPr>
            <a:xfrm>
              <a:off x="2725059" y="160784"/>
              <a:ext cx="31597" cy="54961"/>
            </a:xfrm>
            <a:custGeom>
              <a:rect b="b" l="l" r="r" t="t"/>
              <a:pathLst>
                <a:path extrusionOk="0" h="54961" w="31597">
                  <a:moveTo>
                    <a:pt x="16217" y="22"/>
                  </a:moveTo>
                  <a:cubicBezTo>
                    <a:pt x="1437" y="1347"/>
                    <a:pt x="-10492" y="52964"/>
                    <a:pt x="14375" y="54901"/>
                  </a:cubicBezTo>
                  <a:cubicBezTo>
                    <a:pt x="42668" y="57106"/>
                    <a:pt x="30831" y="-1289"/>
                    <a:pt x="16217" y="2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6" name="Google Shape;226;p7"/>
            <p:cNvSpPr/>
            <p:nvPr/>
          </p:nvSpPr>
          <p:spPr>
            <a:xfrm>
              <a:off x="2810228" y="256504"/>
              <a:ext cx="70490" cy="49129"/>
            </a:xfrm>
            <a:custGeom>
              <a:rect b="b" l="l" r="r" t="t"/>
              <a:pathLst>
                <a:path extrusionOk="0" h="49129" w="70490">
                  <a:moveTo>
                    <a:pt x="70364" y="12312"/>
                  </a:moveTo>
                  <a:cubicBezTo>
                    <a:pt x="66377" y="-16001"/>
                    <a:pt x="-7716" y="9265"/>
                    <a:pt x="659" y="40246"/>
                  </a:cubicBezTo>
                  <a:cubicBezTo>
                    <a:pt x="6942" y="63471"/>
                    <a:pt x="73773" y="36539"/>
                    <a:pt x="70364" y="1231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7" name="Google Shape;227;p7"/>
            <p:cNvSpPr/>
            <p:nvPr/>
          </p:nvSpPr>
          <p:spPr>
            <a:xfrm>
              <a:off x="2680518" y="295461"/>
              <a:ext cx="46131" cy="61760"/>
            </a:xfrm>
            <a:custGeom>
              <a:rect b="b" l="l" r="r" t="t"/>
              <a:pathLst>
                <a:path extrusionOk="0" h="61760" w="46131">
                  <a:moveTo>
                    <a:pt x="42563" y="1151"/>
                  </a:moveTo>
                  <a:cubicBezTo>
                    <a:pt x="25795" y="-8329"/>
                    <a:pt x="-12597" y="43430"/>
                    <a:pt x="4130" y="57658"/>
                  </a:cubicBezTo>
                  <a:cubicBezTo>
                    <a:pt x="29568" y="79294"/>
                    <a:pt x="55853" y="8667"/>
                    <a:pt x="42563" y="1151"/>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8" name="Google Shape;228;p7"/>
            <p:cNvSpPr/>
            <p:nvPr/>
          </p:nvSpPr>
          <p:spPr>
            <a:xfrm>
              <a:off x="2675003" y="203344"/>
              <a:ext cx="33361" cy="48990"/>
            </a:xfrm>
            <a:custGeom>
              <a:rect b="b" l="l" r="r" t="t"/>
              <a:pathLst>
                <a:path extrusionOk="0" h="48990" w="33361">
                  <a:moveTo>
                    <a:pt x="7402" y="306"/>
                  </a:moveTo>
                  <a:cubicBezTo>
                    <a:pt x="-5119" y="3785"/>
                    <a:pt x="-2804" y="56086"/>
                    <a:pt x="22464" y="48178"/>
                  </a:cubicBezTo>
                  <a:cubicBezTo>
                    <a:pt x="47737" y="40269"/>
                    <a:pt x="23246" y="-4096"/>
                    <a:pt x="7402" y="306"/>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9" name="Google Shape;229;p7"/>
            <p:cNvSpPr/>
            <p:nvPr/>
          </p:nvSpPr>
          <p:spPr>
            <a:xfrm>
              <a:off x="2734610" y="231957"/>
              <a:ext cx="47255" cy="59139"/>
            </a:xfrm>
            <a:custGeom>
              <a:rect b="b" l="l" r="r" t="t"/>
              <a:pathLst>
                <a:path extrusionOk="0" h="59139" w="47255">
                  <a:moveTo>
                    <a:pt x="4274" y="1399"/>
                  </a:moveTo>
                  <a:cubicBezTo>
                    <a:pt x="-2373" y="6582"/>
                    <a:pt x="-21" y="15896"/>
                    <a:pt x="2998" y="25950"/>
                  </a:cubicBezTo>
                  <a:cubicBezTo>
                    <a:pt x="6019" y="35989"/>
                    <a:pt x="9694" y="46767"/>
                    <a:pt x="15685" y="53850"/>
                  </a:cubicBezTo>
                  <a:cubicBezTo>
                    <a:pt x="26170" y="66247"/>
                    <a:pt x="52710" y="55600"/>
                    <a:pt x="46257" y="34918"/>
                  </a:cubicBezTo>
                  <a:cubicBezTo>
                    <a:pt x="44370" y="28873"/>
                    <a:pt x="34829" y="19429"/>
                    <a:pt x="25668" y="11173"/>
                  </a:cubicBezTo>
                  <a:cubicBezTo>
                    <a:pt x="17527" y="3837"/>
                    <a:pt x="9953" y="-3032"/>
                    <a:pt x="4274" y="139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0" name="Google Shape;230;p7"/>
            <p:cNvSpPr/>
            <p:nvPr/>
          </p:nvSpPr>
          <p:spPr>
            <a:xfrm>
              <a:off x="2737281" y="326646"/>
              <a:ext cx="42894" cy="61613"/>
            </a:xfrm>
            <a:custGeom>
              <a:rect b="b" l="l" r="r" t="t"/>
              <a:pathLst>
                <a:path extrusionOk="0" h="61613" w="42894">
                  <a:moveTo>
                    <a:pt x="5885" y="880"/>
                  </a:moveTo>
                  <a:cubicBezTo>
                    <a:pt x="-1438" y="5052"/>
                    <a:pt x="-450" y="14607"/>
                    <a:pt x="1092" y="24991"/>
                  </a:cubicBezTo>
                  <a:cubicBezTo>
                    <a:pt x="2631" y="35360"/>
                    <a:pt x="4720" y="46555"/>
                    <a:pt x="9626" y="54427"/>
                  </a:cubicBezTo>
                  <a:cubicBezTo>
                    <a:pt x="18216" y="68205"/>
                    <a:pt x="46014" y="61491"/>
                    <a:pt x="42606" y="40096"/>
                  </a:cubicBezTo>
                  <a:cubicBezTo>
                    <a:pt x="41610" y="33841"/>
                    <a:pt x="33530" y="23122"/>
                    <a:pt x="25652" y="13633"/>
                  </a:cubicBezTo>
                  <a:cubicBezTo>
                    <a:pt x="18653" y="5201"/>
                    <a:pt x="12148" y="-2687"/>
                    <a:pt x="5885" y="88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1" name="Google Shape;231;p7"/>
            <p:cNvSpPr/>
            <p:nvPr/>
          </p:nvSpPr>
          <p:spPr>
            <a:xfrm>
              <a:off x="2671700" y="394353"/>
              <a:ext cx="48456" cy="40697"/>
            </a:xfrm>
            <a:custGeom>
              <a:rect b="b" l="l" r="r" t="t"/>
              <a:pathLst>
                <a:path extrusionOk="0" h="40697" w="48456">
                  <a:moveTo>
                    <a:pt x="1261" y="2881"/>
                  </a:moveTo>
                  <a:cubicBezTo>
                    <a:pt x="-2350" y="8962"/>
                    <a:pt x="2398" y="15341"/>
                    <a:pt x="7904" y="22069"/>
                  </a:cubicBezTo>
                  <a:cubicBezTo>
                    <a:pt x="13401" y="28793"/>
                    <a:pt x="19647" y="35865"/>
                    <a:pt x="26561" y="39379"/>
                  </a:cubicBezTo>
                  <a:cubicBezTo>
                    <a:pt x="38665" y="45528"/>
                    <a:pt x="56218" y="28934"/>
                    <a:pt x="44705" y="15167"/>
                  </a:cubicBezTo>
                  <a:cubicBezTo>
                    <a:pt x="41341" y="11139"/>
                    <a:pt x="30901" y="6951"/>
                    <a:pt x="21125" y="3550"/>
                  </a:cubicBezTo>
                  <a:cubicBezTo>
                    <a:pt x="12441" y="527"/>
                    <a:pt x="4349" y="-2317"/>
                    <a:pt x="1261" y="2881"/>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232" name="Google Shape;232;p7"/>
          <p:cNvSpPr/>
          <p:nvPr/>
        </p:nvSpPr>
        <p:spPr>
          <a:xfrm>
            <a:off x="-158300" y="5601025"/>
            <a:ext cx="2168297" cy="1297869"/>
          </a:xfrm>
          <a:custGeom>
            <a:rect b="b" l="l" r="r" t="t"/>
            <a:pathLst>
              <a:path extrusionOk="0" h="304664" w="508990">
                <a:moveTo>
                  <a:pt x="125654" y="328"/>
                </a:moveTo>
                <a:cubicBezTo>
                  <a:pt x="40566" y="-4773"/>
                  <a:pt x="11966" y="50925"/>
                  <a:pt x="1049" y="78254"/>
                </a:cubicBezTo>
                <a:cubicBezTo>
                  <a:pt x="-4740" y="92734"/>
                  <a:pt x="14990" y="98187"/>
                  <a:pt x="22301" y="83314"/>
                </a:cubicBezTo>
                <a:cubicBezTo>
                  <a:pt x="29616" y="68442"/>
                  <a:pt x="44206" y="23714"/>
                  <a:pt x="111611" y="24491"/>
                </a:cubicBezTo>
                <a:cubicBezTo>
                  <a:pt x="162670" y="25074"/>
                  <a:pt x="188355" y="72494"/>
                  <a:pt x="188355" y="72494"/>
                </a:cubicBezTo>
                <a:cubicBezTo>
                  <a:pt x="188355" y="72494"/>
                  <a:pt x="144822" y="82849"/>
                  <a:pt x="114777" y="116586"/>
                </a:cubicBezTo>
                <a:cubicBezTo>
                  <a:pt x="81428" y="154031"/>
                  <a:pt x="60973" y="203430"/>
                  <a:pt x="104021" y="230946"/>
                </a:cubicBezTo>
                <a:cubicBezTo>
                  <a:pt x="155088" y="263581"/>
                  <a:pt x="204499" y="220866"/>
                  <a:pt x="222809" y="165795"/>
                </a:cubicBezTo>
                <a:cubicBezTo>
                  <a:pt x="237281" y="122270"/>
                  <a:pt x="229011" y="96596"/>
                  <a:pt x="229007" y="96596"/>
                </a:cubicBezTo>
                <a:cubicBezTo>
                  <a:pt x="229007" y="96596"/>
                  <a:pt x="262084" y="76955"/>
                  <a:pt x="296788" y="89403"/>
                </a:cubicBezTo>
                <a:cubicBezTo>
                  <a:pt x="330740" y="101584"/>
                  <a:pt x="341217" y="132778"/>
                  <a:pt x="341217" y="132778"/>
                </a:cubicBezTo>
                <a:cubicBezTo>
                  <a:pt x="341217" y="132778"/>
                  <a:pt x="218684" y="199621"/>
                  <a:pt x="230525" y="258141"/>
                </a:cubicBezTo>
                <a:cubicBezTo>
                  <a:pt x="239058" y="300294"/>
                  <a:pt x="301104" y="301986"/>
                  <a:pt x="328821" y="279900"/>
                </a:cubicBezTo>
                <a:cubicBezTo>
                  <a:pt x="390474" y="230775"/>
                  <a:pt x="375496" y="152133"/>
                  <a:pt x="375500" y="152133"/>
                </a:cubicBezTo>
                <a:cubicBezTo>
                  <a:pt x="375500" y="152133"/>
                  <a:pt x="415775" y="158334"/>
                  <a:pt x="439890" y="194132"/>
                </a:cubicBezTo>
                <a:cubicBezTo>
                  <a:pt x="464009" y="229925"/>
                  <a:pt x="454754" y="276139"/>
                  <a:pt x="472024" y="295335"/>
                </a:cubicBezTo>
                <a:cubicBezTo>
                  <a:pt x="489289" y="314531"/>
                  <a:pt x="509845" y="302990"/>
                  <a:pt x="508963" y="270921"/>
                </a:cubicBezTo>
                <a:cubicBezTo>
                  <a:pt x="508076" y="238851"/>
                  <a:pt x="498891" y="206106"/>
                  <a:pt x="468482" y="167058"/>
                </a:cubicBezTo>
                <a:cubicBezTo>
                  <a:pt x="438068" y="128014"/>
                  <a:pt x="369525" y="127095"/>
                  <a:pt x="369529" y="127095"/>
                </a:cubicBezTo>
                <a:cubicBezTo>
                  <a:pt x="369529" y="127095"/>
                  <a:pt x="369890" y="83659"/>
                  <a:pt x="305176" y="61349"/>
                </a:cubicBezTo>
                <a:cubicBezTo>
                  <a:pt x="257886" y="45043"/>
                  <a:pt x="221311" y="64640"/>
                  <a:pt x="221311" y="64640"/>
                </a:cubicBezTo>
                <a:cubicBezTo>
                  <a:pt x="221311" y="64640"/>
                  <a:pt x="177462" y="3433"/>
                  <a:pt x="125654" y="328"/>
                </a:cubicBezTo>
                <a:close/>
                <a:moveTo>
                  <a:pt x="201176" y="109121"/>
                </a:moveTo>
                <a:cubicBezTo>
                  <a:pt x="201176" y="109121"/>
                  <a:pt x="215964" y="131317"/>
                  <a:pt x="196877" y="168706"/>
                </a:cubicBezTo>
                <a:cubicBezTo>
                  <a:pt x="183514" y="194873"/>
                  <a:pt x="153129" y="226582"/>
                  <a:pt x="130589" y="203621"/>
                </a:cubicBezTo>
                <a:cubicBezTo>
                  <a:pt x="102916" y="175430"/>
                  <a:pt x="201176" y="109121"/>
                  <a:pt x="201176" y="109121"/>
                </a:cubicBezTo>
                <a:close/>
                <a:moveTo>
                  <a:pt x="343621" y="166807"/>
                </a:moveTo>
                <a:cubicBezTo>
                  <a:pt x="343621" y="166807"/>
                  <a:pt x="364117" y="219947"/>
                  <a:pt x="299217" y="267885"/>
                </a:cubicBezTo>
                <a:cubicBezTo>
                  <a:pt x="270686" y="288959"/>
                  <a:pt x="243025" y="256598"/>
                  <a:pt x="271512" y="218295"/>
                </a:cubicBezTo>
                <a:cubicBezTo>
                  <a:pt x="297072" y="183927"/>
                  <a:pt x="343621" y="166807"/>
                  <a:pt x="343621" y="166807"/>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3" name="Google Shape;233;p7"/>
          <p:cNvSpPr/>
          <p:nvPr/>
        </p:nvSpPr>
        <p:spPr>
          <a:xfrm rot="10800000">
            <a:off x="10570500" y="5799327"/>
            <a:ext cx="1891270" cy="1205081"/>
          </a:xfrm>
          <a:custGeom>
            <a:rect b="b" l="l" r="r" t="t"/>
            <a:pathLst>
              <a:path extrusionOk="0" h="315260" w="494773">
                <a:moveTo>
                  <a:pt x="317" y="173323"/>
                </a:moveTo>
                <a:cubicBezTo>
                  <a:pt x="3353" y="161281"/>
                  <a:pt x="35171" y="149144"/>
                  <a:pt x="73143" y="164721"/>
                </a:cubicBezTo>
                <a:cubicBezTo>
                  <a:pt x="117834" y="183047"/>
                  <a:pt x="140625" y="277680"/>
                  <a:pt x="184790" y="270798"/>
                </a:cubicBezTo>
                <a:cubicBezTo>
                  <a:pt x="228914" y="263916"/>
                  <a:pt x="271015" y="199729"/>
                  <a:pt x="306031" y="149650"/>
                </a:cubicBezTo>
                <a:cubicBezTo>
                  <a:pt x="353475" y="81874"/>
                  <a:pt x="436867" y="-9163"/>
                  <a:pt x="469333" y="745"/>
                </a:cubicBezTo>
                <a:cubicBezTo>
                  <a:pt x="545357" y="23944"/>
                  <a:pt x="432818" y="79660"/>
                  <a:pt x="369223" y="159930"/>
                </a:cubicBezTo>
                <a:cubicBezTo>
                  <a:pt x="315990" y="227171"/>
                  <a:pt x="234946" y="315769"/>
                  <a:pt x="183292" y="315259"/>
                </a:cubicBezTo>
                <a:cubicBezTo>
                  <a:pt x="106783" y="314506"/>
                  <a:pt x="109657" y="243631"/>
                  <a:pt x="62496" y="207510"/>
                </a:cubicBezTo>
                <a:cubicBezTo>
                  <a:pt x="15376" y="171390"/>
                  <a:pt x="-2679" y="185362"/>
                  <a:pt x="317" y="173323"/>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4" name="Google Shape;234;p7"/>
          <p:cNvSpPr/>
          <p:nvPr/>
        </p:nvSpPr>
        <p:spPr>
          <a:xfrm flipH="1">
            <a:off x="11334071" y="763128"/>
            <a:ext cx="876775" cy="723718"/>
          </a:xfrm>
          <a:custGeom>
            <a:rect b="b" l="l" r="r" t="t"/>
            <a:pathLst>
              <a:path extrusionOk="0" h="105077" w="84083">
                <a:moveTo>
                  <a:pt x="84083" y="864"/>
                </a:moveTo>
                <a:cubicBezTo>
                  <a:pt x="76244" y="-1747"/>
                  <a:pt x="65212" y="2713"/>
                  <a:pt x="60960" y="9798"/>
                </a:cubicBezTo>
                <a:cubicBezTo>
                  <a:pt x="55165" y="19454"/>
                  <a:pt x="54669" y="31433"/>
                  <a:pt x="52027" y="42380"/>
                </a:cubicBezTo>
                <a:cubicBezTo>
                  <a:pt x="46522" y="65191"/>
                  <a:pt x="38385" y="94095"/>
                  <a:pt x="16817" y="103340"/>
                </a:cubicBezTo>
                <a:cubicBezTo>
                  <a:pt x="11642" y="105558"/>
                  <a:pt x="5630" y="104917"/>
                  <a:pt x="0" y="104917"/>
                </a:cubicBezTo>
              </a:path>
            </a:pathLst>
          </a:custGeom>
          <a:noFill/>
          <a:ln cap="flat" cmpd="sng" w="19050">
            <a:solidFill>
              <a:schemeClr val="dk2"/>
            </a:solidFill>
            <a:prstDash val="dash"/>
            <a:round/>
            <a:headEnd len="med" w="med" type="none"/>
            <a:tailEnd len="med" w="med" type="none"/>
          </a:ln>
        </p:spPr>
      </p:sp>
      <p:grpSp>
        <p:nvGrpSpPr>
          <p:cNvPr id="235" name="Google Shape;235;p7"/>
          <p:cNvGrpSpPr/>
          <p:nvPr/>
        </p:nvGrpSpPr>
        <p:grpSpPr>
          <a:xfrm flipH="1" rot="339470">
            <a:off x="10063080" y="201566"/>
            <a:ext cx="1352489" cy="916650"/>
            <a:chOff x="2619888" y="547914"/>
            <a:chExt cx="571532" cy="387356"/>
          </a:xfrm>
        </p:grpSpPr>
        <p:sp>
          <p:nvSpPr>
            <p:cNvPr id="236" name="Google Shape;236;p7"/>
            <p:cNvSpPr/>
            <p:nvPr/>
          </p:nvSpPr>
          <p:spPr>
            <a:xfrm>
              <a:off x="2622913" y="552115"/>
              <a:ext cx="568372" cy="358918"/>
            </a:xfrm>
            <a:custGeom>
              <a:rect b="b" l="l" r="r" t="t"/>
              <a:pathLst>
                <a:path extrusionOk="0" h="358918" w="568372">
                  <a:moveTo>
                    <a:pt x="0" y="70057"/>
                  </a:moveTo>
                  <a:lnTo>
                    <a:pt x="6696" y="157152"/>
                  </a:lnTo>
                  <a:lnTo>
                    <a:pt x="48938" y="176191"/>
                  </a:lnTo>
                  <a:lnTo>
                    <a:pt x="11489" y="189545"/>
                  </a:lnTo>
                  <a:lnTo>
                    <a:pt x="30474" y="358919"/>
                  </a:lnTo>
                  <a:lnTo>
                    <a:pt x="568373" y="0"/>
                  </a:lnTo>
                  <a:lnTo>
                    <a:pt x="0" y="70057"/>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7" name="Google Shape;237;p7"/>
            <p:cNvSpPr/>
            <p:nvPr/>
          </p:nvSpPr>
          <p:spPr>
            <a:xfrm>
              <a:off x="2734978" y="551055"/>
              <a:ext cx="456442" cy="382588"/>
            </a:xfrm>
            <a:custGeom>
              <a:rect b="b" l="l" r="r" t="t"/>
              <a:pathLst>
                <a:path extrusionOk="0" h="382588" w="456442">
                  <a:moveTo>
                    <a:pt x="0" y="299067"/>
                  </a:moveTo>
                  <a:lnTo>
                    <a:pt x="65660" y="382588"/>
                  </a:lnTo>
                  <a:lnTo>
                    <a:pt x="456442" y="0"/>
                  </a:lnTo>
                  <a:lnTo>
                    <a:pt x="0" y="299067"/>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8" name="Google Shape;238;p7"/>
            <p:cNvSpPr/>
            <p:nvPr/>
          </p:nvSpPr>
          <p:spPr>
            <a:xfrm>
              <a:off x="2734978" y="552682"/>
              <a:ext cx="456442" cy="382588"/>
            </a:xfrm>
            <a:custGeom>
              <a:rect b="b" l="l" r="r" t="t"/>
              <a:pathLst>
                <a:path extrusionOk="0" h="382588" w="456442">
                  <a:moveTo>
                    <a:pt x="0" y="299067"/>
                  </a:moveTo>
                  <a:lnTo>
                    <a:pt x="65660" y="382588"/>
                  </a:lnTo>
                  <a:lnTo>
                    <a:pt x="456442" y="0"/>
                  </a:lnTo>
                  <a:lnTo>
                    <a:pt x="0" y="299067"/>
                  </a:lnTo>
                  <a:close/>
                </a:path>
              </a:pathLst>
            </a:custGeom>
            <a:solidFill>
              <a:srgbClr val="000002">
                <a:alpha val="1862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9" name="Google Shape;239;p7"/>
            <p:cNvSpPr/>
            <p:nvPr/>
          </p:nvSpPr>
          <p:spPr>
            <a:xfrm>
              <a:off x="2629609" y="551055"/>
              <a:ext cx="561811" cy="177251"/>
            </a:xfrm>
            <a:custGeom>
              <a:rect b="b" l="l" r="r" t="t"/>
              <a:pathLst>
                <a:path extrusionOk="0" h="177251" w="561811">
                  <a:moveTo>
                    <a:pt x="0" y="158213"/>
                  </a:moveTo>
                  <a:lnTo>
                    <a:pt x="561811" y="0"/>
                  </a:lnTo>
                  <a:lnTo>
                    <a:pt x="42242" y="177251"/>
                  </a:lnTo>
                  <a:lnTo>
                    <a:pt x="0" y="158213"/>
                  </a:lnTo>
                  <a:close/>
                </a:path>
              </a:pathLst>
            </a:custGeom>
            <a:solidFill>
              <a:srgbClr val="000002">
                <a:alpha val="1862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0" name="Google Shape;240;p7"/>
            <p:cNvSpPr/>
            <p:nvPr/>
          </p:nvSpPr>
          <p:spPr>
            <a:xfrm>
              <a:off x="2842515" y="547914"/>
              <a:ext cx="348025" cy="185299"/>
            </a:xfrm>
            <a:custGeom>
              <a:rect b="b" l="l" r="r" t="t"/>
              <a:pathLst>
                <a:path extrusionOk="0" h="185299" w="348025">
                  <a:moveTo>
                    <a:pt x="343882" y="189"/>
                  </a:moveTo>
                  <a:lnTo>
                    <a:pt x="2066" y="118848"/>
                  </a:lnTo>
                  <a:cubicBezTo>
                    <a:pt x="471" y="119403"/>
                    <a:pt x="-383" y="121176"/>
                    <a:pt x="167" y="122771"/>
                  </a:cubicBezTo>
                  <a:cubicBezTo>
                    <a:pt x="722" y="124366"/>
                    <a:pt x="2365" y="125224"/>
                    <a:pt x="3964" y="124669"/>
                  </a:cubicBezTo>
                  <a:lnTo>
                    <a:pt x="323386" y="13852"/>
                  </a:lnTo>
                  <a:lnTo>
                    <a:pt x="74551" y="179695"/>
                  </a:lnTo>
                  <a:cubicBezTo>
                    <a:pt x="73147" y="180635"/>
                    <a:pt x="72730" y="182594"/>
                    <a:pt x="73669" y="183999"/>
                  </a:cubicBezTo>
                  <a:cubicBezTo>
                    <a:pt x="74604" y="185403"/>
                    <a:pt x="76563" y="185695"/>
                    <a:pt x="77968" y="184756"/>
                  </a:cubicBezTo>
                  <a:lnTo>
                    <a:pt x="346662" y="5626"/>
                  </a:lnTo>
                  <a:cubicBezTo>
                    <a:pt x="349650" y="3634"/>
                    <a:pt x="347274" y="-989"/>
                    <a:pt x="343882" y="189"/>
                  </a:cubicBezTo>
                  <a:close/>
                </a:path>
              </a:pathLst>
            </a:custGeom>
            <a:solidFill>
              <a:srgbClr val="0000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1" name="Google Shape;241;p7"/>
            <p:cNvSpPr/>
            <p:nvPr/>
          </p:nvSpPr>
          <p:spPr>
            <a:xfrm>
              <a:off x="2619888" y="594381"/>
              <a:ext cx="217249" cy="30907"/>
            </a:xfrm>
            <a:custGeom>
              <a:rect b="b" l="l" r="r" t="t"/>
              <a:pathLst>
                <a:path extrusionOk="0" h="30907" w="217249">
                  <a:moveTo>
                    <a:pt x="213941" y="21"/>
                  </a:moveTo>
                  <a:lnTo>
                    <a:pt x="2677" y="24816"/>
                  </a:lnTo>
                  <a:cubicBezTo>
                    <a:pt x="1001" y="25014"/>
                    <a:pt x="-176" y="26427"/>
                    <a:pt x="22" y="28107"/>
                  </a:cubicBezTo>
                  <a:cubicBezTo>
                    <a:pt x="220" y="29783"/>
                    <a:pt x="1758" y="31086"/>
                    <a:pt x="3438" y="30888"/>
                  </a:cubicBezTo>
                  <a:lnTo>
                    <a:pt x="214572" y="6093"/>
                  </a:lnTo>
                  <a:cubicBezTo>
                    <a:pt x="216253" y="5899"/>
                    <a:pt x="217426" y="4357"/>
                    <a:pt x="217228" y="2677"/>
                  </a:cubicBezTo>
                  <a:cubicBezTo>
                    <a:pt x="217034" y="1001"/>
                    <a:pt x="215617" y="-173"/>
                    <a:pt x="213941" y="21"/>
                  </a:cubicBezTo>
                  <a:close/>
                </a:path>
              </a:pathLst>
            </a:custGeom>
            <a:solidFill>
              <a:srgbClr val="0000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2" name="Google Shape;242;p7"/>
            <p:cNvSpPr/>
            <p:nvPr/>
          </p:nvSpPr>
          <p:spPr>
            <a:xfrm>
              <a:off x="2786452" y="811546"/>
              <a:ext cx="48702" cy="92600"/>
            </a:xfrm>
            <a:custGeom>
              <a:rect b="b" l="l" r="r" t="t"/>
              <a:pathLst>
                <a:path extrusionOk="0" h="92600" w="48702">
                  <a:moveTo>
                    <a:pt x="46996" y="317"/>
                  </a:moveTo>
                  <a:cubicBezTo>
                    <a:pt x="45482" y="-432"/>
                    <a:pt x="43697" y="192"/>
                    <a:pt x="42948" y="1710"/>
                  </a:cubicBezTo>
                  <a:lnTo>
                    <a:pt x="317" y="88238"/>
                  </a:lnTo>
                  <a:cubicBezTo>
                    <a:pt x="-432" y="89752"/>
                    <a:pt x="192" y="91537"/>
                    <a:pt x="1710" y="92286"/>
                  </a:cubicBezTo>
                  <a:cubicBezTo>
                    <a:pt x="3224" y="93031"/>
                    <a:pt x="5009" y="92408"/>
                    <a:pt x="5758" y="90894"/>
                  </a:cubicBezTo>
                  <a:lnTo>
                    <a:pt x="48388" y="4491"/>
                  </a:lnTo>
                  <a:cubicBezTo>
                    <a:pt x="49133" y="2977"/>
                    <a:pt x="48510" y="1066"/>
                    <a:pt x="46996" y="317"/>
                  </a:cubicBezTo>
                  <a:close/>
                </a:path>
              </a:pathLst>
            </a:custGeom>
            <a:solidFill>
              <a:srgbClr val="0000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3" name="Google Shape;243;p7"/>
            <p:cNvSpPr/>
            <p:nvPr/>
          </p:nvSpPr>
          <p:spPr>
            <a:xfrm>
              <a:off x="2807985" y="805919"/>
              <a:ext cx="63411" cy="91751"/>
            </a:xfrm>
            <a:custGeom>
              <a:rect b="b" l="l" r="r" t="t"/>
              <a:pathLst>
                <a:path extrusionOk="0" h="91751" w="63411">
                  <a:moveTo>
                    <a:pt x="62022" y="503"/>
                  </a:moveTo>
                  <a:cubicBezTo>
                    <a:pt x="60617" y="-436"/>
                    <a:pt x="58788" y="-15"/>
                    <a:pt x="57848" y="1390"/>
                  </a:cubicBezTo>
                  <a:lnTo>
                    <a:pt x="543" y="87032"/>
                  </a:lnTo>
                  <a:cubicBezTo>
                    <a:pt x="-396" y="88436"/>
                    <a:pt x="-101" y="90266"/>
                    <a:pt x="1300" y="91205"/>
                  </a:cubicBezTo>
                  <a:cubicBezTo>
                    <a:pt x="2705" y="92149"/>
                    <a:pt x="4660" y="91853"/>
                    <a:pt x="5603" y="90448"/>
                  </a:cubicBezTo>
                  <a:lnTo>
                    <a:pt x="62909" y="4806"/>
                  </a:lnTo>
                  <a:cubicBezTo>
                    <a:pt x="63848" y="3402"/>
                    <a:pt x="63427" y="1442"/>
                    <a:pt x="62022" y="503"/>
                  </a:cubicBezTo>
                  <a:close/>
                </a:path>
              </a:pathLst>
            </a:custGeom>
            <a:solidFill>
              <a:srgbClr val="0000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244" name="Google Shape;244;p7"/>
          <p:cNvSpPr txBox="1"/>
          <p:nvPr>
            <p:ph type="title"/>
          </p:nvPr>
        </p:nvSpPr>
        <p:spPr>
          <a:xfrm>
            <a:off x="689923" y="499500"/>
            <a:ext cx="2812500" cy="5859000"/>
          </a:xfrm>
          <a:prstGeom prst="rect">
            <a:avLst/>
          </a:prstGeom>
        </p:spPr>
        <p:txBody>
          <a:bodyPr anchorCtr="0" anchor="ctr" bIns="121900" lIns="121900" spcFirstLastPara="1" rIns="121900" wrap="square" tIns="121900">
            <a:normAutofit/>
          </a:bodyPr>
          <a:lstStyle>
            <a:lvl1pPr lvl="0" rtl="0">
              <a:spcBef>
                <a:spcPts val="0"/>
              </a:spcBef>
              <a:spcAft>
                <a:spcPts val="0"/>
              </a:spcAft>
              <a:buSzPts val="5000"/>
              <a:buNone/>
              <a:defRPr/>
            </a:lvl1pPr>
            <a:lvl2pPr lvl="1" rtl="0">
              <a:spcBef>
                <a:spcPts val="0"/>
              </a:spcBef>
              <a:spcAft>
                <a:spcPts val="0"/>
              </a:spcAft>
              <a:buSzPts val="5000"/>
              <a:buNone/>
              <a:defRPr/>
            </a:lvl2pPr>
            <a:lvl3pPr lvl="2" rtl="0">
              <a:spcBef>
                <a:spcPts val="0"/>
              </a:spcBef>
              <a:spcAft>
                <a:spcPts val="0"/>
              </a:spcAft>
              <a:buSzPts val="5000"/>
              <a:buNone/>
              <a:defRPr/>
            </a:lvl3pPr>
            <a:lvl4pPr lvl="3" rtl="0">
              <a:spcBef>
                <a:spcPts val="0"/>
              </a:spcBef>
              <a:spcAft>
                <a:spcPts val="0"/>
              </a:spcAft>
              <a:buSzPts val="5000"/>
              <a:buNone/>
              <a:defRPr/>
            </a:lvl4pPr>
            <a:lvl5pPr lvl="4" rtl="0">
              <a:spcBef>
                <a:spcPts val="0"/>
              </a:spcBef>
              <a:spcAft>
                <a:spcPts val="0"/>
              </a:spcAft>
              <a:buSzPts val="5000"/>
              <a:buNone/>
              <a:defRPr/>
            </a:lvl5pPr>
            <a:lvl6pPr lvl="5" rtl="0">
              <a:spcBef>
                <a:spcPts val="0"/>
              </a:spcBef>
              <a:spcAft>
                <a:spcPts val="0"/>
              </a:spcAft>
              <a:buSzPts val="5000"/>
              <a:buNone/>
              <a:defRPr/>
            </a:lvl6pPr>
            <a:lvl7pPr lvl="6" rtl="0">
              <a:spcBef>
                <a:spcPts val="0"/>
              </a:spcBef>
              <a:spcAft>
                <a:spcPts val="0"/>
              </a:spcAft>
              <a:buSzPts val="5000"/>
              <a:buNone/>
              <a:defRPr/>
            </a:lvl7pPr>
            <a:lvl8pPr lvl="7" rtl="0">
              <a:spcBef>
                <a:spcPts val="0"/>
              </a:spcBef>
              <a:spcAft>
                <a:spcPts val="0"/>
              </a:spcAft>
              <a:buSzPts val="5000"/>
              <a:buNone/>
              <a:defRPr/>
            </a:lvl8pPr>
            <a:lvl9pPr lvl="8" rtl="0">
              <a:spcBef>
                <a:spcPts val="0"/>
              </a:spcBef>
              <a:spcAft>
                <a:spcPts val="0"/>
              </a:spcAft>
              <a:buSzPts val="5000"/>
              <a:buNone/>
              <a:defRPr/>
            </a:lvl9pPr>
          </a:lstStyle>
          <a:p/>
        </p:txBody>
      </p:sp>
      <p:sp>
        <p:nvSpPr>
          <p:cNvPr id="245" name="Google Shape;245;p7"/>
          <p:cNvSpPr txBox="1"/>
          <p:nvPr>
            <p:ph idx="1" type="subTitle"/>
          </p:nvPr>
        </p:nvSpPr>
        <p:spPr>
          <a:xfrm>
            <a:off x="3788850" y="1189100"/>
            <a:ext cx="3608400" cy="717000"/>
          </a:xfrm>
          <a:prstGeom prst="rect">
            <a:avLst/>
          </a:prstGeom>
        </p:spPr>
        <p:txBody>
          <a:bodyPr anchorCtr="0" anchor="t" bIns="121900" lIns="121900" spcFirstLastPara="1" rIns="121900" wrap="square" tIns="121900">
            <a:normAutofit/>
          </a:bodyPr>
          <a:lstStyle>
            <a:lvl1pPr lvl="0" rtl="0">
              <a:lnSpc>
                <a:spcPct val="80000"/>
              </a:lnSpc>
              <a:spcBef>
                <a:spcPts val="0"/>
              </a:spcBef>
              <a:spcAft>
                <a:spcPts val="0"/>
              </a:spcAft>
              <a:buSzPts val="2800"/>
              <a:buNone/>
              <a:defRPr sz="2800">
                <a:solidFill>
                  <a:schemeClr val="accent1"/>
                </a:solidFill>
                <a:latin typeface="Shantell Sans ExtraBold"/>
                <a:ea typeface="Shantell Sans ExtraBold"/>
                <a:cs typeface="Shantell Sans ExtraBold"/>
                <a:sym typeface="Shantell Sans ExtraBold"/>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46" name="Google Shape;246;p7"/>
          <p:cNvSpPr txBox="1"/>
          <p:nvPr>
            <p:ph idx="2" type="body"/>
          </p:nvPr>
        </p:nvSpPr>
        <p:spPr>
          <a:xfrm>
            <a:off x="3788883" y="1905956"/>
            <a:ext cx="3608400" cy="1297800"/>
          </a:xfrm>
          <a:prstGeom prst="rect">
            <a:avLst/>
          </a:prstGeom>
        </p:spPr>
        <p:txBody>
          <a:bodyPr anchorCtr="0" anchor="t" bIns="121900" lIns="121900" spcFirstLastPara="1" rIns="121900" wrap="square" tIns="121900">
            <a:normAutofit/>
          </a:bodyPr>
          <a:lstStyle>
            <a:lvl1pPr indent="-368300" lvl="0" marL="457200" rtl="0">
              <a:spcBef>
                <a:spcPts val="0"/>
              </a:spcBef>
              <a:spcAft>
                <a:spcPts val="0"/>
              </a:spcAft>
              <a:buSzPts val="2200"/>
              <a:buChar char="●"/>
              <a:defRPr/>
            </a:lvl1pPr>
            <a:lvl2pPr indent="-368300" lvl="1" marL="914400" rtl="0">
              <a:spcBef>
                <a:spcPts val="0"/>
              </a:spcBef>
              <a:spcAft>
                <a:spcPts val="0"/>
              </a:spcAft>
              <a:buSzPts val="2200"/>
              <a:buChar char="○"/>
              <a:defRPr/>
            </a:lvl2pPr>
            <a:lvl3pPr indent="-368300" lvl="2" marL="1371600" rtl="0">
              <a:spcBef>
                <a:spcPts val="0"/>
              </a:spcBef>
              <a:spcAft>
                <a:spcPts val="0"/>
              </a:spcAft>
              <a:buSzPts val="2200"/>
              <a:buChar char="■"/>
              <a:defRPr/>
            </a:lvl3pPr>
            <a:lvl4pPr indent="-368300" lvl="3" marL="1828800" rtl="0">
              <a:spcBef>
                <a:spcPts val="0"/>
              </a:spcBef>
              <a:spcAft>
                <a:spcPts val="0"/>
              </a:spcAft>
              <a:buSzPts val="2200"/>
              <a:buChar char="●"/>
              <a:defRPr/>
            </a:lvl4pPr>
            <a:lvl5pPr indent="-368300" lvl="4" marL="2286000" rtl="0">
              <a:spcBef>
                <a:spcPts val="0"/>
              </a:spcBef>
              <a:spcAft>
                <a:spcPts val="0"/>
              </a:spcAft>
              <a:buSzPts val="2200"/>
              <a:buChar char="○"/>
              <a:defRPr/>
            </a:lvl5pPr>
            <a:lvl6pPr indent="-368300" lvl="5" marL="2743200" rtl="0">
              <a:spcBef>
                <a:spcPts val="0"/>
              </a:spcBef>
              <a:spcAft>
                <a:spcPts val="0"/>
              </a:spcAft>
              <a:buSzPts val="2200"/>
              <a:buChar char="■"/>
              <a:defRPr/>
            </a:lvl6pPr>
            <a:lvl7pPr indent="-368300" lvl="6" marL="3200400" rtl="0">
              <a:spcBef>
                <a:spcPts val="0"/>
              </a:spcBef>
              <a:spcAft>
                <a:spcPts val="0"/>
              </a:spcAft>
              <a:buSzPts val="2200"/>
              <a:buChar char="●"/>
              <a:defRPr/>
            </a:lvl7pPr>
            <a:lvl8pPr indent="-368300" lvl="7" marL="3657600" rtl="0">
              <a:spcBef>
                <a:spcPts val="0"/>
              </a:spcBef>
              <a:spcAft>
                <a:spcPts val="0"/>
              </a:spcAft>
              <a:buSzPts val="2200"/>
              <a:buChar char="○"/>
              <a:defRPr/>
            </a:lvl8pPr>
            <a:lvl9pPr indent="-368300" lvl="8" marL="4114800" rtl="0">
              <a:spcBef>
                <a:spcPts val="0"/>
              </a:spcBef>
              <a:spcAft>
                <a:spcPts val="0"/>
              </a:spcAft>
              <a:buSzPts val="2200"/>
              <a:buChar char="■"/>
              <a:defRPr/>
            </a:lvl9pPr>
          </a:lstStyle>
          <a:p/>
        </p:txBody>
      </p:sp>
      <p:sp>
        <p:nvSpPr>
          <p:cNvPr id="247" name="Google Shape;247;p7"/>
          <p:cNvSpPr txBox="1"/>
          <p:nvPr>
            <p:ph idx="3" type="subTitle"/>
          </p:nvPr>
        </p:nvSpPr>
        <p:spPr>
          <a:xfrm>
            <a:off x="7665056" y="1189100"/>
            <a:ext cx="3608400" cy="717000"/>
          </a:xfrm>
          <a:prstGeom prst="rect">
            <a:avLst/>
          </a:prstGeom>
        </p:spPr>
        <p:txBody>
          <a:bodyPr anchorCtr="0" anchor="t" bIns="121900" lIns="121900" spcFirstLastPara="1" rIns="121900" wrap="square" tIns="121900">
            <a:normAutofit/>
          </a:bodyPr>
          <a:lstStyle>
            <a:lvl1pPr lvl="0" rtl="0">
              <a:lnSpc>
                <a:spcPct val="80000"/>
              </a:lnSpc>
              <a:spcBef>
                <a:spcPts val="0"/>
              </a:spcBef>
              <a:spcAft>
                <a:spcPts val="0"/>
              </a:spcAft>
              <a:buSzPts val="2800"/>
              <a:buNone/>
              <a:defRPr sz="2800">
                <a:solidFill>
                  <a:schemeClr val="accent2"/>
                </a:solidFill>
                <a:latin typeface="Shantell Sans ExtraBold"/>
                <a:ea typeface="Shantell Sans ExtraBold"/>
                <a:cs typeface="Shantell Sans ExtraBold"/>
                <a:sym typeface="Shantell Sans ExtraBold"/>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48" name="Google Shape;248;p7"/>
          <p:cNvSpPr txBox="1"/>
          <p:nvPr>
            <p:ph idx="4" type="body"/>
          </p:nvPr>
        </p:nvSpPr>
        <p:spPr>
          <a:xfrm>
            <a:off x="7665095" y="1905956"/>
            <a:ext cx="3608400" cy="1297800"/>
          </a:xfrm>
          <a:prstGeom prst="rect">
            <a:avLst/>
          </a:prstGeom>
        </p:spPr>
        <p:txBody>
          <a:bodyPr anchorCtr="0" anchor="t" bIns="121900" lIns="121900" spcFirstLastPara="1" rIns="121900" wrap="square" tIns="121900">
            <a:normAutofit/>
          </a:bodyPr>
          <a:lstStyle>
            <a:lvl1pPr indent="-368300" lvl="0" marL="457200" rtl="0">
              <a:spcBef>
                <a:spcPts val="0"/>
              </a:spcBef>
              <a:spcAft>
                <a:spcPts val="0"/>
              </a:spcAft>
              <a:buSzPts val="2200"/>
              <a:buChar char="●"/>
              <a:defRPr/>
            </a:lvl1pPr>
            <a:lvl2pPr indent="-368300" lvl="1" marL="914400" rtl="0">
              <a:spcBef>
                <a:spcPts val="0"/>
              </a:spcBef>
              <a:spcAft>
                <a:spcPts val="0"/>
              </a:spcAft>
              <a:buSzPts val="2200"/>
              <a:buChar char="○"/>
              <a:defRPr/>
            </a:lvl2pPr>
            <a:lvl3pPr indent="-368300" lvl="2" marL="1371600" rtl="0">
              <a:spcBef>
                <a:spcPts val="0"/>
              </a:spcBef>
              <a:spcAft>
                <a:spcPts val="0"/>
              </a:spcAft>
              <a:buSzPts val="2200"/>
              <a:buChar char="■"/>
              <a:defRPr/>
            </a:lvl3pPr>
            <a:lvl4pPr indent="-368300" lvl="3" marL="1828800" rtl="0">
              <a:spcBef>
                <a:spcPts val="0"/>
              </a:spcBef>
              <a:spcAft>
                <a:spcPts val="0"/>
              </a:spcAft>
              <a:buSzPts val="2200"/>
              <a:buChar char="●"/>
              <a:defRPr/>
            </a:lvl4pPr>
            <a:lvl5pPr indent="-368300" lvl="4" marL="2286000" rtl="0">
              <a:spcBef>
                <a:spcPts val="0"/>
              </a:spcBef>
              <a:spcAft>
                <a:spcPts val="0"/>
              </a:spcAft>
              <a:buSzPts val="2200"/>
              <a:buChar char="○"/>
              <a:defRPr/>
            </a:lvl5pPr>
            <a:lvl6pPr indent="-368300" lvl="5" marL="2743200" rtl="0">
              <a:spcBef>
                <a:spcPts val="0"/>
              </a:spcBef>
              <a:spcAft>
                <a:spcPts val="0"/>
              </a:spcAft>
              <a:buSzPts val="2200"/>
              <a:buChar char="■"/>
              <a:defRPr/>
            </a:lvl6pPr>
            <a:lvl7pPr indent="-368300" lvl="6" marL="3200400" rtl="0">
              <a:spcBef>
                <a:spcPts val="0"/>
              </a:spcBef>
              <a:spcAft>
                <a:spcPts val="0"/>
              </a:spcAft>
              <a:buSzPts val="2200"/>
              <a:buChar char="●"/>
              <a:defRPr/>
            </a:lvl7pPr>
            <a:lvl8pPr indent="-368300" lvl="7" marL="3657600" rtl="0">
              <a:spcBef>
                <a:spcPts val="0"/>
              </a:spcBef>
              <a:spcAft>
                <a:spcPts val="0"/>
              </a:spcAft>
              <a:buSzPts val="2200"/>
              <a:buChar char="○"/>
              <a:defRPr/>
            </a:lvl8pPr>
            <a:lvl9pPr indent="-368300" lvl="8" marL="4114800" rtl="0">
              <a:spcBef>
                <a:spcPts val="0"/>
              </a:spcBef>
              <a:spcAft>
                <a:spcPts val="0"/>
              </a:spcAft>
              <a:buSzPts val="2200"/>
              <a:buChar char="■"/>
              <a:defRPr/>
            </a:lvl9pPr>
          </a:lstStyle>
          <a:p/>
        </p:txBody>
      </p:sp>
      <p:sp>
        <p:nvSpPr>
          <p:cNvPr id="249" name="Google Shape;249;p7"/>
          <p:cNvSpPr txBox="1"/>
          <p:nvPr>
            <p:ph idx="5" type="subTitle"/>
          </p:nvPr>
        </p:nvSpPr>
        <p:spPr>
          <a:xfrm>
            <a:off x="3788775" y="3654250"/>
            <a:ext cx="3608400" cy="717000"/>
          </a:xfrm>
          <a:prstGeom prst="rect">
            <a:avLst/>
          </a:prstGeom>
        </p:spPr>
        <p:txBody>
          <a:bodyPr anchorCtr="0" anchor="t" bIns="121900" lIns="121900" spcFirstLastPara="1" rIns="121900" wrap="square" tIns="121900">
            <a:normAutofit/>
          </a:bodyPr>
          <a:lstStyle>
            <a:lvl1pPr lvl="0" rtl="0">
              <a:lnSpc>
                <a:spcPct val="80000"/>
              </a:lnSpc>
              <a:spcBef>
                <a:spcPts val="0"/>
              </a:spcBef>
              <a:spcAft>
                <a:spcPts val="0"/>
              </a:spcAft>
              <a:buSzPts val="2800"/>
              <a:buNone/>
              <a:defRPr sz="2800">
                <a:solidFill>
                  <a:schemeClr val="accent3"/>
                </a:solidFill>
                <a:latin typeface="Shantell Sans ExtraBold"/>
                <a:ea typeface="Shantell Sans ExtraBold"/>
                <a:cs typeface="Shantell Sans ExtraBold"/>
                <a:sym typeface="Shantell Sans ExtraBold"/>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50" name="Google Shape;250;p7"/>
          <p:cNvSpPr txBox="1"/>
          <p:nvPr>
            <p:ph idx="6" type="body"/>
          </p:nvPr>
        </p:nvSpPr>
        <p:spPr>
          <a:xfrm>
            <a:off x="3788820" y="4371106"/>
            <a:ext cx="3608400" cy="1297800"/>
          </a:xfrm>
          <a:prstGeom prst="rect">
            <a:avLst/>
          </a:prstGeom>
        </p:spPr>
        <p:txBody>
          <a:bodyPr anchorCtr="0" anchor="t" bIns="121900" lIns="121900" spcFirstLastPara="1" rIns="121900" wrap="square" tIns="121900">
            <a:normAutofit/>
          </a:bodyPr>
          <a:lstStyle>
            <a:lvl1pPr indent="-368300" lvl="0" marL="457200" rtl="0">
              <a:spcBef>
                <a:spcPts val="0"/>
              </a:spcBef>
              <a:spcAft>
                <a:spcPts val="0"/>
              </a:spcAft>
              <a:buSzPts val="2200"/>
              <a:buChar char="●"/>
              <a:defRPr/>
            </a:lvl1pPr>
            <a:lvl2pPr indent="-368300" lvl="1" marL="914400" rtl="0">
              <a:spcBef>
                <a:spcPts val="0"/>
              </a:spcBef>
              <a:spcAft>
                <a:spcPts val="0"/>
              </a:spcAft>
              <a:buSzPts val="2200"/>
              <a:buChar char="○"/>
              <a:defRPr/>
            </a:lvl2pPr>
            <a:lvl3pPr indent="-368300" lvl="2" marL="1371600" rtl="0">
              <a:spcBef>
                <a:spcPts val="0"/>
              </a:spcBef>
              <a:spcAft>
                <a:spcPts val="0"/>
              </a:spcAft>
              <a:buSzPts val="2200"/>
              <a:buChar char="■"/>
              <a:defRPr/>
            </a:lvl3pPr>
            <a:lvl4pPr indent="-368300" lvl="3" marL="1828800" rtl="0">
              <a:spcBef>
                <a:spcPts val="0"/>
              </a:spcBef>
              <a:spcAft>
                <a:spcPts val="0"/>
              </a:spcAft>
              <a:buSzPts val="2200"/>
              <a:buChar char="●"/>
              <a:defRPr/>
            </a:lvl4pPr>
            <a:lvl5pPr indent="-368300" lvl="4" marL="2286000" rtl="0">
              <a:spcBef>
                <a:spcPts val="0"/>
              </a:spcBef>
              <a:spcAft>
                <a:spcPts val="0"/>
              </a:spcAft>
              <a:buSzPts val="2200"/>
              <a:buChar char="○"/>
              <a:defRPr/>
            </a:lvl5pPr>
            <a:lvl6pPr indent="-368300" lvl="5" marL="2743200" rtl="0">
              <a:spcBef>
                <a:spcPts val="0"/>
              </a:spcBef>
              <a:spcAft>
                <a:spcPts val="0"/>
              </a:spcAft>
              <a:buSzPts val="2200"/>
              <a:buChar char="■"/>
              <a:defRPr/>
            </a:lvl6pPr>
            <a:lvl7pPr indent="-368300" lvl="6" marL="3200400" rtl="0">
              <a:spcBef>
                <a:spcPts val="0"/>
              </a:spcBef>
              <a:spcAft>
                <a:spcPts val="0"/>
              </a:spcAft>
              <a:buSzPts val="2200"/>
              <a:buChar char="●"/>
              <a:defRPr/>
            </a:lvl7pPr>
            <a:lvl8pPr indent="-368300" lvl="7" marL="3657600" rtl="0">
              <a:spcBef>
                <a:spcPts val="0"/>
              </a:spcBef>
              <a:spcAft>
                <a:spcPts val="0"/>
              </a:spcAft>
              <a:buSzPts val="2200"/>
              <a:buChar char="○"/>
              <a:defRPr/>
            </a:lvl8pPr>
            <a:lvl9pPr indent="-368300" lvl="8" marL="4114800" rtl="0">
              <a:spcBef>
                <a:spcPts val="0"/>
              </a:spcBef>
              <a:spcAft>
                <a:spcPts val="0"/>
              </a:spcAft>
              <a:buSzPts val="2200"/>
              <a:buChar char="■"/>
              <a:defRPr/>
            </a:lvl9pPr>
          </a:lstStyle>
          <a:p/>
        </p:txBody>
      </p:sp>
      <p:sp>
        <p:nvSpPr>
          <p:cNvPr id="251" name="Google Shape;251;p7"/>
          <p:cNvSpPr txBox="1"/>
          <p:nvPr>
            <p:ph idx="7" type="body"/>
          </p:nvPr>
        </p:nvSpPr>
        <p:spPr>
          <a:xfrm>
            <a:off x="7665032" y="4371106"/>
            <a:ext cx="3608400" cy="1297800"/>
          </a:xfrm>
          <a:prstGeom prst="rect">
            <a:avLst/>
          </a:prstGeom>
        </p:spPr>
        <p:txBody>
          <a:bodyPr anchorCtr="0" anchor="t" bIns="121900" lIns="121900" spcFirstLastPara="1" rIns="121900" wrap="square" tIns="121900">
            <a:normAutofit/>
          </a:bodyPr>
          <a:lstStyle>
            <a:lvl1pPr indent="-368300" lvl="0" marL="457200" rtl="0">
              <a:spcBef>
                <a:spcPts val="0"/>
              </a:spcBef>
              <a:spcAft>
                <a:spcPts val="0"/>
              </a:spcAft>
              <a:buSzPts val="2200"/>
              <a:buChar char="●"/>
              <a:defRPr/>
            </a:lvl1pPr>
            <a:lvl2pPr indent="-368300" lvl="1" marL="914400" rtl="0">
              <a:spcBef>
                <a:spcPts val="0"/>
              </a:spcBef>
              <a:spcAft>
                <a:spcPts val="0"/>
              </a:spcAft>
              <a:buSzPts val="2200"/>
              <a:buChar char="○"/>
              <a:defRPr/>
            </a:lvl2pPr>
            <a:lvl3pPr indent="-368300" lvl="2" marL="1371600" rtl="0">
              <a:spcBef>
                <a:spcPts val="0"/>
              </a:spcBef>
              <a:spcAft>
                <a:spcPts val="0"/>
              </a:spcAft>
              <a:buSzPts val="2200"/>
              <a:buChar char="■"/>
              <a:defRPr/>
            </a:lvl3pPr>
            <a:lvl4pPr indent="-368300" lvl="3" marL="1828800" rtl="0">
              <a:spcBef>
                <a:spcPts val="0"/>
              </a:spcBef>
              <a:spcAft>
                <a:spcPts val="0"/>
              </a:spcAft>
              <a:buSzPts val="2200"/>
              <a:buChar char="●"/>
              <a:defRPr/>
            </a:lvl4pPr>
            <a:lvl5pPr indent="-368300" lvl="4" marL="2286000" rtl="0">
              <a:spcBef>
                <a:spcPts val="0"/>
              </a:spcBef>
              <a:spcAft>
                <a:spcPts val="0"/>
              </a:spcAft>
              <a:buSzPts val="2200"/>
              <a:buChar char="○"/>
              <a:defRPr/>
            </a:lvl5pPr>
            <a:lvl6pPr indent="-368300" lvl="5" marL="2743200" rtl="0">
              <a:spcBef>
                <a:spcPts val="0"/>
              </a:spcBef>
              <a:spcAft>
                <a:spcPts val="0"/>
              </a:spcAft>
              <a:buSzPts val="2200"/>
              <a:buChar char="■"/>
              <a:defRPr/>
            </a:lvl6pPr>
            <a:lvl7pPr indent="-368300" lvl="6" marL="3200400" rtl="0">
              <a:spcBef>
                <a:spcPts val="0"/>
              </a:spcBef>
              <a:spcAft>
                <a:spcPts val="0"/>
              </a:spcAft>
              <a:buSzPts val="2200"/>
              <a:buChar char="●"/>
              <a:defRPr/>
            </a:lvl7pPr>
            <a:lvl8pPr indent="-368300" lvl="7" marL="3657600" rtl="0">
              <a:spcBef>
                <a:spcPts val="0"/>
              </a:spcBef>
              <a:spcAft>
                <a:spcPts val="0"/>
              </a:spcAft>
              <a:buSzPts val="2200"/>
              <a:buChar char="○"/>
              <a:defRPr/>
            </a:lvl8pPr>
            <a:lvl9pPr indent="-368300" lvl="8" marL="4114800" rtl="0">
              <a:spcBef>
                <a:spcPts val="0"/>
              </a:spcBef>
              <a:spcAft>
                <a:spcPts val="0"/>
              </a:spcAft>
              <a:buSzPts val="2200"/>
              <a:buChar char="■"/>
              <a:defRPr/>
            </a:lvl9pPr>
          </a:lstStyle>
          <a:p/>
        </p:txBody>
      </p:sp>
      <p:sp>
        <p:nvSpPr>
          <p:cNvPr id="252" name="Google Shape;252;p7"/>
          <p:cNvSpPr txBox="1"/>
          <p:nvPr>
            <p:ph idx="8" type="subTitle"/>
          </p:nvPr>
        </p:nvSpPr>
        <p:spPr>
          <a:xfrm>
            <a:off x="7664994" y="3654250"/>
            <a:ext cx="3608400" cy="717000"/>
          </a:xfrm>
          <a:prstGeom prst="rect">
            <a:avLst/>
          </a:prstGeom>
        </p:spPr>
        <p:txBody>
          <a:bodyPr anchorCtr="0" anchor="t" bIns="121900" lIns="121900" spcFirstLastPara="1" rIns="121900" wrap="square" tIns="121900">
            <a:normAutofit/>
          </a:bodyPr>
          <a:lstStyle>
            <a:lvl1pPr lvl="0" rtl="0">
              <a:lnSpc>
                <a:spcPct val="80000"/>
              </a:lnSpc>
              <a:spcBef>
                <a:spcPts val="0"/>
              </a:spcBef>
              <a:spcAft>
                <a:spcPts val="0"/>
              </a:spcAft>
              <a:buSzPts val="2800"/>
              <a:buNone/>
              <a:defRPr sz="2800">
                <a:solidFill>
                  <a:schemeClr val="accent1"/>
                </a:solidFill>
                <a:latin typeface="Shantell Sans ExtraBold"/>
                <a:ea typeface="Shantell Sans ExtraBold"/>
                <a:cs typeface="Shantell Sans ExtraBold"/>
                <a:sym typeface="Shantell Sans ExtraBold"/>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3" name="Shape 253"/>
        <p:cNvGrpSpPr/>
        <p:nvPr/>
      </p:nvGrpSpPr>
      <p:grpSpPr>
        <a:xfrm>
          <a:off x="0" y="0"/>
          <a:ext cx="0" cy="0"/>
          <a:chOff x="0" y="0"/>
          <a:chExt cx="0" cy="0"/>
        </a:xfrm>
      </p:grpSpPr>
      <p:sp>
        <p:nvSpPr>
          <p:cNvPr id="254" name="Google Shape;254;p8"/>
          <p:cNvSpPr/>
          <p:nvPr/>
        </p:nvSpPr>
        <p:spPr>
          <a:xfrm rot="-1027854">
            <a:off x="1742376" y="107023"/>
            <a:ext cx="10203463" cy="7330442"/>
          </a:xfrm>
          <a:custGeom>
            <a:rect b="b" l="l" r="r" t="t"/>
            <a:pathLst>
              <a:path extrusionOk="0" h="414151" w="470711">
                <a:moveTo>
                  <a:pt x="188380" y="238"/>
                </a:moveTo>
                <a:cubicBezTo>
                  <a:pt x="92002" y="4148"/>
                  <a:pt x="-58524" y="151023"/>
                  <a:pt x="23702" y="260659"/>
                </a:cubicBezTo>
                <a:cubicBezTo>
                  <a:pt x="76599" y="331185"/>
                  <a:pt x="136276" y="303391"/>
                  <a:pt x="211361" y="333424"/>
                </a:cubicBezTo>
                <a:cubicBezTo>
                  <a:pt x="275155" y="358943"/>
                  <a:pt x="292089" y="418932"/>
                  <a:pt x="368380" y="413848"/>
                </a:cubicBezTo>
                <a:cubicBezTo>
                  <a:pt x="463369" y="407517"/>
                  <a:pt x="487366" y="267071"/>
                  <a:pt x="460292" y="199382"/>
                </a:cubicBezTo>
                <a:cubicBezTo>
                  <a:pt x="410909" y="75931"/>
                  <a:pt x="317013" y="-4980"/>
                  <a:pt x="188380" y="238"/>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255" name="Google Shape;255;p8"/>
          <p:cNvGrpSpPr/>
          <p:nvPr/>
        </p:nvGrpSpPr>
        <p:grpSpPr>
          <a:xfrm>
            <a:off x="279108" y="4833817"/>
            <a:ext cx="1286637" cy="2024171"/>
            <a:chOff x="5790625" y="1413435"/>
            <a:chExt cx="538770" cy="847572"/>
          </a:xfrm>
        </p:grpSpPr>
        <p:sp>
          <p:nvSpPr>
            <p:cNvPr id="256" name="Google Shape;256;p8"/>
            <p:cNvSpPr/>
            <p:nvPr/>
          </p:nvSpPr>
          <p:spPr>
            <a:xfrm>
              <a:off x="5790625" y="1413435"/>
              <a:ext cx="538770" cy="847572"/>
            </a:xfrm>
            <a:custGeom>
              <a:rect b="b" l="l" r="r" t="t"/>
              <a:pathLst>
                <a:path extrusionOk="0" h="847572" w="538770">
                  <a:moveTo>
                    <a:pt x="108464" y="840512"/>
                  </a:moveTo>
                  <a:lnTo>
                    <a:pt x="144978" y="474283"/>
                  </a:lnTo>
                  <a:cubicBezTo>
                    <a:pt x="144978" y="474283"/>
                    <a:pt x="115589" y="435340"/>
                    <a:pt x="104416" y="405108"/>
                  </a:cubicBezTo>
                  <a:cubicBezTo>
                    <a:pt x="93284" y="374873"/>
                    <a:pt x="85795" y="345079"/>
                    <a:pt x="70533" y="322956"/>
                  </a:cubicBezTo>
                  <a:cubicBezTo>
                    <a:pt x="55231" y="300832"/>
                    <a:pt x="-17190" y="242791"/>
                    <a:pt x="3780" y="221384"/>
                  </a:cubicBezTo>
                  <a:cubicBezTo>
                    <a:pt x="24749" y="199978"/>
                    <a:pt x="56810" y="208418"/>
                    <a:pt x="84621" y="243657"/>
                  </a:cubicBezTo>
                  <a:cubicBezTo>
                    <a:pt x="97291" y="259712"/>
                    <a:pt x="108748" y="300723"/>
                    <a:pt x="139473" y="288279"/>
                  </a:cubicBezTo>
                  <a:cubicBezTo>
                    <a:pt x="165826" y="277604"/>
                    <a:pt x="168012" y="196597"/>
                    <a:pt x="171939" y="164459"/>
                  </a:cubicBezTo>
                  <a:cubicBezTo>
                    <a:pt x="175906" y="132317"/>
                    <a:pt x="179873" y="8991"/>
                    <a:pt x="208493" y="761"/>
                  </a:cubicBezTo>
                  <a:cubicBezTo>
                    <a:pt x="261200" y="-14415"/>
                    <a:pt x="228410" y="202354"/>
                    <a:pt x="251161" y="203540"/>
                  </a:cubicBezTo>
                  <a:cubicBezTo>
                    <a:pt x="263710" y="204192"/>
                    <a:pt x="324270" y="-8473"/>
                    <a:pt x="370297" y="5789"/>
                  </a:cubicBezTo>
                  <a:cubicBezTo>
                    <a:pt x="396448" y="13889"/>
                    <a:pt x="370864" y="80258"/>
                    <a:pt x="350380" y="138972"/>
                  </a:cubicBezTo>
                  <a:cubicBezTo>
                    <a:pt x="333783" y="186635"/>
                    <a:pt x="317307" y="226707"/>
                    <a:pt x="327954" y="234399"/>
                  </a:cubicBezTo>
                  <a:cubicBezTo>
                    <a:pt x="343822" y="245839"/>
                    <a:pt x="441908" y="64576"/>
                    <a:pt x="473079" y="83351"/>
                  </a:cubicBezTo>
                  <a:cubicBezTo>
                    <a:pt x="495749" y="97005"/>
                    <a:pt x="465104" y="159727"/>
                    <a:pt x="431464" y="213008"/>
                  </a:cubicBezTo>
                  <a:cubicBezTo>
                    <a:pt x="405516" y="254121"/>
                    <a:pt x="375641" y="287522"/>
                    <a:pt x="382806" y="300039"/>
                  </a:cubicBezTo>
                  <a:cubicBezTo>
                    <a:pt x="402561" y="334497"/>
                    <a:pt x="526433" y="266116"/>
                    <a:pt x="537647" y="294837"/>
                  </a:cubicBezTo>
                  <a:cubicBezTo>
                    <a:pt x="547241" y="319511"/>
                    <a:pt x="492996" y="339865"/>
                    <a:pt x="466764" y="349438"/>
                  </a:cubicBezTo>
                  <a:cubicBezTo>
                    <a:pt x="440492" y="359016"/>
                    <a:pt x="394505" y="365238"/>
                    <a:pt x="382158" y="396190"/>
                  </a:cubicBezTo>
                  <a:cubicBezTo>
                    <a:pt x="359448" y="453192"/>
                    <a:pt x="320505" y="480039"/>
                    <a:pt x="320505" y="480039"/>
                  </a:cubicBezTo>
                  <a:cubicBezTo>
                    <a:pt x="320505" y="480039"/>
                    <a:pt x="327792" y="611316"/>
                    <a:pt x="332245" y="663812"/>
                  </a:cubicBezTo>
                  <a:cubicBezTo>
                    <a:pt x="336698" y="716308"/>
                    <a:pt x="349611" y="847572"/>
                    <a:pt x="349611" y="847572"/>
                  </a:cubicBezTo>
                  <a:lnTo>
                    <a:pt x="108464" y="840512"/>
                  </a:lnTo>
                  <a:close/>
                </a:path>
              </a:pathLst>
            </a:custGeom>
            <a:solidFill>
              <a:srgbClr val="CA845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7" name="Google Shape;257;p8"/>
            <p:cNvSpPr/>
            <p:nvPr/>
          </p:nvSpPr>
          <p:spPr>
            <a:xfrm>
              <a:off x="5961062" y="1895693"/>
              <a:ext cx="116508" cy="8485"/>
            </a:xfrm>
            <a:custGeom>
              <a:rect b="b" l="l" r="r" t="t"/>
              <a:pathLst>
                <a:path extrusionOk="0" h="8485" w="116508">
                  <a:moveTo>
                    <a:pt x="113878" y="3"/>
                  </a:moveTo>
                  <a:cubicBezTo>
                    <a:pt x="113473" y="-1"/>
                    <a:pt x="78376" y="-45"/>
                    <a:pt x="60969" y="384"/>
                  </a:cubicBezTo>
                  <a:cubicBezTo>
                    <a:pt x="59511" y="420"/>
                    <a:pt x="38137" y="1189"/>
                    <a:pt x="28584" y="1647"/>
                  </a:cubicBezTo>
                  <a:cubicBezTo>
                    <a:pt x="21985" y="1966"/>
                    <a:pt x="2878" y="3015"/>
                    <a:pt x="2554" y="3039"/>
                  </a:cubicBezTo>
                  <a:cubicBezTo>
                    <a:pt x="1057" y="3140"/>
                    <a:pt x="-77" y="4464"/>
                    <a:pt x="4" y="5950"/>
                  </a:cubicBezTo>
                  <a:cubicBezTo>
                    <a:pt x="125" y="7436"/>
                    <a:pt x="1421" y="8577"/>
                    <a:pt x="2919" y="8480"/>
                  </a:cubicBezTo>
                  <a:cubicBezTo>
                    <a:pt x="3242" y="8456"/>
                    <a:pt x="22228" y="7278"/>
                    <a:pt x="28867" y="6962"/>
                  </a:cubicBezTo>
                  <a:cubicBezTo>
                    <a:pt x="38380" y="6504"/>
                    <a:pt x="47812" y="6205"/>
                    <a:pt x="56799" y="5950"/>
                  </a:cubicBezTo>
                  <a:cubicBezTo>
                    <a:pt x="58256" y="5909"/>
                    <a:pt x="59633" y="5861"/>
                    <a:pt x="61131" y="5824"/>
                  </a:cubicBezTo>
                  <a:cubicBezTo>
                    <a:pt x="78416" y="5395"/>
                    <a:pt x="96592" y="5266"/>
                    <a:pt x="111732" y="5318"/>
                  </a:cubicBezTo>
                  <a:cubicBezTo>
                    <a:pt x="112785" y="5318"/>
                    <a:pt x="113473" y="5314"/>
                    <a:pt x="113878" y="5318"/>
                  </a:cubicBezTo>
                  <a:cubicBezTo>
                    <a:pt x="115335" y="5326"/>
                    <a:pt x="116509" y="4148"/>
                    <a:pt x="116509" y="2659"/>
                  </a:cubicBezTo>
                  <a:cubicBezTo>
                    <a:pt x="116509" y="1169"/>
                    <a:pt x="115335" y="11"/>
                    <a:pt x="113878" y="3"/>
                  </a:cubicBezTo>
                  <a:close/>
                </a:path>
              </a:pathLst>
            </a:custGeom>
            <a:solidFill>
              <a:srgbClr val="0000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8" name="Google Shape;258;p8"/>
            <p:cNvSpPr/>
            <p:nvPr/>
          </p:nvSpPr>
          <p:spPr>
            <a:xfrm>
              <a:off x="5932615" y="1640465"/>
              <a:ext cx="223813" cy="235323"/>
            </a:xfrm>
            <a:custGeom>
              <a:rect b="b" l="l" r="r" t="t"/>
              <a:pathLst>
                <a:path extrusionOk="0" h="235323" w="223813">
                  <a:moveTo>
                    <a:pt x="101438" y="37"/>
                  </a:moveTo>
                  <a:cubicBezTo>
                    <a:pt x="186004" y="5481"/>
                    <a:pt x="29908" y="151821"/>
                    <a:pt x="119979" y="170167"/>
                  </a:cubicBezTo>
                  <a:cubicBezTo>
                    <a:pt x="196205" y="185704"/>
                    <a:pt x="129573" y="63236"/>
                    <a:pt x="179041" y="59403"/>
                  </a:cubicBezTo>
                  <a:cubicBezTo>
                    <a:pt x="228469" y="55565"/>
                    <a:pt x="269476" y="261116"/>
                    <a:pt x="115769" y="232610"/>
                  </a:cubicBezTo>
                  <a:cubicBezTo>
                    <a:pt x="-108254" y="191060"/>
                    <a:pt x="53306" y="-3064"/>
                    <a:pt x="101438" y="37"/>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9" name="Google Shape;259;p8"/>
            <p:cNvSpPr/>
            <p:nvPr/>
          </p:nvSpPr>
          <p:spPr>
            <a:xfrm>
              <a:off x="5977567" y="1429008"/>
              <a:ext cx="44207" cy="198783"/>
            </a:xfrm>
            <a:custGeom>
              <a:rect b="b" l="l" r="r" t="t"/>
              <a:pathLst>
                <a:path extrusionOk="0" h="198783" w="44207">
                  <a:moveTo>
                    <a:pt x="23252" y="28"/>
                  </a:moveTo>
                  <a:cubicBezTo>
                    <a:pt x="42804" y="-2765"/>
                    <a:pt x="59321" y="203811"/>
                    <a:pt x="21349" y="198690"/>
                  </a:cubicBezTo>
                  <a:cubicBezTo>
                    <a:pt x="-16582" y="193569"/>
                    <a:pt x="3740" y="2817"/>
                    <a:pt x="23252" y="2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0" name="Google Shape;260;p8"/>
            <p:cNvSpPr/>
            <p:nvPr/>
          </p:nvSpPr>
          <p:spPr>
            <a:xfrm>
              <a:off x="6076318" y="1433397"/>
              <a:ext cx="85209" cy="185555"/>
            </a:xfrm>
            <a:custGeom>
              <a:rect b="b" l="l" r="r" t="t"/>
              <a:pathLst>
                <a:path extrusionOk="0" h="185555" w="85209">
                  <a:moveTo>
                    <a:pt x="77763" y="436"/>
                  </a:moveTo>
                  <a:cubicBezTo>
                    <a:pt x="109621" y="11714"/>
                    <a:pt x="30359" y="190078"/>
                    <a:pt x="7406" y="185468"/>
                  </a:cubicBezTo>
                  <a:cubicBezTo>
                    <a:pt x="-22874" y="179399"/>
                    <a:pt x="47523" y="-10259"/>
                    <a:pt x="77763" y="436"/>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1" name="Google Shape;261;p8"/>
            <p:cNvSpPr/>
            <p:nvPr/>
          </p:nvSpPr>
          <p:spPr>
            <a:xfrm>
              <a:off x="6149557" y="1515829"/>
              <a:ext cx="110462" cy="153659"/>
            </a:xfrm>
            <a:custGeom>
              <a:rect b="b" l="l" r="r" t="t"/>
              <a:pathLst>
                <a:path extrusionOk="0" h="153659" w="110462">
                  <a:moveTo>
                    <a:pt x="105930" y="590"/>
                  </a:moveTo>
                  <a:cubicBezTo>
                    <a:pt x="132647" y="14904"/>
                    <a:pt x="33751" y="177303"/>
                    <a:pt x="4807" y="150727"/>
                  </a:cubicBezTo>
                  <a:cubicBezTo>
                    <a:pt x="-24137" y="124151"/>
                    <a:pt x="86256" y="-9960"/>
                    <a:pt x="105930" y="59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2" name="Google Shape;262;p8"/>
            <p:cNvSpPr/>
            <p:nvPr/>
          </p:nvSpPr>
          <p:spPr>
            <a:xfrm>
              <a:off x="6204789" y="1712329"/>
              <a:ext cx="107214" cy="50413"/>
            </a:xfrm>
            <a:custGeom>
              <a:rect b="b" l="l" r="r" t="t"/>
              <a:pathLst>
                <a:path extrusionOk="0" h="50413" w="107214">
                  <a:moveTo>
                    <a:pt x="106845" y="4269"/>
                  </a:moveTo>
                  <a:cubicBezTo>
                    <a:pt x="114293" y="20644"/>
                    <a:pt x="6896" y="67485"/>
                    <a:pt x="379" y="43905"/>
                  </a:cubicBezTo>
                  <a:cubicBezTo>
                    <a:pt x="-7151" y="16762"/>
                    <a:pt x="99963" y="-10794"/>
                    <a:pt x="106845" y="426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3" name="Google Shape;263;p8"/>
            <p:cNvSpPr/>
            <p:nvPr/>
          </p:nvSpPr>
          <p:spPr>
            <a:xfrm>
              <a:off x="5812105" y="1633672"/>
              <a:ext cx="79400" cy="101227"/>
            </a:xfrm>
            <a:custGeom>
              <a:rect b="b" l="l" r="r" t="t"/>
              <a:pathLst>
                <a:path extrusionOk="0" h="101227" w="79400">
                  <a:moveTo>
                    <a:pt x="4038" y="4770"/>
                  </a:moveTo>
                  <a:cubicBezTo>
                    <a:pt x="-12154" y="20128"/>
                    <a:pt x="24886" y="45417"/>
                    <a:pt x="35290" y="61144"/>
                  </a:cubicBezTo>
                  <a:cubicBezTo>
                    <a:pt x="45734" y="76871"/>
                    <a:pt x="61036" y="109224"/>
                    <a:pt x="74031" y="99407"/>
                  </a:cubicBezTo>
                  <a:cubicBezTo>
                    <a:pt x="87065" y="89590"/>
                    <a:pt x="73950" y="53137"/>
                    <a:pt x="60388" y="33763"/>
                  </a:cubicBezTo>
                  <a:cubicBezTo>
                    <a:pt x="46787" y="14388"/>
                    <a:pt x="20190" y="-10589"/>
                    <a:pt x="4038" y="477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64" name="Google Shape;264;p8"/>
          <p:cNvGrpSpPr/>
          <p:nvPr/>
        </p:nvGrpSpPr>
        <p:grpSpPr>
          <a:xfrm flipH="1">
            <a:off x="1207838" y="5637440"/>
            <a:ext cx="1127193" cy="1220548"/>
            <a:chOff x="4039955" y="3994227"/>
            <a:chExt cx="2640414" cy="2859096"/>
          </a:xfrm>
        </p:grpSpPr>
        <p:grpSp>
          <p:nvGrpSpPr>
            <p:cNvPr id="265" name="Google Shape;265;p8"/>
            <p:cNvGrpSpPr/>
            <p:nvPr/>
          </p:nvGrpSpPr>
          <p:grpSpPr>
            <a:xfrm>
              <a:off x="4039955" y="3994227"/>
              <a:ext cx="2640414" cy="2859096"/>
              <a:chOff x="6113777" y="1739514"/>
              <a:chExt cx="471983" cy="511064"/>
            </a:xfrm>
          </p:grpSpPr>
          <p:sp>
            <p:nvSpPr>
              <p:cNvPr id="266" name="Google Shape;266;p8"/>
              <p:cNvSpPr/>
              <p:nvPr/>
            </p:nvSpPr>
            <p:spPr>
              <a:xfrm>
                <a:off x="6113777" y="1739514"/>
                <a:ext cx="471983" cy="511064"/>
              </a:xfrm>
              <a:custGeom>
                <a:rect b="b" l="l" r="r" t="t"/>
                <a:pathLst>
                  <a:path extrusionOk="0" h="511064" w="471983">
                    <a:moveTo>
                      <a:pt x="93414" y="511065"/>
                    </a:moveTo>
                    <a:lnTo>
                      <a:pt x="127419" y="408837"/>
                    </a:lnTo>
                    <a:cubicBezTo>
                      <a:pt x="127419" y="408837"/>
                      <a:pt x="93212" y="370457"/>
                      <a:pt x="81877" y="341201"/>
                    </a:cubicBezTo>
                    <a:cubicBezTo>
                      <a:pt x="71514" y="314508"/>
                      <a:pt x="61029" y="291697"/>
                      <a:pt x="39048" y="267489"/>
                    </a:cubicBezTo>
                    <a:cubicBezTo>
                      <a:pt x="21520" y="248183"/>
                      <a:pt x="-12242" y="224903"/>
                      <a:pt x="4558" y="203407"/>
                    </a:cubicBezTo>
                    <a:cubicBezTo>
                      <a:pt x="34717" y="164816"/>
                      <a:pt x="107381" y="275707"/>
                      <a:pt x="130091" y="277148"/>
                    </a:cubicBezTo>
                    <a:cubicBezTo>
                      <a:pt x="162273" y="279196"/>
                      <a:pt x="173486" y="187255"/>
                      <a:pt x="173486" y="126056"/>
                    </a:cubicBezTo>
                    <a:cubicBezTo>
                      <a:pt x="173486" y="72661"/>
                      <a:pt x="160694" y="2600"/>
                      <a:pt x="198139" y="1130"/>
                    </a:cubicBezTo>
                    <a:cubicBezTo>
                      <a:pt x="229715" y="-112"/>
                      <a:pt x="230079" y="176689"/>
                      <a:pt x="244288" y="179584"/>
                    </a:cubicBezTo>
                    <a:cubicBezTo>
                      <a:pt x="267241" y="184264"/>
                      <a:pt x="267322" y="-3901"/>
                      <a:pt x="311285" y="62"/>
                    </a:cubicBezTo>
                    <a:cubicBezTo>
                      <a:pt x="346625" y="3252"/>
                      <a:pt x="291854" y="197987"/>
                      <a:pt x="312904" y="205719"/>
                    </a:cubicBezTo>
                    <a:cubicBezTo>
                      <a:pt x="324036" y="209803"/>
                      <a:pt x="333590" y="177916"/>
                      <a:pt x="350025" y="141236"/>
                    </a:cubicBezTo>
                    <a:cubicBezTo>
                      <a:pt x="368606" y="99889"/>
                      <a:pt x="379658" y="53918"/>
                      <a:pt x="411314" y="73304"/>
                    </a:cubicBezTo>
                    <a:cubicBezTo>
                      <a:pt x="426171" y="82409"/>
                      <a:pt x="408156" y="127926"/>
                      <a:pt x="390183" y="172613"/>
                    </a:cubicBezTo>
                    <a:cubicBezTo>
                      <a:pt x="377755" y="203557"/>
                      <a:pt x="350349" y="247823"/>
                      <a:pt x="359174" y="256515"/>
                    </a:cubicBezTo>
                    <a:cubicBezTo>
                      <a:pt x="366663" y="263882"/>
                      <a:pt x="444225" y="161776"/>
                      <a:pt x="462765" y="171391"/>
                    </a:cubicBezTo>
                    <a:cubicBezTo>
                      <a:pt x="488350" y="184648"/>
                      <a:pt x="456046" y="230606"/>
                      <a:pt x="422365" y="265384"/>
                    </a:cubicBezTo>
                    <a:cubicBezTo>
                      <a:pt x="403582" y="284730"/>
                      <a:pt x="385730" y="299291"/>
                      <a:pt x="385730" y="299291"/>
                    </a:cubicBezTo>
                    <a:cubicBezTo>
                      <a:pt x="385730" y="299291"/>
                      <a:pt x="362696" y="349140"/>
                      <a:pt x="350147" y="375703"/>
                    </a:cubicBezTo>
                    <a:cubicBezTo>
                      <a:pt x="323308" y="432580"/>
                      <a:pt x="287603" y="444671"/>
                      <a:pt x="287603" y="444671"/>
                    </a:cubicBezTo>
                    <a:lnTo>
                      <a:pt x="271087" y="509263"/>
                    </a:lnTo>
                    <a:lnTo>
                      <a:pt x="93414" y="511065"/>
                    </a:lnTo>
                    <a:close/>
                  </a:path>
                </a:pathLst>
              </a:custGeom>
              <a:solidFill>
                <a:srgbClr val="FDBB8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7" name="Google Shape;267;p8"/>
              <p:cNvSpPr/>
              <p:nvPr/>
            </p:nvSpPr>
            <p:spPr>
              <a:xfrm>
                <a:off x="6319319" y="1930959"/>
                <a:ext cx="73474" cy="10292"/>
              </a:xfrm>
              <a:custGeom>
                <a:rect b="b" l="l" r="r" t="t"/>
                <a:pathLst>
                  <a:path extrusionOk="0" h="10292" w="73474">
                    <a:moveTo>
                      <a:pt x="36277" y="98"/>
                    </a:moveTo>
                    <a:cubicBezTo>
                      <a:pt x="29355" y="405"/>
                      <a:pt x="21987" y="1280"/>
                      <a:pt x="14620" y="2502"/>
                    </a:cubicBezTo>
                    <a:cubicBezTo>
                      <a:pt x="11341" y="3049"/>
                      <a:pt x="8305" y="3559"/>
                      <a:pt x="5512" y="4146"/>
                    </a:cubicBezTo>
                    <a:cubicBezTo>
                      <a:pt x="3852" y="4498"/>
                      <a:pt x="2637" y="4870"/>
                      <a:pt x="1990" y="5032"/>
                    </a:cubicBezTo>
                    <a:cubicBezTo>
                      <a:pt x="533" y="5384"/>
                      <a:pt x="-277" y="6749"/>
                      <a:pt x="87" y="8194"/>
                    </a:cubicBezTo>
                    <a:cubicBezTo>
                      <a:pt x="451" y="9643"/>
                      <a:pt x="1787" y="10570"/>
                      <a:pt x="3244" y="10218"/>
                    </a:cubicBezTo>
                    <a:cubicBezTo>
                      <a:pt x="3852" y="10072"/>
                      <a:pt x="5066" y="9801"/>
                      <a:pt x="6645" y="9461"/>
                    </a:cubicBezTo>
                    <a:cubicBezTo>
                      <a:pt x="9357" y="8890"/>
                      <a:pt x="12312" y="8348"/>
                      <a:pt x="15510" y="7813"/>
                    </a:cubicBezTo>
                    <a:cubicBezTo>
                      <a:pt x="22676" y="6623"/>
                      <a:pt x="29841" y="5834"/>
                      <a:pt x="36520" y="5538"/>
                    </a:cubicBezTo>
                    <a:cubicBezTo>
                      <a:pt x="36885" y="5522"/>
                      <a:pt x="37168" y="5425"/>
                      <a:pt x="37532" y="5413"/>
                    </a:cubicBezTo>
                    <a:cubicBezTo>
                      <a:pt x="45386" y="5129"/>
                      <a:pt x="53765" y="5518"/>
                      <a:pt x="62064" y="6295"/>
                    </a:cubicBezTo>
                    <a:cubicBezTo>
                      <a:pt x="64291" y="6506"/>
                      <a:pt x="66355" y="6708"/>
                      <a:pt x="68136" y="6931"/>
                    </a:cubicBezTo>
                    <a:cubicBezTo>
                      <a:pt x="69229" y="7060"/>
                      <a:pt x="70039" y="7251"/>
                      <a:pt x="70403" y="7307"/>
                    </a:cubicBezTo>
                    <a:cubicBezTo>
                      <a:pt x="71901" y="7522"/>
                      <a:pt x="73237" y="6506"/>
                      <a:pt x="73439" y="5032"/>
                    </a:cubicBezTo>
                    <a:cubicBezTo>
                      <a:pt x="73682" y="3559"/>
                      <a:pt x="72670" y="2085"/>
                      <a:pt x="71172" y="1871"/>
                    </a:cubicBezTo>
                    <a:cubicBezTo>
                      <a:pt x="70767" y="1806"/>
                      <a:pt x="70039" y="1753"/>
                      <a:pt x="68905" y="1616"/>
                    </a:cubicBezTo>
                    <a:cubicBezTo>
                      <a:pt x="67043" y="1389"/>
                      <a:pt x="64857" y="1195"/>
                      <a:pt x="62590" y="984"/>
                    </a:cubicBezTo>
                    <a:cubicBezTo>
                      <a:pt x="54089" y="187"/>
                      <a:pt x="45507" y="-194"/>
                      <a:pt x="37411" y="98"/>
                    </a:cubicBezTo>
                    <a:cubicBezTo>
                      <a:pt x="37006" y="110"/>
                      <a:pt x="36641" y="81"/>
                      <a:pt x="36277" y="98"/>
                    </a:cubicBezTo>
                    <a:close/>
                  </a:path>
                </a:pathLst>
              </a:custGeom>
              <a:solidFill>
                <a:srgbClr val="0000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8" name="Google Shape;268;p8"/>
              <p:cNvSpPr/>
              <p:nvPr/>
            </p:nvSpPr>
            <p:spPr>
              <a:xfrm>
                <a:off x="6269970" y="2156009"/>
                <a:ext cx="94366" cy="23675"/>
              </a:xfrm>
              <a:custGeom>
                <a:rect b="b" l="l" r="r" t="t"/>
                <a:pathLst>
                  <a:path extrusionOk="0" h="23675" w="94366">
                    <a:moveTo>
                      <a:pt x="3774" y="224"/>
                    </a:moveTo>
                    <a:cubicBezTo>
                      <a:pt x="2397" y="-367"/>
                      <a:pt x="819" y="249"/>
                      <a:pt x="211" y="1617"/>
                    </a:cubicBezTo>
                    <a:cubicBezTo>
                      <a:pt x="-355" y="2985"/>
                      <a:pt x="252" y="4568"/>
                      <a:pt x="1628" y="5159"/>
                    </a:cubicBezTo>
                    <a:cubicBezTo>
                      <a:pt x="1952" y="5301"/>
                      <a:pt x="6486" y="7224"/>
                      <a:pt x="8308" y="7940"/>
                    </a:cubicBezTo>
                    <a:cubicBezTo>
                      <a:pt x="13529" y="9988"/>
                      <a:pt x="19075" y="12101"/>
                      <a:pt x="24783" y="14012"/>
                    </a:cubicBezTo>
                    <a:cubicBezTo>
                      <a:pt x="30613" y="15971"/>
                      <a:pt x="36199" y="17567"/>
                      <a:pt x="41583" y="18947"/>
                    </a:cubicBezTo>
                    <a:cubicBezTo>
                      <a:pt x="44700" y="19748"/>
                      <a:pt x="47736" y="20542"/>
                      <a:pt x="50570" y="21097"/>
                    </a:cubicBezTo>
                    <a:cubicBezTo>
                      <a:pt x="64090" y="23736"/>
                      <a:pt x="77085" y="24137"/>
                      <a:pt x="88136" y="23250"/>
                    </a:cubicBezTo>
                    <a:cubicBezTo>
                      <a:pt x="89230" y="23161"/>
                      <a:pt x="91861" y="22768"/>
                      <a:pt x="92063" y="22744"/>
                    </a:cubicBezTo>
                    <a:cubicBezTo>
                      <a:pt x="93561" y="22529"/>
                      <a:pt x="94573" y="21182"/>
                      <a:pt x="94330" y="19708"/>
                    </a:cubicBezTo>
                    <a:cubicBezTo>
                      <a:pt x="94128" y="18230"/>
                      <a:pt x="92792" y="17218"/>
                      <a:pt x="91294" y="17429"/>
                    </a:cubicBezTo>
                    <a:cubicBezTo>
                      <a:pt x="90687" y="17518"/>
                      <a:pt x="89432" y="17664"/>
                      <a:pt x="87651" y="17809"/>
                    </a:cubicBezTo>
                    <a:cubicBezTo>
                      <a:pt x="77045" y="18659"/>
                      <a:pt x="64577" y="18315"/>
                      <a:pt x="51582" y="15785"/>
                    </a:cubicBezTo>
                    <a:cubicBezTo>
                      <a:pt x="48829" y="15247"/>
                      <a:pt x="45995" y="14538"/>
                      <a:pt x="43000" y="13761"/>
                    </a:cubicBezTo>
                    <a:cubicBezTo>
                      <a:pt x="37738" y="12413"/>
                      <a:pt x="32111" y="10745"/>
                      <a:pt x="26403" y="8827"/>
                    </a:cubicBezTo>
                    <a:cubicBezTo>
                      <a:pt x="20816" y="6944"/>
                      <a:pt x="15311" y="4896"/>
                      <a:pt x="10210" y="2880"/>
                    </a:cubicBezTo>
                    <a:cubicBezTo>
                      <a:pt x="8429" y="2176"/>
                      <a:pt x="4057" y="354"/>
                      <a:pt x="3774" y="224"/>
                    </a:cubicBezTo>
                    <a:close/>
                  </a:path>
                </a:pathLst>
              </a:custGeom>
              <a:solidFill>
                <a:srgbClr val="0000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9" name="Google Shape;269;p8"/>
              <p:cNvSpPr/>
              <p:nvPr/>
            </p:nvSpPr>
            <p:spPr>
              <a:xfrm>
                <a:off x="6487563" y="1923194"/>
                <a:ext cx="90796" cy="95941"/>
              </a:xfrm>
              <a:custGeom>
                <a:rect b="b" l="l" r="r" t="t"/>
                <a:pathLst>
                  <a:path extrusionOk="0" h="95941" w="90796">
                    <a:moveTo>
                      <a:pt x="88292" y="681"/>
                    </a:moveTo>
                    <a:cubicBezTo>
                      <a:pt x="106064" y="13513"/>
                      <a:pt x="24170" y="111608"/>
                      <a:pt x="3079" y="93784"/>
                    </a:cubicBezTo>
                    <a:cubicBezTo>
                      <a:pt x="-18012" y="75960"/>
                      <a:pt x="75703" y="-8395"/>
                      <a:pt x="88292" y="681"/>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0" name="Google Shape;270;p8"/>
              <p:cNvSpPr/>
              <p:nvPr/>
            </p:nvSpPr>
            <p:spPr>
              <a:xfrm>
                <a:off x="6295786" y="1753852"/>
                <a:ext cx="35864" cy="172434"/>
              </a:xfrm>
              <a:custGeom>
                <a:rect b="b" l="l" r="r" t="t"/>
                <a:pathLst>
                  <a:path extrusionOk="0" h="172434" w="35864">
                    <a:moveTo>
                      <a:pt x="14431" y="131"/>
                    </a:moveTo>
                    <a:cubicBezTo>
                      <a:pt x="27466" y="-3302"/>
                      <a:pt x="32283" y="61772"/>
                      <a:pt x="33295" y="83093"/>
                    </a:cubicBezTo>
                    <a:cubicBezTo>
                      <a:pt x="34348" y="105609"/>
                      <a:pt x="43254" y="169484"/>
                      <a:pt x="20260" y="172362"/>
                    </a:cubicBezTo>
                    <a:cubicBezTo>
                      <a:pt x="303" y="174868"/>
                      <a:pt x="1598" y="111207"/>
                      <a:pt x="424" y="88044"/>
                    </a:cubicBezTo>
                    <a:cubicBezTo>
                      <a:pt x="-790" y="63966"/>
                      <a:pt x="-304" y="4025"/>
                      <a:pt x="14431" y="13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1" name="Google Shape;271;p8"/>
              <p:cNvSpPr/>
              <p:nvPr/>
            </p:nvSpPr>
            <p:spPr>
              <a:xfrm>
                <a:off x="6384066" y="1747575"/>
                <a:ext cx="44912" cy="178777"/>
              </a:xfrm>
              <a:custGeom>
                <a:rect b="b" l="l" r="r" t="t"/>
                <a:pathLst>
                  <a:path extrusionOk="0" h="178777" w="44912">
                    <a:moveTo>
                      <a:pt x="37636" y="0"/>
                    </a:moveTo>
                    <a:cubicBezTo>
                      <a:pt x="56460" y="203"/>
                      <a:pt x="35652" y="183174"/>
                      <a:pt x="10595" y="178697"/>
                    </a:cubicBezTo>
                    <a:cubicBezTo>
                      <a:pt x="-17459" y="173689"/>
                      <a:pt x="16748" y="-223"/>
                      <a:pt x="37636"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2" name="Google Shape;272;p8"/>
              <p:cNvSpPr/>
              <p:nvPr/>
            </p:nvSpPr>
            <p:spPr>
              <a:xfrm>
                <a:off x="6124636" y="1946983"/>
                <a:ext cx="94783" cy="91404"/>
              </a:xfrm>
              <a:custGeom>
                <a:rect b="b" l="l" r="r" t="t"/>
                <a:pathLst>
                  <a:path extrusionOk="0" h="91404" w="94783">
                    <a:moveTo>
                      <a:pt x="1675" y="4148"/>
                    </a:moveTo>
                    <a:cubicBezTo>
                      <a:pt x="12119" y="-8681"/>
                      <a:pt x="41589" y="11078"/>
                      <a:pt x="55960" y="25020"/>
                    </a:cubicBezTo>
                    <a:cubicBezTo>
                      <a:pt x="70331" y="38966"/>
                      <a:pt x="106400" y="78824"/>
                      <a:pt x="91057" y="89656"/>
                    </a:cubicBezTo>
                    <a:cubicBezTo>
                      <a:pt x="78427" y="98562"/>
                      <a:pt x="56688" y="71318"/>
                      <a:pt x="45030" y="55620"/>
                    </a:cubicBezTo>
                    <a:cubicBezTo>
                      <a:pt x="32885" y="39265"/>
                      <a:pt x="-8810" y="16980"/>
                      <a:pt x="1675" y="4148"/>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3" name="Google Shape;273;p8"/>
              <p:cNvSpPr/>
              <p:nvPr/>
            </p:nvSpPr>
            <p:spPr>
              <a:xfrm>
                <a:off x="6243069" y="1953813"/>
                <a:ext cx="186818" cy="188203"/>
              </a:xfrm>
              <a:custGeom>
                <a:rect b="b" l="l" r="r" t="t"/>
                <a:pathLst>
                  <a:path extrusionOk="0" h="188203" w="186818">
                    <a:moveTo>
                      <a:pt x="135035" y="109354"/>
                    </a:moveTo>
                    <a:cubicBezTo>
                      <a:pt x="228385" y="49773"/>
                      <a:pt x="173613" y="6369"/>
                      <a:pt x="139893" y="973"/>
                    </a:cubicBezTo>
                    <a:cubicBezTo>
                      <a:pt x="53263" y="-12880"/>
                      <a:pt x="-31181" y="125060"/>
                      <a:pt x="11365" y="167298"/>
                    </a:cubicBezTo>
                    <a:cubicBezTo>
                      <a:pt x="69738" y="225227"/>
                      <a:pt x="73746" y="148499"/>
                      <a:pt x="135035" y="10935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4" name="Google Shape;274;p8"/>
              <p:cNvSpPr/>
              <p:nvPr/>
            </p:nvSpPr>
            <p:spPr>
              <a:xfrm>
                <a:off x="6288502" y="1981043"/>
                <a:ext cx="163597" cy="173381"/>
              </a:xfrm>
              <a:custGeom>
                <a:rect b="b" l="l" r="r" t="t"/>
                <a:pathLst>
                  <a:path extrusionOk="0" h="173381" w="163597">
                    <a:moveTo>
                      <a:pt x="5482" y="116743"/>
                    </a:moveTo>
                    <a:cubicBezTo>
                      <a:pt x="18112" y="143672"/>
                      <a:pt x="38353" y="123063"/>
                      <a:pt x="54383" y="131349"/>
                    </a:cubicBezTo>
                    <a:cubicBezTo>
                      <a:pt x="64948" y="136802"/>
                      <a:pt x="69807" y="167232"/>
                      <a:pt x="100613" y="172539"/>
                    </a:cubicBezTo>
                    <a:cubicBezTo>
                      <a:pt x="169390" y="184379"/>
                      <a:pt x="189186" y="68494"/>
                      <a:pt x="122796" y="14909"/>
                    </a:cubicBezTo>
                    <a:cubicBezTo>
                      <a:pt x="58593" y="-36936"/>
                      <a:pt x="-21843" y="58507"/>
                      <a:pt x="5482" y="116743"/>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275" name="Google Shape;275;p8"/>
            <p:cNvSpPr/>
            <p:nvPr/>
          </p:nvSpPr>
          <p:spPr>
            <a:xfrm rot="-9362095">
              <a:off x="5995679" y="4414603"/>
              <a:ext cx="200652" cy="964736"/>
            </a:xfrm>
            <a:custGeom>
              <a:rect b="b" l="l" r="r" t="t"/>
              <a:pathLst>
                <a:path extrusionOk="0" h="172434" w="35864">
                  <a:moveTo>
                    <a:pt x="14431" y="131"/>
                  </a:moveTo>
                  <a:cubicBezTo>
                    <a:pt x="27466" y="-3302"/>
                    <a:pt x="32283" y="61772"/>
                    <a:pt x="33295" y="83093"/>
                  </a:cubicBezTo>
                  <a:cubicBezTo>
                    <a:pt x="34348" y="105609"/>
                    <a:pt x="43254" y="169484"/>
                    <a:pt x="20260" y="172362"/>
                  </a:cubicBezTo>
                  <a:cubicBezTo>
                    <a:pt x="303" y="174868"/>
                    <a:pt x="1598" y="111207"/>
                    <a:pt x="424" y="88044"/>
                  </a:cubicBezTo>
                  <a:cubicBezTo>
                    <a:pt x="-790" y="63966"/>
                    <a:pt x="-304" y="4025"/>
                    <a:pt x="14431" y="13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76" name="Google Shape;276;p8"/>
          <p:cNvGrpSpPr/>
          <p:nvPr/>
        </p:nvGrpSpPr>
        <p:grpSpPr>
          <a:xfrm>
            <a:off x="180643" y="152090"/>
            <a:ext cx="1688884" cy="1403531"/>
            <a:chOff x="10149393" y="292465"/>
            <a:chExt cx="1688884" cy="1403531"/>
          </a:xfrm>
        </p:grpSpPr>
        <p:sp>
          <p:nvSpPr>
            <p:cNvPr id="277" name="Google Shape;277;p8"/>
            <p:cNvSpPr/>
            <p:nvPr/>
          </p:nvSpPr>
          <p:spPr>
            <a:xfrm>
              <a:off x="10149393" y="292465"/>
              <a:ext cx="1688884" cy="1403531"/>
            </a:xfrm>
            <a:custGeom>
              <a:rect b="b" l="l" r="r" t="t"/>
              <a:pathLst>
                <a:path extrusionOk="0" h="413107" w="497096">
                  <a:moveTo>
                    <a:pt x="253390" y="143"/>
                  </a:moveTo>
                  <a:cubicBezTo>
                    <a:pt x="214038" y="1556"/>
                    <a:pt x="175617" y="13680"/>
                    <a:pt x="140674" y="32403"/>
                  </a:cubicBezTo>
                  <a:cubicBezTo>
                    <a:pt x="95999" y="56343"/>
                    <a:pt x="56720" y="90748"/>
                    <a:pt x="31755" y="135253"/>
                  </a:cubicBezTo>
                  <a:cubicBezTo>
                    <a:pt x="-2355" y="196056"/>
                    <a:pt x="-6500" y="268291"/>
                    <a:pt x="7592" y="335506"/>
                  </a:cubicBezTo>
                  <a:cubicBezTo>
                    <a:pt x="11826" y="355706"/>
                    <a:pt x="17441" y="376214"/>
                    <a:pt x="25683" y="395216"/>
                  </a:cubicBezTo>
                  <a:cubicBezTo>
                    <a:pt x="32212" y="410238"/>
                    <a:pt x="49623" y="417181"/>
                    <a:pt x="64646" y="410651"/>
                  </a:cubicBezTo>
                  <a:cubicBezTo>
                    <a:pt x="79669" y="404122"/>
                    <a:pt x="86607" y="386581"/>
                    <a:pt x="80077" y="371559"/>
                  </a:cubicBezTo>
                  <a:cubicBezTo>
                    <a:pt x="80166" y="371769"/>
                    <a:pt x="79911" y="371138"/>
                    <a:pt x="79826" y="370927"/>
                  </a:cubicBezTo>
                  <a:cubicBezTo>
                    <a:pt x="79669" y="370551"/>
                    <a:pt x="79474" y="370300"/>
                    <a:pt x="79320" y="369915"/>
                  </a:cubicBezTo>
                  <a:cubicBezTo>
                    <a:pt x="78980" y="369073"/>
                    <a:pt x="78758" y="368235"/>
                    <a:pt x="78434" y="367385"/>
                  </a:cubicBezTo>
                  <a:cubicBezTo>
                    <a:pt x="77398" y="364669"/>
                    <a:pt x="76329" y="361920"/>
                    <a:pt x="75398" y="359163"/>
                  </a:cubicBezTo>
                  <a:cubicBezTo>
                    <a:pt x="72681" y="351140"/>
                    <a:pt x="70350" y="342971"/>
                    <a:pt x="68314" y="334749"/>
                  </a:cubicBezTo>
                  <a:cubicBezTo>
                    <a:pt x="62055" y="309468"/>
                    <a:pt x="58865" y="283378"/>
                    <a:pt x="59586" y="257329"/>
                  </a:cubicBezTo>
                  <a:cubicBezTo>
                    <a:pt x="61027" y="205120"/>
                    <a:pt x="79871" y="157441"/>
                    <a:pt x="118535" y="121587"/>
                  </a:cubicBezTo>
                  <a:cubicBezTo>
                    <a:pt x="135237" y="106103"/>
                    <a:pt x="154599" y="93509"/>
                    <a:pt x="174957" y="83385"/>
                  </a:cubicBezTo>
                  <a:cubicBezTo>
                    <a:pt x="191348" y="75232"/>
                    <a:pt x="208609" y="68848"/>
                    <a:pt x="226571" y="65168"/>
                  </a:cubicBezTo>
                  <a:cubicBezTo>
                    <a:pt x="239784" y="62460"/>
                    <a:pt x="253317" y="61185"/>
                    <a:pt x="266797" y="61877"/>
                  </a:cubicBezTo>
                  <a:cubicBezTo>
                    <a:pt x="306189" y="63909"/>
                    <a:pt x="342096" y="82458"/>
                    <a:pt x="371417" y="108054"/>
                  </a:cubicBezTo>
                  <a:cubicBezTo>
                    <a:pt x="389775" y="124076"/>
                    <a:pt x="405790" y="142799"/>
                    <a:pt x="419614" y="162829"/>
                  </a:cubicBezTo>
                  <a:cubicBezTo>
                    <a:pt x="424213" y="169488"/>
                    <a:pt x="428593" y="176321"/>
                    <a:pt x="432645" y="183321"/>
                  </a:cubicBezTo>
                  <a:cubicBezTo>
                    <a:pt x="433924" y="185535"/>
                    <a:pt x="435114" y="187774"/>
                    <a:pt x="436312" y="190028"/>
                  </a:cubicBezTo>
                  <a:cubicBezTo>
                    <a:pt x="436632" y="190632"/>
                    <a:pt x="437013" y="191190"/>
                    <a:pt x="437324" y="191798"/>
                  </a:cubicBezTo>
                  <a:cubicBezTo>
                    <a:pt x="437438" y="192016"/>
                    <a:pt x="437814" y="192648"/>
                    <a:pt x="437705" y="192429"/>
                  </a:cubicBezTo>
                  <a:cubicBezTo>
                    <a:pt x="445348" y="207950"/>
                    <a:pt x="464058" y="214370"/>
                    <a:pt x="479579" y="206727"/>
                  </a:cubicBezTo>
                  <a:cubicBezTo>
                    <a:pt x="495099" y="199084"/>
                    <a:pt x="501516" y="180248"/>
                    <a:pt x="493873" y="164728"/>
                  </a:cubicBezTo>
                  <a:cubicBezTo>
                    <a:pt x="486432" y="149669"/>
                    <a:pt x="477077" y="135444"/>
                    <a:pt x="467309" y="121842"/>
                  </a:cubicBezTo>
                  <a:cubicBezTo>
                    <a:pt x="453157" y="102136"/>
                    <a:pt x="437187" y="83668"/>
                    <a:pt x="419363" y="67192"/>
                  </a:cubicBezTo>
                  <a:cubicBezTo>
                    <a:pt x="384063" y="34564"/>
                    <a:pt x="340870" y="9980"/>
                    <a:pt x="292985" y="2422"/>
                  </a:cubicBezTo>
                  <a:cubicBezTo>
                    <a:pt x="279788" y="341"/>
                    <a:pt x="266506" y="-327"/>
                    <a:pt x="253390" y="143"/>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8" name="Google Shape;278;p8"/>
            <p:cNvSpPr/>
            <p:nvPr/>
          </p:nvSpPr>
          <p:spPr>
            <a:xfrm>
              <a:off x="10400608" y="556687"/>
              <a:ext cx="1216706" cy="1047344"/>
            </a:xfrm>
            <a:custGeom>
              <a:rect b="b" l="l" r="r" t="t"/>
              <a:pathLst>
                <a:path extrusionOk="0" h="308269" w="358118">
                  <a:moveTo>
                    <a:pt x="183751" y="49"/>
                  </a:moveTo>
                  <a:cubicBezTo>
                    <a:pt x="152799" y="839"/>
                    <a:pt x="122567" y="10975"/>
                    <a:pt x="95578" y="26738"/>
                  </a:cubicBezTo>
                  <a:cubicBezTo>
                    <a:pt x="66586" y="43676"/>
                    <a:pt x="41410" y="67195"/>
                    <a:pt x="24607" y="96443"/>
                  </a:cubicBezTo>
                  <a:cubicBezTo>
                    <a:pt x="-1467" y="141831"/>
                    <a:pt x="-4900" y="196108"/>
                    <a:pt x="5378" y="246604"/>
                  </a:cubicBezTo>
                  <a:cubicBezTo>
                    <a:pt x="8382" y="261356"/>
                    <a:pt x="12304" y="276204"/>
                    <a:pt x="18158" y="290122"/>
                  </a:cubicBezTo>
                  <a:cubicBezTo>
                    <a:pt x="24518" y="305213"/>
                    <a:pt x="41900" y="312297"/>
                    <a:pt x="56992" y="305934"/>
                  </a:cubicBezTo>
                  <a:cubicBezTo>
                    <a:pt x="72087" y="299570"/>
                    <a:pt x="79167" y="282191"/>
                    <a:pt x="72808" y="267096"/>
                  </a:cubicBezTo>
                  <a:cubicBezTo>
                    <a:pt x="72941" y="267424"/>
                    <a:pt x="72553" y="266412"/>
                    <a:pt x="72427" y="266084"/>
                  </a:cubicBezTo>
                  <a:cubicBezTo>
                    <a:pt x="72120" y="265299"/>
                    <a:pt x="71828" y="264477"/>
                    <a:pt x="71541" y="263683"/>
                  </a:cubicBezTo>
                  <a:cubicBezTo>
                    <a:pt x="70832" y="261724"/>
                    <a:pt x="70152" y="259720"/>
                    <a:pt x="69517" y="257737"/>
                  </a:cubicBezTo>
                  <a:cubicBezTo>
                    <a:pt x="67897" y="252681"/>
                    <a:pt x="66452" y="247592"/>
                    <a:pt x="65217" y="242431"/>
                  </a:cubicBezTo>
                  <a:cubicBezTo>
                    <a:pt x="61323" y="226198"/>
                    <a:pt x="59157" y="209544"/>
                    <a:pt x="59396" y="192841"/>
                  </a:cubicBezTo>
                  <a:cubicBezTo>
                    <a:pt x="59595" y="178903"/>
                    <a:pt x="61457" y="164808"/>
                    <a:pt x="65594" y="151473"/>
                  </a:cubicBezTo>
                  <a:cubicBezTo>
                    <a:pt x="75937" y="118125"/>
                    <a:pt x="99537" y="93877"/>
                    <a:pt x="129732" y="77595"/>
                  </a:cubicBezTo>
                  <a:cubicBezTo>
                    <a:pt x="154357" y="64313"/>
                    <a:pt x="182686" y="57322"/>
                    <a:pt x="210189" y="65196"/>
                  </a:cubicBezTo>
                  <a:cubicBezTo>
                    <a:pt x="217897" y="67406"/>
                    <a:pt x="225232" y="70608"/>
                    <a:pt x="232203" y="74559"/>
                  </a:cubicBezTo>
                  <a:cubicBezTo>
                    <a:pt x="240659" y="79352"/>
                    <a:pt x="248517" y="85262"/>
                    <a:pt x="255730" y="91764"/>
                  </a:cubicBezTo>
                  <a:cubicBezTo>
                    <a:pt x="267701" y="102548"/>
                    <a:pt x="278031" y="115073"/>
                    <a:pt x="286978" y="128448"/>
                  </a:cubicBezTo>
                  <a:cubicBezTo>
                    <a:pt x="289771" y="132625"/>
                    <a:pt x="292333" y="136860"/>
                    <a:pt x="294819" y="141228"/>
                  </a:cubicBezTo>
                  <a:cubicBezTo>
                    <a:pt x="295734" y="142835"/>
                    <a:pt x="296620" y="144523"/>
                    <a:pt x="297479" y="146158"/>
                  </a:cubicBezTo>
                  <a:cubicBezTo>
                    <a:pt x="297722" y="146628"/>
                    <a:pt x="298001" y="147085"/>
                    <a:pt x="298236" y="147551"/>
                  </a:cubicBezTo>
                  <a:cubicBezTo>
                    <a:pt x="298276" y="147632"/>
                    <a:pt x="298515" y="148239"/>
                    <a:pt x="298491" y="148182"/>
                  </a:cubicBezTo>
                  <a:cubicBezTo>
                    <a:pt x="305943" y="163796"/>
                    <a:pt x="324751" y="170313"/>
                    <a:pt x="340360" y="162857"/>
                  </a:cubicBezTo>
                  <a:cubicBezTo>
                    <a:pt x="355974" y="155400"/>
                    <a:pt x="362492" y="136722"/>
                    <a:pt x="355035" y="121112"/>
                  </a:cubicBezTo>
                  <a:cubicBezTo>
                    <a:pt x="350436" y="111522"/>
                    <a:pt x="344898" y="102471"/>
                    <a:pt x="338972" y="93662"/>
                  </a:cubicBezTo>
                  <a:cubicBezTo>
                    <a:pt x="328342" y="77862"/>
                    <a:pt x="316084" y="63026"/>
                    <a:pt x="302284" y="49890"/>
                  </a:cubicBezTo>
                  <a:cubicBezTo>
                    <a:pt x="277950" y="26722"/>
                    <a:pt x="248132" y="8915"/>
                    <a:pt x="214869" y="2579"/>
                  </a:cubicBezTo>
                  <a:cubicBezTo>
                    <a:pt x="204489" y="600"/>
                    <a:pt x="194065" y="-218"/>
                    <a:pt x="183751" y="4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9" name="Google Shape;279;p8"/>
            <p:cNvSpPr/>
            <p:nvPr/>
          </p:nvSpPr>
          <p:spPr>
            <a:xfrm>
              <a:off x="10661248" y="869343"/>
              <a:ext cx="762046" cy="667249"/>
            </a:xfrm>
            <a:custGeom>
              <a:rect b="b" l="l" r="r" t="t"/>
              <a:pathLst>
                <a:path extrusionOk="0" h="196394" w="224296">
                  <a:moveTo>
                    <a:pt x="114424" y="34"/>
                  </a:moveTo>
                  <a:cubicBezTo>
                    <a:pt x="74610" y="965"/>
                    <a:pt x="34716" y="25970"/>
                    <a:pt x="15245" y="59994"/>
                  </a:cubicBezTo>
                  <a:cubicBezTo>
                    <a:pt x="-660" y="87797"/>
                    <a:pt x="-3093" y="120898"/>
                    <a:pt x="3230" y="151838"/>
                  </a:cubicBezTo>
                  <a:cubicBezTo>
                    <a:pt x="5056" y="160781"/>
                    <a:pt x="7428" y="169711"/>
                    <a:pt x="10946" y="178151"/>
                  </a:cubicBezTo>
                  <a:cubicBezTo>
                    <a:pt x="17277" y="193259"/>
                    <a:pt x="34676" y="200420"/>
                    <a:pt x="49783" y="194089"/>
                  </a:cubicBezTo>
                  <a:cubicBezTo>
                    <a:pt x="64887" y="187761"/>
                    <a:pt x="72052" y="170358"/>
                    <a:pt x="65721" y="155255"/>
                  </a:cubicBezTo>
                  <a:cubicBezTo>
                    <a:pt x="65757" y="155340"/>
                    <a:pt x="65280" y="154170"/>
                    <a:pt x="65215" y="153988"/>
                  </a:cubicBezTo>
                  <a:cubicBezTo>
                    <a:pt x="64883" y="153065"/>
                    <a:pt x="64502" y="152138"/>
                    <a:pt x="64203" y="151207"/>
                  </a:cubicBezTo>
                  <a:cubicBezTo>
                    <a:pt x="63417" y="148750"/>
                    <a:pt x="62778" y="146248"/>
                    <a:pt x="62179" y="143742"/>
                  </a:cubicBezTo>
                  <a:cubicBezTo>
                    <a:pt x="60495" y="136702"/>
                    <a:pt x="59471" y="129480"/>
                    <a:pt x="59398" y="122234"/>
                  </a:cubicBezTo>
                  <a:cubicBezTo>
                    <a:pt x="59143" y="98022"/>
                    <a:pt x="69567" y="80000"/>
                    <a:pt x="91147" y="68597"/>
                  </a:cubicBezTo>
                  <a:cubicBezTo>
                    <a:pt x="95908" y="66083"/>
                    <a:pt x="100940" y="63974"/>
                    <a:pt x="106202" y="62780"/>
                  </a:cubicBezTo>
                  <a:cubicBezTo>
                    <a:pt x="121459" y="59314"/>
                    <a:pt x="135146" y="65840"/>
                    <a:pt x="146052" y="76316"/>
                  </a:cubicBezTo>
                  <a:cubicBezTo>
                    <a:pt x="151059" y="81126"/>
                    <a:pt x="155480" y="86485"/>
                    <a:pt x="159334" y="92254"/>
                  </a:cubicBezTo>
                  <a:cubicBezTo>
                    <a:pt x="160678" y="94266"/>
                    <a:pt x="161937" y="96351"/>
                    <a:pt x="163131" y="98452"/>
                  </a:cubicBezTo>
                  <a:cubicBezTo>
                    <a:pt x="163548" y="99192"/>
                    <a:pt x="164001" y="99978"/>
                    <a:pt x="164394" y="100731"/>
                  </a:cubicBezTo>
                  <a:cubicBezTo>
                    <a:pt x="164515" y="100961"/>
                    <a:pt x="164888" y="101593"/>
                    <a:pt x="164774" y="101362"/>
                  </a:cubicBezTo>
                  <a:cubicBezTo>
                    <a:pt x="172288" y="116947"/>
                    <a:pt x="190937" y="123550"/>
                    <a:pt x="206519" y="116037"/>
                  </a:cubicBezTo>
                  <a:cubicBezTo>
                    <a:pt x="222104" y="108523"/>
                    <a:pt x="228706" y="89748"/>
                    <a:pt x="221193" y="74163"/>
                  </a:cubicBezTo>
                  <a:cubicBezTo>
                    <a:pt x="213405" y="58128"/>
                    <a:pt x="202082" y="43255"/>
                    <a:pt x="189189" y="31026"/>
                  </a:cubicBezTo>
                  <a:cubicBezTo>
                    <a:pt x="173186" y="15846"/>
                    <a:pt x="153468" y="4539"/>
                    <a:pt x="131503" y="1046"/>
                  </a:cubicBezTo>
                  <a:cubicBezTo>
                    <a:pt x="125880" y="151"/>
                    <a:pt x="120111" y="-100"/>
                    <a:pt x="114424" y="3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80" name="Google Shape;280;p8"/>
          <p:cNvGrpSpPr/>
          <p:nvPr/>
        </p:nvGrpSpPr>
        <p:grpSpPr>
          <a:xfrm>
            <a:off x="121340" y="3918175"/>
            <a:ext cx="767996" cy="1007700"/>
            <a:chOff x="3830036" y="932238"/>
            <a:chExt cx="235394" cy="308864"/>
          </a:xfrm>
        </p:grpSpPr>
        <p:sp>
          <p:nvSpPr>
            <p:cNvPr id="281" name="Google Shape;281;p8"/>
            <p:cNvSpPr/>
            <p:nvPr/>
          </p:nvSpPr>
          <p:spPr>
            <a:xfrm>
              <a:off x="3890129" y="932238"/>
              <a:ext cx="35584" cy="61891"/>
            </a:xfrm>
            <a:custGeom>
              <a:rect b="b" l="l" r="r" t="t"/>
              <a:pathLst>
                <a:path extrusionOk="0" h="61891" w="35584">
                  <a:moveTo>
                    <a:pt x="18262" y="25"/>
                  </a:moveTo>
                  <a:cubicBezTo>
                    <a:pt x="1620" y="1514"/>
                    <a:pt x="-11815" y="59645"/>
                    <a:pt x="16185" y="61823"/>
                  </a:cubicBezTo>
                  <a:cubicBezTo>
                    <a:pt x="48052" y="64309"/>
                    <a:pt x="34722" y="-1453"/>
                    <a:pt x="18262" y="2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2" name="Google Shape;282;p8"/>
            <p:cNvSpPr/>
            <p:nvPr/>
          </p:nvSpPr>
          <p:spPr>
            <a:xfrm>
              <a:off x="3986044" y="1040030"/>
              <a:ext cx="79386" cy="55328"/>
            </a:xfrm>
            <a:custGeom>
              <a:rect b="b" l="l" r="r" t="t"/>
              <a:pathLst>
                <a:path extrusionOk="0" h="55328" w="79386">
                  <a:moveTo>
                    <a:pt x="79244" y="13867"/>
                  </a:moveTo>
                  <a:cubicBezTo>
                    <a:pt x="74751" y="-18021"/>
                    <a:pt x="-8693" y="10434"/>
                    <a:pt x="743" y="45324"/>
                  </a:cubicBezTo>
                  <a:cubicBezTo>
                    <a:pt x="7815" y="71479"/>
                    <a:pt x="83090" y="41151"/>
                    <a:pt x="79244" y="13867"/>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3" name="Google Shape;283;p8"/>
            <p:cNvSpPr/>
            <p:nvPr/>
          </p:nvSpPr>
          <p:spPr>
            <a:xfrm>
              <a:off x="3839969" y="1083903"/>
              <a:ext cx="51948" cy="69549"/>
            </a:xfrm>
            <a:custGeom>
              <a:rect b="b" l="l" r="r" t="t"/>
              <a:pathLst>
                <a:path extrusionOk="0" h="69549" w="51948">
                  <a:moveTo>
                    <a:pt x="47930" y="1297"/>
                  </a:moveTo>
                  <a:cubicBezTo>
                    <a:pt x="29050" y="-9382"/>
                    <a:pt x="-14188" y="48907"/>
                    <a:pt x="4652" y="64930"/>
                  </a:cubicBezTo>
                  <a:cubicBezTo>
                    <a:pt x="33296" y="89295"/>
                    <a:pt x="62896" y="9758"/>
                    <a:pt x="47930" y="1297"/>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4" name="Google Shape;284;p8"/>
            <p:cNvSpPr/>
            <p:nvPr/>
          </p:nvSpPr>
          <p:spPr>
            <a:xfrm>
              <a:off x="3833758" y="980167"/>
              <a:ext cx="37568" cy="55169"/>
            </a:xfrm>
            <a:custGeom>
              <a:rect b="b" l="l" r="r" t="t"/>
              <a:pathLst>
                <a:path extrusionOk="0" h="55169" w="37568">
                  <a:moveTo>
                    <a:pt x="8333" y="345"/>
                  </a:moveTo>
                  <a:cubicBezTo>
                    <a:pt x="-5763" y="4260"/>
                    <a:pt x="-3160" y="63160"/>
                    <a:pt x="25299" y="54254"/>
                  </a:cubicBezTo>
                  <a:cubicBezTo>
                    <a:pt x="53757" y="45348"/>
                    <a:pt x="26177" y="-4614"/>
                    <a:pt x="8333" y="34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5" name="Google Shape;285;p8"/>
            <p:cNvSpPr/>
            <p:nvPr/>
          </p:nvSpPr>
          <p:spPr>
            <a:xfrm>
              <a:off x="3900886" y="1012387"/>
              <a:ext cx="53215" cy="66600"/>
            </a:xfrm>
            <a:custGeom>
              <a:rect b="b" l="l" r="r" t="t"/>
              <a:pathLst>
                <a:path extrusionOk="0" h="66600" w="53215">
                  <a:moveTo>
                    <a:pt x="4809" y="1575"/>
                  </a:moveTo>
                  <a:cubicBezTo>
                    <a:pt x="-2671" y="7412"/>
                    <a:pt x="-24" y="17901"/>
                    <a:pt x="3376" y="29223"/>
                  </a:cubicBezTo>
                  <a:cubicBezTo>
                    <a:pt x="6777" y="40530"/>
                    <a:pt x="10918" y="52666"/>
                    <a:pt x="17662" y="60645"/>
                  </a:cubicBezTo>
                  <a:cubicBezTo>
                    <a:pt x="29471" y="74603"/>
                    <a:pt x="59358" y="62616"/>
                    <a:pt x="52092" y="39323"/>
                  </a:cubicBezTo>
                  <a:cubicBezTo>
                    <a:pt x="49966" y="32514"/>
                    <a:pt x="39223" y="21880"/>
                    <a:pt x="28908" y="12581"/>
                  </a:cubicBezTo>
                  <a:cubicBezTo>
                    <a:pt x="19739" y="4319"/>
                    <a:pt x="11209" y="-3413"/>
                    <a:pt x="4809" y="157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6" name="Google Shape;286;p8"/>
            <p:cNvSpPr/>
            <p:nvPr/>
          </p:nvSpPr>
          <p:spPr>
            <a:xfrm>
              <a:off x="3903892" y="1119020"/>
              <a:ext cx="48308" cy="69387"/>
            </a:xfrm>
            <a:custGeom>
              <a:rect b="b" l="l" r="r" t="t"/>
              <a:pathLst>
                <a:path extrusionOk="0" h="69387" w="48308">
                  <a:moveTo>
                    <a:pt x="6628" y="990"/>
                  </a:moveTo>
                  <a:cubicBezTo>
                    <a:pt x="-1618" y="5690"/>
                    <a:pt x="-509" y="16450"/>
                    <a:pt x="1232" y="28145"/>
                  </a:cubicBezTo>
                  <a:cubicBezTo>
                    <a:pt x="2965" y="39824"/>
                    <a:pt x="5317" y="52430"/>
                    <a:pt x="10842" y="61295"/>
                  </a:cubicBezTo>
                  <a:cubicBezTo>
                    <a:pt x="20513" y="76811"/>
                    <a:pt x="51822" y="69250"/>
                    <a:pt x="47984" y="45155"/>
                  </a:cubicBezTo>
                  <a:cubicBezTo>
                    <a:pt x="46859" y="38111"/>
                    <a:pt x="37758" y="26040"/>
                    <a:pt x="28889" y="15353"/>
                  </a:cubicBezTo>
                  <a:cubicBezTo>
                    <a:pt x="21007" y="5856"/>
                    <a:pt x="13680" y="-3026"/>
                    <a:pt x="6628" y="99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7" name="Google Shape;287;p8"/>
            <p:cNvSpPr/>
            <p:nvPr/>
          </p:nvSpPr>
          <p:spPr>
            <a:xfrm>
              <a:off x="3830036" y="1195270"/>
              <a:ext cx="54573" cy="45832"/>
            </a:xfrm>
            <a:custGeom>
              <a:rect b="b" l="l" r="r" t="t"/>
              <a:pathLst>
                <a:path extrusionOk="0" h="45832" w="54573">
                  <a:moveTo>
                    <a:pt x="1421" y="3246"/>
                  </a:moveTo>
                  <a:cubicBezTo>
                    <a:pt x="-2648" y="10091"/>
                    <a:pt x="2700" y="17273"/>
                    <a:pt x="8902" y="24855"/>
                  </a:cubicBezTo>
                  <a:cubicBezTo>
                    <a:pt x="15095" y="32421"/>
                    <a:pt x="22127" y="40392"/>
                    <a:pt x="29915" y="44347"/>
                  </a:cubicBezTo>
                  <a:cubicBezTo>
                    <a:pt x="43545" y="51273"/>
                    <a:pt x="63312" y="32587"/>
                    <a:pt x="50351" y="17079"/>
                  </a:cubicBezTo>
                  <a:cubicBezTo>
                    <a:pt x="46557" y="12545"/>
                    <a:pt x="34797" y="7829"/>
                    <a:pt x="23795" y="3999"/>
                  </a:cubicBezTo>
                  <a:cubicBezTo>
                    <a:pt x="14014" y="594"/>
                    <a:pt x="4898" y="-2612"/>
                    <a:pt x="1421" y="3246"/>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288" name="Google Shape;288;p8"/>
          <p:cNvSpPr/>
          <p:nvPr/>
        </p:nvSpPr>
        <p:spPr>
          <a:xfrm rot="984647">
            <a:off x="-61757" y="2753128"/>
            <a:ext cx="1688695" cy="1173508"/>
          </a:xfrm>
          <a:custGeom>
            <a:rect b="b" l="l" r="r" t="t"/>
            <a:pathLst>
              <a:path extrusionOk="0" h="308411" w="443808">
                <a:moveTo>
                  <a:pt x="425783" y="179140"/>
                </a:moveTo>
                <a:cubicBezTo>
                  <a:pt x="451772" y="227689"/>
                  <a:pt x="444121" y="257261"/>
                  <a:pt x="436754" y="291913"/>
                </a:cubicBezTo>
                <a:cubicBezTo>
                  <a:pt x="431167" y="318262"/>
                  <a:pt x="419508" y="306292"/>
                  <a:pt x="419954" y="301592"/>
                </a:cubicBezTo>
                <a:cubicBezTo>
                  <a:pt x="422301" y="276133"/>
                  <a:pt x="432584" y="240036"/>
                  <a:pt x="419144" y="205109"/>
                </a:cubicBezTo>
                <a:cubicBezTo>
                  <a:pt x="398013" y="150086"/>
                  <a:pt x="330976" y="161021"/>
                  <a:pt x="330976" y="161021"/>
                </a:cubicBezTo>
                <a:cubicBezTo>
                  <a:pt x="330976" y="161021"/>
                  <a:pt x="333486" y="175772"/>
                  <a:pt x="333688" y="196089"/>
                </a:cubicBezTo>
                <a:cubicBezTo>
                  <a:pt x="334012" y="224349"/>
                  <a:pt x="314621" y="251658"/>
                  <a:pt x="289200" y="249108"/>
                </a:cubicBezTo>
                <a:cubicBezTo>
                  <a:pt x="262117" y="246383"/>
                  <a:pt x="240379" y="211679"/>
                  <a:pt x="268513" y="174784"/>
                </a:cubicBezTo>
                <a:cubicBezTo>
                  <a:pt x="291183" y="145083"/>
                  <a:pt x="308630" y="143630"/>
                  <a:pt x="308630" y="143630"/>
                </a:cubicBezTo>
                <a:cubicBezTo>
                  <a:pt x="308630" y="143630"/>
                  <a:pt x="299279" y="121742"/>
                  <a:pt x="270497" y="103067"/>
                </a:cubicBezTo>
                <a:cubicBezTo>
                  <a:pt x="242322" y="84802"/>
                  <a:pt x="215928" y="96356"/>
                  <a:pt x="215928" y="96356"/>
                </a:cubicBezTo>
                <a:cubicBezTo>
                  <a:pt x="215928" y="96356"/>
                  <a:pt x="232849" y="191762"/>
                  <a:pt x="184555" y="217864"/>
                </a:cubicBezTo>
                <a:cubicBezTo>
                  <a:pt x="154717" y="233992"/>
                  <a:pt x="117919" y="201243"/>
                  <a:pt x="113948" y="170060"/>
                </a:cubicBezTo>
                <a:cubicBezTo>
                  <a:pt x="105111" y="100691"/>
                  <a:pt x="172698" y="73881"/>
                  <a:pt x="172698" y="73876"/>
                </a:cubicBezTo>
                <a:cubicBezTo>
                  <a:pt x="172698" y="73876"/>
                  <a:pt x="145993" y="28412"/>
                  <a:pt x="92643" y="33804"/>
                </a:cubicBezTo>
                <a:cubicBezTo>
                  <a:pt x="33317" y="39803"/>
                  <a:pt x="6276" y="69735"/>
                  <a:pt x="252" y="43455"/>
                </a:cubicBezTo>
                <a:cubicBezTo>
                  <a:pt x="-5354" y="19016"/>
                  <a:pt x="83931" y="-8713"/>
                  <a:pt x="124356" y="2609"/>
                </a:cubicBezTo>
                <a:cubicBezTo>
                  <a:pt x="174006" y="16519"/>
                  <a:pt x="199776" y="63372"/>
                  <a:pt x="199776" y="63372"/>
                </a:cubicBezTo>
                <a:cubicBezTo>
                  <a:pt x="199776" y="63372"/>
                  <a:pt x="231271" y="46993"/>
                  <a:pt x="284423" y="82264"/>
                </a:cubicBezTo>
                <a:cubicBezTo>
                  <a:pt x="323244" y="108043"/>
                  <a:pt x="329761" y="137043"/>
                  <a:pt x="329761" y="137043"/>
                </a:cubicBezTo>
                <a:cubicBezTo>
                  <a:pt x="329761" y="137043"/>
                  <a:pt x="401454" y="133740"/>
                  <a:pt x="425783" y="179140"/>
                </a:cubicBezTo>
                <a:close/>
                <a:moveTo>
                  <a:pt x="310007" y="173881"/>
                </a:moveTo>
                <a:cubicBezTo>
                  <a:pt x="310007" y="173881"/>
                  <a:pt x="294381" y="179091"/>
                  <a:pt x="287216" y="194365"/>
                </a:cubicBezTo>
                <a:cubicBezTo>
                  <a:pt x="287216" y="194365"/>
                  <a:pt x="275557" y="218245"/>
                  <a:pt x="293612" y="220977"/>
                </a:cubicBezTo>
                <a:cubicBezTo>
                  <a:pt x="312233" y="223795"/>
                  <a:pt x="310007" y="173881"/>
                  <a:pt x="310007" y="173881"/>
                </a:cubicBezTo>
                <a:close/>
                <a:moveTo>
                  <a:pt x="186450" y="106363"/>
                </a:moveTo>
                <a:cubicBezTo>
                  <a:pt x="186450" y="106363"/>
                  <a:pt x="147296" y="123907"/>
                  <a:pt x="145459" y="162850"/>
                </a:cubicBezTo>
                <a:cubicBezTo>
                  <a:pt x="144119" y="191228"/>
                  <a:pt x="176908" y="198555"/>
                  <a:pt x="181705" y="156143"/>
                </a:cubicBezTo>
                <a:cubicBezTo>
                  <a:pt x="185774" y="120199"/>
                  <a:pt x="186450" y="106363"/>
                  <a:pt x="186450" y="106363"/>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289" name="Google Shape;289;p8"/>
          <p:cNvGrpSpPr/>
          <p:nvPr/>
        </p:nvGrpSpPr>
        <p:grpSpPr>
          <a:xfrm rot="3130341">
            <a:off x="196886" y="1273818"/>
            <a:ext cx="1067454" cy="1110385"/>
            <a:chOff x="9921300" y="3428996"/>
            <a:chExt cx="2139401" cy="2225445"/>
          </a:xfrm>
        </p:grpSpPr>
        <p:grpSp>
          <p:nvGrpSpPr>
            <p:cNvPr id="290" name="Google Shape;290;p8"/>
            <p:cNvGrpSpPr/>
            <p:nvPr/>
          </p:nvGrpSpPr>
          <p:grpSpPr>
            <a:xfrm rot="2273142">
              <a:off x="10336226" y="3641314"/>
              <a:ext cx="1309548" cy="1800811"/>
              <a:chOff x="9046433" y="607374"/>
              <a:chExt cx="3103737" cy="4268069"/>
            </a:xfrm>
          </p:grpSpPr>
          <p:sp>
            <p:nvSpPr>
              <p:cNvPr id="291" name="Google Shape;291;p8"/>
              <p:cNvSpPr/>
              <p:nvPr/>
            </p:nvSpPr>
            <p:spPr>
              <a:xfrm>
                <a:off x="9046433" y="3290863"/>
                <a:ext cx="2041185" cy="1577124"/>
              </a:xfrm>
              <a:custGeom>
                <a:rect b="b" l="l" r="r" t="t"/>
                <a:pathLst>
                  <a:path extrusionOk="0" h="1577124" w="2041185">
                    <a:moveTo>
                      <a:pt x="1959959" y="1252607"/>
                    </a:moveTo>
                    <a:cubicBezTo>
                      <a:pt x="1810131" y="1497019"/>
                      <a:pt x="1490948" y="1576553"/>
                      <a:pt x="1204341" y="1577124"/>
                    </a:cubicBezTo>
                    <a:cubicBezTo>
                      <a:pt x="1189291" y="1577124"/>
                      <a:pt x="1174147" y="1577029"/>
                      <a:pt x="1159097" y="1576648"/>
                    </a:cubicBezTo>
                    <a:cubicBezTo>
                      <a:pt x="1029462" y="1574171"/>
                      <a:pt x="900113" y="1559789"/>
                      <a:pt x="773049" y="1534166"/>
                    </a:cubicBezTo>
                    <a:cubicBezTo>
                      <a:pt x="498158" y="1478635"/>
                      <a:pt x="233839" y="1370431"/>
                      <a:pt x="0" y="1215555"/>
                    </a:cubicBezTo>
                    <a:cubicBezTo>
                      <a:pt x="168307" y="1221651"/>
                      <a:pt x="337852" y="1150309"/>
                      <a:pt x="451294" y="1025722"/>
                    </a:cubicBezTo>
                    <a:cubicBezTo>
                      <a:pt x="510159" y="961047"/>
                      <a:pt x="553212" y="882656"/>
                      <a:pt x="577977" y="798836"/>
                    </a:cubicBezTo>
                    <a:cubicBezTo>
                      <a:pt x="601027" y="721207"/>
                      <a:pt x="608267" y="638912"/>
                      <a:pt x="597694" y="558521"/>
                    </a:cubicBezTo>
                    <a:cubicBezTo>
                      <a:pt x="587883" y="484035"/>
                      <a:pt x="563689" y="411073"/>
                      <a:pt x="564261" y="335921"/>
                    </a:cubicBezTo>
                    <a:cubicBezTo>
                      <a:pt x="565404" y="187426"/>
                      <a:pt x="675704" y="46456"/>
                      <a:pt x="819626" y="9690"/>
                    </a:cubicBezTo>
                    <a:cubicBezTo>
                      <a:pt x="994886" y="-35078"/>
                      <a:pt x="1200436" y="79508"/>
                      <a:pt x="1233106" y="266008"/>
                    </a:cubicBezTo>
                    <a:cubicBezTo>
                      <a:pt x="1336072" y="362687"/>
                      <a:pt x="1468279" y="428409"/>
                      <a:pt x="1607915" y="449459"/>
                    </a:cubicBezTo>
                    <a:cubicBezTo>
                      <a:pt x="1709452" y="464699"/>
                      <a:pt x="1823180" y="461175"/>
                      <a:pt x="1899856" y="529279"/>
                    </a:cubicBezTo>
                    <a:cubicBezTo>
                      <a:pt x="1932813" y="558616"/>
                      <a:pt x="1954625" y="598240"/>
                      <a:pt x="1972818" y="638435"/>
                    </a:cubicBezTo>
                    <a:cubicBezTo>
                      <a:pt x="2060734" y="832555"/>
                      <a:pt x="2071497" y="1070965"/>
                      <a:pt x="1959959" y="1252607"/>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2" name="Google Shape;292;p8"/>
              <p:cNvSpPr/>
              <p:nvPr/>
            </p:nvSpPr>
            <p:spPr>
              <a:xfrm>
                <a:off x="10127074" y="607374"/>
                <a:ext cx="2023096" cy="3297806"/>
              </a:xfrm>
              <a:custGeom>
                <a:rect b="b" l="l" r="r" t="t"/>
                <a:pathLst>
                  <a:path extrusionOk="0" h="3297806" w="2023096">
                    <a:moveTo>
                      <a:pt x="1994807" y="516065"/>
                    </a:moveTo>
                    <a:cubicBezTo>
                      <a:pt x="1987854" y="342519"/>
                      <a:pt x="1983949" y="168402"/>
                      <a:pt x="2023097" y="0"/>
                    </a:cubicBezTo>
                    <a:cubicBezTo>
                      <a:pt x="1512271" y="49149"/>
                      <a:pt x="1020971" y="281083"/>
                      <a:pt x="658450" y="644271"/>
                    </a:cubicBezTo>
                    <a:cubicBezTo>
                      <a:pt x="295928" y="1007459"/>
                      <a:pt x="64566" y="1498949"/>
                      <a:pt x="16084" y="2009870"/>
                    </a:cubicBezTo>
                    <a:cubicBezTo>
                      <a:pt x="-1347" y="2193512"/>
                      <a:pt x="4082" y="2378297"/>
                      <a:pt x="21227" y="2562225"/>
                    </a:cubicBezTo>
                    <a:cubicBezTo>
                      <a:pt x="-31541" y="2704624"/>
                      <a:pt x="19418" y="2866454"/>
                      <a:pt x="115144" y="2982277"/>
                    </a:cubicBezTo>
                    <a:cubicBezTo>
                      <a:pt x="205536" y="3091529"/>
                      <a:pt x="331171" y="3165634"/>
                      <a:pt x="458996" y="3226975"/>
                    </a:cubicBezTo>
                    <a:cubicBezTo>
                      <a:pt x="529481" y="3260693"/>
                      <a:pt x="603205" y="3291745"/>
                      <a:pt x="681119" y="3296984"/>
                    </a:cubicBezTo>
                    <a:cubicBezTo>
                      <a:pt x="822756" y="3306604"/>
                      <a:pt x="955820" y="3230404"/>
                      <a:pt x="1068692" y="3144202"/>
                    </a:cubicBezTo>
                    <a:cubicBezTo>
                      <a:pt x="1435690" y="2864168"/>
                      <a:pt x="1691341" y="2454688"/>
                      <a:pt x="1835073" y="2016062"/>
                    </a:cubicBezTo>
                    <a:cubicBezTo>
                      <a:pt x="1978805" y="1577435"/>
                      <a:pt x="2015953" y="1109663"/>
                      <a:pt x="2000046" y="648367"/>
                    </a:cubicBezTo>
                    <a:cubicBezTo>
                      <a:pt x="1998522" y="604361"/>
                      <a:pt x="1996522" y="560261"/>
                      <a:pt x="1994807" y="51606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293" name="Google Shape;293;p8"/>
              <p:cNvGrpSpPr/>
              <p:nvPr/>
            </p:nvGrpSpPr>
            <p:grpSpPr>
              <a:xfrm>
                <a:off x="9064692" y="4097256"/>
                <a:ext cx="1187658" cy="778187"/>
                <a:chOff x="5878910" y="4740292"/>
                <a:chExt cx="1187658" cy="806495"/>
              </a:xfrm>
            </p:grpSpPr>
            <p:sp>
              <p:nvSpPr>
                <p:cNvPr id="294" name="Google Shape;294;p8"/>
                <p:cNvSpPr/>
                <p:nvPr/>
              </p:nvSpPr>
              <p:spPr>
                <a:xfrm>
                  <a:off x="5892736" y="4754498"/>
                  <a:ext cx="1159097" cy="777811"/>
                </a:xfrm>
                <a:custGeom>
                  <a:rect b="b" l="l" r="r" t="t"/>
                  <a:pathLst>
                    <a:path extrusionOk="0" h="777811" w="1159097">
                      <a:moveTo>
                        <a:pt x="1159097" y="777812"/>
                      </a:moveTo>
                      <a:cubicBezTo>
                        <a:pt x="1029462" y="775335"/>
                        <a:pt x="900113" y="760952"/>
                        <a:pt x="773049" y="735330"/>
                      </a:cubicBezTo>
                      <a:cubicBezTo>
                        <a:pt x="498158" y="679799"/>
                        <a:pt x="233839" y="571595"/>
                        <a:pt x="0" y="416719"/>
                      </a:cubicBezTo>
                      <a:cubicBezTo>
                        <a:pt x="168307" y="422815"/>
                        <a:pt x="337852" y="351472"/>
                        <a:pt x="451294" y="226886"/>
                      </a:cubicBezTo>
                      <a:cubicBezTo>
                        <a:pt x="510159" y="162211"/>
                        <a:pt x="553212" y="83820"/>
                        <a:pt x="577977" y="0"/>
                      </a:cubicBezTo>
                      <a:cubicBezTo>
                        <a:pt x="635794" y="32575"/>
                        <a:pt x="618172" y="128206"/>
                        <a:pt x="579215" y="186214"/>
                      </a:cubicBezTo>
                      <a:cubicBezTo>
                        <a:pt x="538734" y="246697"/>
                        <a:pt x="483775" y="316802"/>
                        <a:pt x="512540" y="383762"/>
                      </a:cubicBezTo>
                      <a:cubicBezTo>
                        <a:pt x="589979" y="339090"/>
                        <a:pt x="667322" y="294513"/>
                        <a:pt x="744760" y="249936"/>
                      </a:cubicBezTo>
                      <a:cubicBezTo>
                        <a:pt x="777430" y="231077"/>
                        <a:pt x="823150" y="213836"/>
                        <a:pt x="848678" y="241554"/>
                      </a:cubicBezTo>
                      <a:cubicBezTo>
                        <a:pt x="881920" y="277654"/>
                        <a:pt x="834676" y="331946"/>
                        <a:pt x="790384" y="353187"/>
                      </a:cubicBezTo>
                      <a:cubicBezTo>
                        <a:pt x="751332" y="371856"/>
                        <a:pt x="708374" y="388239"/>
                        <a:pt x="682180" y="422815"/>
                      </a:cubicBezTo>
                      <a:cubicBezTo>
                        <a:pt x="656082" y="457486"/>
                        <a:pt x="658749" y="517779"/>
                        <a:pt x="698849" y="534162"/>
                      </a:cubicBezTo>
                      <a:cubicBezTo>
                        <a:pt x="724090" y="544544"/>
                        <a:pt x="752475" y="533781"/>
                        <a:pt x="778002" y="524161"/>
                      </a:cubicBezTo>
                      <a:cubicBezTo>
                        <a:pt x="875062" y="487299"/>
                        <a:pt x="977360" y="464630"/>
                        <a:pt x="1080897" y="456819"/>
                      </a:cubicBezTo>
                      <a:cubicBezTo>
                        <a:pt x="1089374" y="456247"/>
                        <a:pt x="1098709" y="455962"/>
                        <a:pt x="1105281" y="461296"/>
                      </a:cubicBezTo>
                      <a:cubicBezTo>
                        <a:pt x="1120712" y="473964"/>
                        <a:pt x="1104710" y="498253"/>
                        <a:pt x="1088898" y="510349"/>
                      </a:cubicBezTo>
                      <a:cubicBezTo>
                        <a:pt x="1036130" y="550736"/>
                        <a:pt x="978408" y="584740"/>
                        <a:pt x="917448" y="611124"/>
                      </a:cubicBezTo>
                      <a:cubicBezTo>
                        <a:pt x="882110" y="626459"/>
                        <a:pt x="839248" y="668369"/>
                        <a:pt x="868680" y="693230"/>
                      </a:cubicBezTo>
                      <a:cubicBezTo>
                        <a:pt x="875824" y="699325"/>
                        <a:pt x="885444" y="701326"/>
                        <a:pt x="894683" y="702469"/>
                      </a:cubicBezTo>
                      <a:cubicBezTo>
                        <a:pt x="948404" y="709422"/>
                        <a:pt x="1003363" y="696563"/>
                        <a:pt x="1056989" y="704374"/>
                      </a:cubicBezTo>
                      <a:cubicBezTo>
                        <a:pt x="1100423" y="710755"/>
                        <a:pt x="1145857" y="738759"/>
                        <a:pt x="1159097" y="777812"/>
                      </a:cubicBezTo>
                      <a:close/>
                    </a:path>
                  </a:pathLst>
                </a:custGeom>
                <a:solidFill>
                  <a:srgbClr val="F4705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5" name="Google Shape;295;p8"/>
                <p:cNvSpPr/>
                <p:nvPr/>
              </p:nvSpPr>
              <p:spPr>
                <a:xfrm>
                  <a:off x="5878910" y="4740292"/>
                  <a:ext cx="1187658" cy="806495"/>
                </a:xfrm>
                <a:custGeom>
                  <a:rect b="b" l="l" r="r" t="t"/>
                  <a:pathLst>
                    <a:path extrusionOk="0" h="806495" w="1187658">
                      <a:moveTo>
                        <a:pt x="1172923" y="777730"/>
                      </a:moveTo>
                      <a:cubicBezTo>
                        <a:pt x="1007188" y="774396"/>
                        <a:pt x="842120" y="751822"/>
                        <a:pt x="681433" y="710769"/>
                      </a:cubicBezTo>
                      <a:cubicBezTo>
                        <a:pt x="531700" y="672478"/>
                        <a:pt x="386063" y="618567"/>
                        <a:pt x="247855" y="549510"/>
                      </a:cubicBezTo>
                      <a:cubicBezTo>
                        <a:pt x="169655" y="510458"/>
                        <a:pt x="93931" y="466738"/>
                        <a:pt x="21065" y="418542"/>
                      </a:cubicBezTo>
                      <a:cubicBezTo>
                        <a:pt x="18684" y="427400"/>
                        <a:pt x="16302" y="436258"/>
                        <a:pt x="13826" y="445212"/>
                      </a:cubicBezTo>
                      <a:cubicBezTo>
                        <a:pt x="216613" y="451879"/>
                        <a:pt x="416829" y="350724"/>
                        <a:pt x="529510" y="181560"/>
                      </a:cubicBezTo>
                      <a:cubicBezTo>
                        <a:pt x="562942" y="131268"/>
                        <a:pt x="588279" y="75737"/>
                        <a:pt x="605614" y="17920"/>
                      </a:cubicBezTo>
                      <a:cubicBezTo>
                        <a:pt x="598661" y="20778"/>
                        <a:pt x="591613" y="23635"/>
                        <a:pt x="584659" y="26493"/>
                      </a:cubicBezTo>
                      <a:cubicBezTo>
                        <a:pt x="639142" y="58592"/>
                        <a:pt x="610472" y="145365"/>
                        <a:pt x="584755" y="186894"/>
                      </a:cubicBezTo>
                      <a:cubicBezTo>
                        <a:pt x="545988" y="249568"/>
                        <a:pt x="480265" y="322339"/>
                        <a:pt x="512650" y="401683"/>
                      </a:cubicBezTo>
                      <a:cubicBezTo>
                        <a:pt x="516079" y="410065"/>
                        <a:pt x="524842" y="415303"/>
                        <a:pt x="533605" y="410255"/>
                      </a:cubicBezTo>
                      <a:cubicBezTo>
                        <a:pt x="600090" y="371869"/>
                        <a:pt x="666669" y="333484"/>
                        <a:pt x="733249" y="295193"/>
                      </a:cubicBezTo>
                      <a:cubicBezTo>
                        <a:pt x="759443" y="280143"/>
                        <a:pt x="786494" y="260808"/>
                        <a:pt x="817069" y="256236"/>
                      </a:cubicBezTo>
                      <a:cubicBezTo>
                        <a:pt x="839453" y="252902"/>
                        <a:pt x="864313" y="265284"/>
                        <a:pt x="858503" y="291288"/>
                      </a:cubicBezTo>
                      <a:cubicBezTo>
                        <a:pt x="852979" y="315958"/>
                        <a:pt x="829261" y="336341"/>
                        <a:pt x="808592" y="348819"/>
                      </a:cubicBezTo>
                      <a:cubicBezTo>
                        <a:pt x="783446" y="363964"/>
                        <a:pt x="755157" y="373108"/>
                        <a:pt x="730106" y="388633"/>
                      </a:cubicBezTo>
                      <a:cubicBezTo>
                        <a:pt x="707056" y="402921"/>
                        <a:pt x="684862" y="421780"/>
                        <a:pt x="673813" y="447117"/>
                      </a:cubicBezTo>
                      <a:cubicBezTo>
                        <a:pt x="664384" y="468643"/>
                        <a:pt x="661621" y="494170"/>
                        <a:pt x="668574" y="516840"/>
                      </a:cubicBezTo>
                      <a:cubicBezTo>
                        <a:pt x="675623" y="539985"/>
                        <a:pt x="692768" y="558655"/>
                        <a:pt x="716581" y="564560"/>
                      </a:cubicBezTo>
                      <a:cubicBezTo>
                        <a:pt x="749537" y="572751"/>
                        <a:pt x="782113" y="556750"/>
                        <a:pt x="812402" y="545891"/>
                      </a:cubicBezTo>
                      <a:cubicBezTo>
                        <a:pt x="879363" y="521698"/>
                        <a:pt x="948705" y="504267"/>
                        <a:pt x="1019095" y="493694"/>
                      </a:cubicBezTo>
                      <a:cubicBezTo>
                        <a:pt x="1036906" y="491027"/>
                        <a:pt x="1054813" y="488836"/>
                        <a:pt x="1072720" y="487122"/>
                      </a:cubicBezTo>
                      <a:cubicBezTo>
                        <a:pt x="1080055" y="486455"/>
                        <a:pt x="1110344" y="479597"/>
                        <a:pt x="1111201" y="490170"/>
                      </a:cubicBezTo>
                      <a:cubicBezTo>
                        <a:pt x="1112154" y="501600"/>
                        <a:pt x="1093008" y="514268"/>
                        <a:pt x="1085484" y="519792"/>
                      </a:cubicBezTo>
                      <a:cubicBezTo>
                        <a:pt x="1071291" y="530270"/>
                        <a:pt x="1056718" y="540367"/>
                        <a:pt x="1041859" y="549987"/>
                      </a:cubicBezTo>
                      <a:cubicBezTo>
                        <a:pt x="1012713" y="568751"/>
                        <a:pt x="982423" y="585706"/>
                        <a:pt x="951181" y="600660"/>
                      </a:cubicBezTo>
                      <a:cubicBezTo>
                        <a:pt x="924988" y="613138"/>
                        <a:pt x="898698" y="623425"/>
                        <a:pt x="878601" y="645427"/>
                      </a:cubicBezTo>
                      <a:cubicBezTo>
                        <a:pt x="860980" y="664668"/>
                        <a:pt x="848883" y="694005"/>
                        <a:pt x="870314" y="715531"/>
                      </a:cubicBezTo>
                      <a:cubicBezTo>
                        <a:pt x="881744" y="727057"/>
                        <a:pt x="897556" y="729819"/>
                        <a:pt x="913081" y="731533"/>
                      </a:cubicBezTo>
                      <a:cubicBezTo>
                        <a:pt x="934036" y="733819"/>
                        <a:pt x="955182" y="733248"/>
                        <a:pt x="976232" y="732295"/>
                      </a:cubicBezTo>
                      <a:cubicBezTo>
                        <a:pt x="1014237" y="730581"/>
                        <a:pt x="1054337" y="726104"/>
                        <a:pt x="1091104" y="738010"/>
                      </a:cubicBezTo>
                      <a:cubicBezTo>
                        <a:pt x="1119393" y="747250"/>
                        <a:pt x="1148730" y="766776"/>
                        <a:pt x="1159207" y="795827"/>
                      </a:cubicBezTo>
                      <a:cubicBezTo>
                        <a:pt x="1165399" y="812972"/>
                        <a:pt x="1193021" y="805543"/>
                        <a:pt x="1186734" y="788207"/>
                      </a:cubicBezTo>
                      <a:cubicBezTo>
                        <a:pt x="1164827" y="727818"/>
                        <a:pt x="1098914" y="703244"/>
                        <a:pt x="1039478" y="701815"/>
                      </a:cubicBezTo>
                      <a:cubicBezTo>
                        <a:pt x="1001759" y="700863"/>
                        <a:pt x="964231" y="706197"/>
                        <a:pt x="926512" y="704101"/>
                      </a:cubicBezTo>
                      <a:cubicBezTo>
                        <a:pt x="915748" y="703530"/>
                        <a:pt x="893269" y="704292"/>
                        <a:pt x="887935" y="691909"/>
                      </a:cubicBezTo>
                      <a:cubicBezTo>
                        <a:pt x="884030" y="682860"/>
                        <a:pt x="893174" y="671907"/>
                        <a:pt x="898794" y="665716"/>
                      </a:cubicBezTo>
                      <a:cubicBezTo>
                        <a:pt x="918987" y="643713"/>
                        <a:pt x="947086" y="634569"/>
                        <a:pt x="973279" y="621710"/>
                      </a:cubicBezTo>
                      <a:cubicBezTo>
                        <a:pt x="1004998" y="606184"/>
                        <a:pt x="1035763" y="588468"/>
                        <a:pt x="1065196" y="568942"/>
                      </a:cubicBezTo>
                      <a:cubicBezTo>
                        <a:pt x="1090056" y="552463"/>
                        <a:pt x="1123203" y="534556"/>
                        <a:pt x="1135681" y="506076"/>
                      </a:cubicBezTo>
                      <a:cubicBezTo>
                        <a:pt x="1140824" y="494361"/>
                        <a:pt x="1141491" y="481216"/>
                        <a:pt x="1133775" y="470453"/>
                      </a:cubicBezTo>
                      <a:cubicBezTo>
                        <a:pt x="1123489" y="456356"/>
                        <a:pt x="1106248" y="455975"/>
                        <a:pt x="1090437" y="457118"/>
                      </a:cubicBezTo>
                      <a:cubicBezTo>
                        <a:pt x="1018237" y="462547"/>
                        <a:pt x="946419" y="475597"/>
                        <a:pt x="876886" y="495313"/>
                      </a:cubicBezTo>
                      <a:cubicBezTo>
                        <a:pt x="841453" y="505315"/>
                        <a:pt x="807354" y="518364"/>
                        <a:pt x="772588" y="530365"/>
                      </a:cubicBezTo>
                      <a:cubicBezTo>
                        <a:pt x="746965" y="539224"/>
                        <a:pt x="712866" y="545701"/>
                        <a:pt x="698769" y="515983"/>
                      </a:cubicBezTo>
                      <a:cubicBezTo>
                        <a:pt x="689720" y="496837"/>
                        <a:pt x="692482" y="472072"/>
                        <a:pt x="702388" y="453880"/>
                      </a:cubicBezTo>
                      <a:cubicBezTo>
                        <a:pt x="716676" y="427686"/>
                        <a:pt x="745156" y="411779"/>
                        <a:pt x="770873" y="399016"/>
                      </a:cubicBezTo>
                      <a:cubicBezTo>
                        <a:pt x="797829" y="385585"/>
                        <a:pt x="825261" y="375108"/>
                        <a:pt x="848216" y="355105"/>
                      </a:cubicBezTo>
                      <a:cubicBezTo>
                        <a:pt x="867933" y="337960"/>
                        <a:pt x="886316" y="313957"/>
                        <a:pt x="887935" y="286906"/>
                      </a:cubicBezTo>
                      <a:cubicBezTo>
                        <a:pt x="889745" y="258046"/>
                        <a:pt x="867456" y="232900"/>
                        <a:pt x="839453" y="228137"/>
                      </a:cubicBezTo>
                      <a:cubicBezTo>
                        <a:pt x="806973" y="222708"/>
                        <a:pt x="774683" y="238519"/>
                        <a:pt x="747346" y="254235"/>
                      </a:cubicBezTo>
                      <a:cubicBezTo>
                        <a:pt x="671241" y="297955"/>
                        <a:pt x="595232" y="341866"/>
                        <a:pt x="519223" y="385681"/>
                      </a:cubicBezTo>
                      <a:cubicBezTo>
                        <a:pt x="526176" y="388538"/>
                        <a:pt x="533224" y="391396"/>
                        <a:pt x="540177" y="394253"/>
                      </a:cubicBezTo>
                      <a:cubicBezTo>
                        <a:pt x="514269" y="330626"/>
                        <a:pt x="565038" y="267190"/>
                        <a:pt x="598947" y="217374"/>
                      </a:cubicBezTo>
                      <a:cubicBezTo>
                        <a:pt x="628474" y="173845"/>
                        <a:pt x="649906" y="120219"/>
                        <a:pt x="641428" y="66688"/>
                      </a:cubicBezTo>
                      <a:cubicBezTo>
                        <a:pt x="637142" y="39733"/>
                        <a:pt x="622759" y="15920"/>
                        <a:pt x="599042" y="1918"/>
                      </a:cubicBezTo>
                      <a:cubicBezTo>
                        <a:pt x="590946" y="-2844"/>
                        <a:pt x="580659" y="1728"/>
                        <a:pt x="578087" y="10491"/>
                      </a:cubicBezTo>
                      <a:cubicBezTo>
                        <a:pt x="549322" y="106693"/>
                        <a:pt x="496648" y="194895"/>
                        <a:pt x="423020" y="263475"/>
                      </a:cubicBezTo>
                      <a:cubicBezTo>
                        <a:pt x="353011" y="328721"/>
                        <a:pt x="266239" y="375393"/>
                        <a:pt x="173560" y="399206"/>
                      </a:cubicBezTo>
                      <a:cubicBezTo>
                        <a:pt x="121363" y="412636"/>
                        <a:pt x="67738" y="418447"/>
                        <a:pt x="13826" y="416732"/>
                      </a:cubicBezTo>
                      <a:cubicBezTo>
                        <a:pt x="-1033" y="416256"/>
                        <a:pt x="-4653" y="435973"/>
                        <a:pt x="6587" y="443402"/>
                      </a:cubicBezTo>
                      <a:cubicBezTo>
                        <a:pt x="136984" y="529603"/>
                        <a:pt x="276621" y="601326"/>
                        <a:pt x="422353" y="657905"/>
                      </a:cubicBezTo>
                      <a:cubicBezTo>
                        <a:pt x="571610" y="715817"/>
                        <a:pt x="727248" y="757441"/>
                        <a:pt x="885649" y="781635"/>
                      </a:cubicBezTo>
                      <a:cubicBezTo>
                        <a:pt x="980804" y="796113"/>
                        <a:pt x="1076721" y="804495"/>
                        <a:pt x="1172923" y="806495"/>
                      </a:cubicBezTo>
                      <a:cubicBezTo>
                        <a:pt x="1191307" y="806685"/>
                        <a:pt x="1191307" y="778110"/>
                        <a:pt x="1172923" y="77773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96" name="Google Shape;296;p8"/>
              <p:cNvGrpSpPr/>
              <p:nvPr/>
            </p:nvGrpSpPr>
            <p:grpSpPr>
              <a:xfrm>
                <a:off x="9752237" y="3647003"/>
                <a:ext cx="1217427" cy="962691"/>
                <a:chOff x="6598538" y="4273962"/>
                <a:chExt cx="1217427" cy="962691"/>
              </a:xfrm>
            </p:grpSpPr>
            <p:sp>
              <p:nvSpPr>
                <p:cNvPr id="297" name="Google Shape;297;p8"/>
                <p:cNvSpPr/>
                <p:nvPr/>
              </p:nvSpPr>
              <p:spPr>
                <a:xfrm>
                  <a:off x="6598538" y="4273962"/>
                  <a:ext cx="314896" cy="466915"/>
                </a:xfrm>
                <a:custGeom>
                  <a:rect b="b" l="l" r="r" t="t"/>
                  <a:pathLst>
                    <a:path extrusionOk="0" h="466915" w="314896">
                      <a:moveTo>
                        <a:pt x="10097" y="466916"/>
                      </a:moveTo>
                      <a:cubicBezTo>
                        <a:pt x="1905" y="439388"/>
                        <a:pt x="0" y="413004"/>
                        <a:pt x="0" y="386810"/>
                      </a:cubicBezTo>
                      <a:cubicBezTo>
                        <a:pt x="476" y="373952"/>
                        <a:pt x="1238" y="360902"/>
                        <a:pt x="2667" y="348139"/>
                      </a:cubicBezTo>
                      <a:cubicBezTo>
                        <a:pt x="4382" y="335471"/>
                        <a:pt x="6668" y="322897"/>
                        <a:pt x="9335" y="310420"/>
                      </a:cubicBezTo>
                      <a:cubicBezTo>
                        <a:pt x="20669" y="260890"/>
                        <a:pt x="41339" y="214313"/>
                        <a:pt x="68675" y="172212"/>
                      </a:cubicBezTo>
                      <a:cubicBezTo>
                        <a:pt x="96107" y="130112"/>
                        <a:pt x="130302" y="92488"/>
                        <a:pt x="171164" y="62103"/>
                      </a:cubicBezTo>
                      <a:cubicBezTo>
                        <a:pt x="181451" y="54578"/>
                        <a:pt x="192119" y="47530"/>
                        <a:pt x="202978" y="40862"/>
                      </a:cubicBezTo>
                      <a:cubicBezTo>
                        <a:pt x="214122" y="34385"/>
                        <a:pt x="225742" y="28480"/>
                        <a:pt x="237363" y="22860"/>
                      </a:cubicBezTo>
                      <a:cubicBezTo>
                        <a:pt x="261366" y="12383"/>
                        <a:pt x="286417" y="3524"/>
                        <a:pt x="314897" y="0"/>
                      </a:cubicBezTo>
                      <a:cubicBezTo>
                        <a:pt x="312039" y="14383"/>
                        <a:pt x="308134" y="27146"/>
                        <a:pt x="303943" y="39338"/>
                      </a:cubicBezTo>
                      <a:cubicBezTo>
                        <a:pt x="300038" y="51911"/>
                        <a:pt x="295656" y="63627"/>
                        <a:pt x="291084" y="75057"/>
                      </a:cubicBezTo>
                      <a:cubicBezTo>
                        <a:pt x="286607" y="86487"/>
                        <a:pt x="282131" y="97822"/>
                        <a:pt x="277177" y="108395"/>
                      </a:cubicBezTo>
                      <a:cubicBezTo>
                        <a:pt x="272606" y="119348"/>
                        <a:pt x="267652" y="129826"/>
                        <a:pt x="262414" y="140018"/>
                      </a:cubicBezTo>
                      <a:cubicBezTo>
                        <a:pt x="242221" y="181166"/>
                        <a:pt x="220218" y="218980"/>
                        <a:pt x="196215" y="255556"/>
                      </a:cubicBezTo>
                      <a:cubicBezTo>
                        <a:pt x="172212" y="292132"/>
                        <a:pt x="146495" y="327565"/>
                        <a:pt x="116872" y="362617"/>
                      </a:cubicBezTo>
                      <a:cubicBezTo>
                        <a:pt x="109633" y="371475"/>
                        <a:pt x="102013" y="380238"/>
                        <a:pt x="93821" y="388811"/>
                      </a:cubicBezTo>
                      <a:cubicBezTo>
                        <a:pt x="86106" y="397669"/>
                        <a:pt x="77629" y="406241"/>
                        <a:pt x="68866" y="415004"/>
                      </a:cubicBezTo>
                      <a:cubicBezTo>
                        <a:pt x="60293" y="423767"/>
                        <a:pt x="51340" y="432530"/>
                        <a:pt x="41434" y="441103"/>
                      </a:cubicBezTo>
                      <a:cubicBezTo>
                        <a:pt x="32099" y="449771"/>
                        <a:pt x="22003" y="458534"/>
                        <a:pt x="10097" y="466916"/>
                      </a:cubicBezTo>
                      <a:close/>
                    </a:path>
                  </a:pathLst>
                </a:custGeom>
                <a:solidFill>
                  <a:srgbClr val="000000">
                    <a:alpha val="47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8" name="Google Shape;298;p8"/>
                <p:cNvSpPr/>
                <p:nvPr/>
              </p:nvSpPr>
              <p:spPr>
                <a:xfrm>
                  <a:off x="6812840" y="4359401"/>
                  <a:ext cx="278152" cy="693420"/>
                </a:xfrm>
                <a:custGeom>
                  <a:rect b="b" l="l" r="r" t="t"/>
                  <a:pathLst>
                    <a:path extrusionOk="0" h="693420" w="278152">
                      <a:moveTo>
                        <a:pt x="275569" y="0"/>
                      </a:moveTo>
                      <a:cubicBezTo>
                        <a:pt x="277760" y="17526"/>
                        <a:pt x="278236" y="34385"/>
                        <a:pt x="278141" y="51054"/>
                      </a:cubicBezTo>
                      <a:cubicBezTo>
                        <a:pt x="278141" y="67723"/>
                        <a:pt x="277284" y="84106"/>
                        <a:pt x="276141" y="100298"/>
                      </a:cubicBezTo>
                      <a:cubicBezTo>
                        <a:pt x="273474" y="132588"/>
                        <a:pt x="269093" y="164306"/>
                        <a:pt x="262996" y="195263"/>
                      </a:cubicBezTo>
                      <a:cubicBezTo>
                        <a:pt x="250900" y="257270"/>
                        <a:pt x="232612" y="316802"/>
                        <a:pt x="210037" y="374618"/>
                      </a:cubicBezTo>
                      <a:cubicBezTo>
                        <a:pt x="187273" y="432435"/>
                        <a:pt x="160031" y="488442"/>
                        <a:pt x="126694" y="542068"/>
                      </a:cubicBezTo>
                      <a:cubicBezTo>
                        <a:pt x="110120" y="568928"/>
                        <a:pt x="91737" y="595027"/>
                        <a:pt x="71639" y="620459"/>
                      </a:cubicBezTo>
                      <a:cubicBezTo>
                        <a:pt x="61352" y="633127"/>
                        <a:pt x="50875" y="645700"/>
                        <a:pt x="39540" y="657892"/>
                      </a:cubicBezTo>
                      <a:cubicBezTo>
                        <a:pt x="28205" y="670084"/>
                        <a:pt x="16299" y="682085"/>
                        <a:pt x="2678" y="693420"/>
                      </a:cubicBezTo>
                      <a:cubicBezTo>
                        <a:pt x="392" y="675894"/>
                        <a:pt x="-84" y="658939"/>
                        <a:pt x="11" y="642271"/>
                      </a:cubicBezTo>
                      <a:cubicBezTo>
                        <a:pt x="-84" y="625602"/>
                        <a:pt x="869" y="609219"/>
                        <a:pt x="2011" y="593027"/>
                      </a:cubicBezTo>
                      <a:cubicBezTo>
                        <a:pt x="4678" y="560737"/>
                        <a:pt x="9060" y="529019"/>
                        <a:pt x="15156" y="498062"/>
                      </a:cubicBezTo>
                      <a:cubicBezTo>
                        <a:pt x="27348" y="436150"/>
                        <a:pt x="45541" y="376523"/>
                        <a:pt x="68305" y="318802"/>
                      </a:cubicBezTo>
                      <a:cubicBezTo>
                        <a:pt x="91165" y="261080"/>
                        <a:pt x="118502" y="205073"/>
                        <a:pt x="151840" y="151447"/>
                      </a:cubicBezTo>
                      <a:cubicBezTo>
                        <a:pt x="168509" y="124587"/>
                        <a:pt x="186796" y="98488"/>
                        <a:pt x="206894" y="73057"/>
                      </a:cubicBezTo>
                      <a:cubicBezTo>
                        <a:pt x="217086" y="60388"/>
                        <a:pt x="227563" y="47816"/>
                        <a:pt x="238994" y="35624"/>
                      </a:cubicBezTo>
                      <a:cubicBezTo>
                        <a:pt x="250138" y="23336"/>
                        <a:pt x="262044" y="11335"/>
                        <a:pt x="275569" y="0"/>
                      </a:cubicBezTo>
                      <a:close/>
                    </a:path>
                  </a:pathLst>
                </a:custGeom>
                <a:solidFill>
                  <a:srgbClr val="000000">
                    <a:alpha val="47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9" name="Google Shape;299;p8"/>
                <p:cNvSpPr/>
                <p:nvPr/>
              </p:nvSpPr>
              <p:spPr>
                <a:xfrm>
                  <a:off x="7148798" y="4457985"/>
                  <a:ext cx="304561" cy="593216"/>
                </a:xfrm>
                <a:custGeom>
                  <a:rect b="b" l="l" r="r" t="t"/>
                  <a:pathLst>
                    <a:path extrusionOk="0" h="593216" w="304561">
                      <a:moveTo>
                        <a:pt x="270129" y="0"/>
                      </a:moveTo>
                      <a:cubicBezTo>
                        <a:pt x="277559" y="14288"/>
                        <a:pt x="283178" y="28861"/>
                        <a:pt x="288131" y="43624"/>
                      </a:cubicBezTo>
                      <a:cubicBezTo>
                        <a:pt x="292513" y="58388"/>
                        <a:pt x="295942" y="73247"/>
                        <a:pt x="298990" y="88392"/>
                      </a:cubicBezTo>
                      <a:cubicBezTo>
                        <a:pt x="301180" y="103346"/>
                        <a:pt x="302990" y="118491"/>
                        <a:pt x="304038" y="133731"/>
                      </a:cubicBezTo>
                      <a:cubicBezTo>
                        <a:pt x="304800" y="148876"/>
                        <a:pt x="304610" y="163925"/>
                        <a:pt x="304229" y="179165"/>
                      </a:cubicBezTo>
                      <a:cubicBezTo>
                        <a:pt x="301180" y="239554"/>
                        <a:pt x="285750" y="298990"/>
                        <a:pt x="260890" y="353949"/>
                      </a:cubicBezTo>
                      <a:cubicBezTo>
                        <a:pt x="235934" y="408813"/>
                        <a:pt x="201263" y="459486"/>
                        <a:pt x="157734" y="501491"/>
                      </a:cubicBezTo>
                      <a:cubicBezTo>
                        <a:pt x="146590" y="511778"/>
                        <a:pt x="135255" y="521780"/>
                        <a:pt x="123349" y="531209"/>
                      </a:cubicBezTo>
                      <a:cubicBezTo>
                        <a:pt x="111157" y="540353"/>
                        <a:pt x="98584" y="548926"/>
                        <a:pt x="85820" y="557117"/>
                      </a:cubicBezTo>
                      <a:cubicBezTo>
                        <a:pt x="72390" y="564737"/>
                        <a:pt x="58960" y="571976"/>
                        <a:pt x="44863" y="578263"/>
                      </a:cubicBezTo>
                      <a:cubicBezTo>
                        <a:pt x="30385" y="584168"/>
                        <a:pt x="15716" y="589502"/>
                        <a:pt x="0" y="593217"/>
                      </a:cubicBezTo>
                      <a:cubicBezTo>
                        <a:pt x="3905" y="577215"/>
                        <a:pt x="8858" y="562832"/>
                        <a:pt x="14002" y="549021"/>
                      </a:cubicBezTo>
                      <a:cubicBezTo>
                        <a:pt x="18574" y="534734"/>
                        <a:pt x="23717" y="521303"/>
                        <a:pt x="28956" y="508254"/>
                      </a:cubicBezTo>
                      <a:cubicBezTo>
                        <a:pt x="33814" y="494919"/>
                        <a:pt x="38862" y="481965"/>
                        <a:pt x="44291" y="469582"/>
                      </a:cubicBezTo>
                      <a:cubicBezTo>
                        <a:pt x="48959" y="456629"/>
                        <a:pt x="54197" y="444341"/>
                        <a:pt x="59627" y="432245"/>
                      </a:cubicBezTo>
                      <a:cubicBezTo>
                        <a:pt x="80201" y="383381"/>
                        <a:pt x="100965" y="336995"/>
                        <a:pt x="122111" y="290703"/>
                      </a:cubicBezTo>
                      <a:cubicBezTo>
                        <a:pt x="143351" y="244412"/>
                        <a:pt x="164592" y="198215"/>
                        <a:pt x="188023" y="150686"/>
                      </a:cubicBezTo>
                      <a:cubicBezTo>
                        <a:pt x="193548" y="138684"/>
                        <a:pt x="199454" y="126682"/>
                        <a:pt x="206121" y="114586"/>
                      </a:cubicBezTo>
                      <a:cubicBezTo>
                        <a:pt x="211931" y="102394"/>
                        <a:pt x="218408" y="90106"/>
                        <a:pt x="225171" y="77629"/>
                      </a:cubicBezTo>
                      <a:cubicBezTo>
                        <a:pt x="231553" y="65151"/>
                        <a:pt x="238315" y="52483"/>
                        <a:pt x="246031" y="39529"/>
                      </a:cubicBezTo>
                      <a:cubicBezTo>
                        <a:pt x="253174" y="26575"/>
                        <a:pt x="260699" y="13430"/>
                        <a:pt x="270129" y="0"/>
                      </a:cubicBezTo>
                      <a:close/>
                    </a:path>
                  </a:pathLst>
                </a:custGeom>
                <a:solidFill>
                  <a:srgbClr val="000000">
                    <a:alpha val="47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0" name="Google Shape;300;p8"/>
                <p:cNvSpPr/>
                <p:nvPr/>
              </p:nvSpPr>
              <p:spPr>
                <a:xfrm>
                  <a:off x="7452836" y="4593526"/>
                  <a:ext cx="363129" cy="643127"/>
                </a:xfrm>
                <a:custGeom>
                  <a:rect b="b" l="l" r="r" t="t"/>
                  <a:pathLst>
                    <a:path extrusionOk="0" h="643127" w="363129">
                      <a:moveTo>
                        <a:pt x="339852" y="0"/>
                      </a:moveTo>
                      <a:cubicBezTo>
                        <a:pt x="346234" y="16288"/>
                        <a:pt x="350710" y="32766"/>
                        <a:pt x="354616" y="49435"/>
                      </a:cubicBezTo>
                      <a:cubicBezTo>
                        <a:pt x="357854" y="66008"/>
                        <a:pt x="360045" y="82677"/>
                        <a:pt x="361855" y="99536"/>
                      </a:cubicBezTo>
                      <a:cubicBezTo>
                        <a:pt x="362712" y="116205"/>
                        <a:pt x="363283" y="132969"/>
                        <a:pt x="363093" y="149733"/>
                      </a:cubicBezTo>
                      <a:cubicBezTo>
                        <a:pt x="362426" y="166402"/>
                        <a:pt x="360997" y="183071"/>
                        <a:pt x="359188" y="199739"/>
                      </a:cubicBezTo>
                      <a:cubicBezTo>
                        <a:pt x="350615" y="266033"/>
                        <a:pt x="329279" y="330327"/>
                        <a:pt x="298228" y="389382"/>
                      </a:cubicBezTo>
                      <a:cubicBezTo>
                        <a:pt x="267081" y="448437"/>
                        <a:pt x="226028" y="502348"/>
                        <a:pt x="176117" y="546735"/>
                      </a:cubicBezTo>
                      <a:cubicBezTo>
                        <a:pt x="163354" y="557593"/>
                        <a:pt x="150400" y="568166"/>
                        <a:pt x="136969" y="578072"/>
                      </a:cubicBezTo>
                      <a:cubicBezTo>
                        <a:pt x="123158" y="587692"/>
                        <a:pt x="109061" y="596741"/>
                        <a:pt x="94774" y="605314"/>
                      </a:cubicBezTo>
                      <a:cubicBezTo>
                        <a:pt x="79819" y="613220"/>
                        <a:pt x="64770" y="620839"/>
                        <a:pt x="49244" y="627507"/>
                      </a:cubicBezTo>
                      <a:cubicBezTo>
                        <a:pt x="33242" y="633698"/>
                        <a:pt x="17145" y="639223"/>
                        <a:pt x="0" y="643128"/>
                      </a:cubicBezTo>
                      <a:cubicBezTo>
                        <a:pt x="6001" y="626269"/>
                        <a:pt x="12954" y="611124"/>
                        <a:pt x="20098" y="596646"/>
                      </a:cubicBezTo>
                      <a:cubicBezTo>
                        <a:pt x="26670" y="581501"/>
                        <a:pt x="33718" y="567309"/>
                        <a:pt x="40767" y="553402"/>
                      </a:cubicBezTo>
                      <a:cubicBezTo>
                        <a:pt x="47530" y="539210"/>
                        <a:pt x="54292" y="525399"/>
                        <a:pt x="61531" y="512159"/>
                      </a:cubicBezTo>
                      <a:cubicBezTo>
                        <a:pt x="68008" y="498253"/>
                        <a:pt x="74962" y="485013"/>
                        <a:pt x="82105" y="472059"/>
                      </a:cubicBezTo>
                      <a:cubicBezTo>
                        <a:pt x="109538" y="419386"/>
                        <a:pt x="136493" y="368903"/>
                        <a:pt x="163354" y="318230"/>
                      </a:cubicBezTo>
                      <a:lnTo>
                        <a:pt x="244888" y="164497"/>
                      </a:lnTo>
                      <a:cubicBezTo>
                        <a:pt x="251555" y="151352"/>
                        <a:pt x="258604" y="138113"/>
                        <a:pt x="266414" y="124968"/>
                      </a:cubicBezTo>
                      <a:cubicBezTo>
                        <a:pt x="273272" y="111538"/>
                        <a:pt x="280797" y="98107"/>
                        <a:pt x="288798" y="84487"/>
                      </a:cubicBezTo>
                      <a:cubicBezTo>
                        <a:pt x="296227" y="70771"/>
                        <a:pt x="303943" y="56959"/>
                        <a:pt x="312801" y="42958"/>
                      </a:cubicBezTo>
                      <a:cubicBezTo>
                        <a:pt x="320897" y="28765"/>
                        <a:pt x="329470" y="14478"/>
                        <a:pt x="339852" y="0"/>
                      </a:cubicBezTo>
                      <a:close/>
                    </a:path>
                  </a:pathLst>
                </a:custGeom>
                <a:solidFill>
                  <a:srgbClr val="000000">
                    <a:alpha val="47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301" name="Google Shape;301;p8"/>
              <p:cNvSpPr/>
              <p:nvPr/>
            </p:nvSpPr>
            <p:spPr>
              <a:xfrm>
                <a:off x="10127087" y="2785030"/>
                <a:ext cx="1439839" cy="1097325"/>
              </a:xfrm>
              <a:custGeom>
                <a:rect b="b" l="l" r="r" t="t"/>
                <a:pathLst>
                  <a:path extrusionOk="0" h="1097325" w="1439839">
                    <a:moveTo>
                      <a:pt x="1439840" y="572357"/>
                    </a:moveTo>
                    <a:cubicBezTo>
                      <a:pt x="1332398" y="711232"/>
                      <a:pt x="1208573" y="836962"/>
                      <a:pt x="1068650" y="943737"/>
                    </a:cubicBezTo>
                    <a:cubicBezTo>
                      <a:pt x="955779" y="1029843"/>
                      <a:pt x="822715" y="1106043"/>
                      <a:pt x="681078" y="1096518"/>
                    </a:cubicBezTo>
                    <a:cubicBezTo>
                      <a:pt x="603164" y="1091184"/>
                      <a:pt x="529440" y="1060228"/>
                      <a:pt x="458955" y="1026414"/>
                    </a:cubicBezTo>
                    <a:cubicBezTo>
                      <a:pt x="331034" y="965168"/>
                      <a:pt x="205495" y="891064"/>
                      <a:pt x="115103" y="781812"/>
                    </a:cubicBezTo>
                    <a:cubicBezTo>
                      <a:pt x="19376" y="665988"/>
                      <a:pt x="-31487" y="504158"/>
                      <a:pt x="21186" y="361759"/>
                    </a:cubicBezTo>
                    <a:cubicBezTo>
                      <a:pt x="9947" y="241364"/>
                      <a:pt x="3755" y="120587"/>
                      <a:pt x="5851" y="0"/>
                    </a:cubicBezTo>
                    <a:cubicBezTo>
                      <a:pt x="383993" y="266129"/>
                      <a:pt x="878436" y="467011"/>
                      <a:pt x="1439840" y="572357"/>
                    </a:cubicBezTo>
                    <a:close/>
                  </a:path>
                </a:pathLst>
              </a:custGeom>
              <a:solidFill>
                <a:srgbClr val="000000">
                  <a:alpha val="1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302" name="Google Shape;302;p8"/>
            <p:cNvSpPr/>
            <p:nvPr/>
          </p:nvSpPr>
          <p:spPr>
            <a:xfrm rot="-2215349">
              <a:off x="11021697" y="4236896"/>
              <a:ext cx="346586" cy="129874"/>
            </a:xfrm>
            <a:custGeom>
              <a:rect b="b" l="l" r="r" t="t"/>
              <a:pathLst>
                <a:path extrusionOk="0" h="23841" w="63623">
                  <a:moveTo>
                    <a:pt x="5983" y="357"/>
                  </a:moveTo>
                  <a:cubicBezTo>
                    <a:pt x="4424" y="499"/>
                    <a:pt x="3214" y="636"/>
                    <a:pt x="2566" y="738"/>
                  </a:cubicBezTo>
                  <a:cubicBezTo>
                    <a:pt x="898" y="993"/>
                    <a:pt x="-219" y="2608"/>
                    <a:pt x="36" y="4280"/>
                  </a:cubicBezTo>
                  <a:cubicBezTo>
                    <a:pt x="291" y="5951"/>
                    <a:pt x="1910" y="7065"/>
                    <a:pt x="3578" y="6810"/>
                  </a:cubicBezTo>
                  <a:cubicBezTo>
                    <a:pt x="4105" y="6729"/>
                    <a:pt x="5060" y="6684"/>
                    <a:pt x="6489" y="6555"/>
                  </a:cubicBezTo>
                  <a:cubicBezTo>
                    <a:pt x="13723" y="5907"/>
                    <a:pt x="21661" y="6028"/>
                    <a:pt x="29004" y="7567"/>
                  </a:cubicBezTo>
                  <a:cubicBezTo>
                    <a:pt x="29903" y="7757"/>
                    <a:pt x="30802" y="7971"/>
                    <a:pt x="31664" y="8202"/>
                  </a:cubicBezTo>
                  <a:cubicBezTo>
                    <a:pt x="36502" y="9481"/>
                    <a:pt x="41732" y="11846"/>
                    <a:pt x="47096" y="15031"/>
                  </a:cubicBezTo>
                  <a:cubicBezTo>
                    <a:pt x="50063" y="16796"/>
                    <a:pt x="52880" y="18707"/>
                    <a:pt x="55447" y="20598"/>
                  </a:cubicBezTo>
                  <a:cubicBezTo>
                    <a:pt x="56977" y="21727"/>
                    <a:pt x="58034" y="22646"/>
                    <a:pt x="58609" y="23128"/>
                  </a:cubicBezTo>
                  <a:cubicBezTo>
                    <a:pt x="59904" y="24213"/>
                    <a:pt x="61827" y="24043"/>
                    <a:pt x="62907" y="22747"/>
                  </a:cubicBezTo>
                  <a:cubicBezTo>
                    <a:pt x="63992" y="21452"/>
                    <a:pt x="63827" y="19407"/>
                    <a:pt x="62531" y="18323"/>
                  </a:cubicBezTo>
                  <a:cubicBezTo>
                    <a:pt x="62353" y="18173"/>
                    <a:pt x="60070" y="16367"/>
                    <a:pt x="59115" y="15663"/>
                  </a:cubicBezTo>
                  <a:cubicBezTo>
                    <a:pt x="56394" y="13659"/>
                    <a:pt x="53411" y="11591"/>
                    <a:pt x="50257" y="9720"/>
                  </a:cubicBezTo>
                  <a:cubicBezTo>
                    <a:pt x="44444" y="6263"/>
                    <a:pt x="38643" y="3697"/>
                    <a:pt x="33182" y="2256"/>
                  </a:cubicBezTo>
                  <a:cubicBezTo>
                    <a:pt x="32215" y="2000"/>
                    <a:pt x="31272" y="1830"/>
                    <a:pt x="30272" y="1624"/>
                  </a:cubicBezTo>
                  <a:cubicBezTo>
                    <a:pt x="22240" y="-60"/>
                    <a:pt x="13767" y="-343"/>
                    <a:pt x="5983" y="357"/>
                  </a:cubicBezTo>
                  <a:close/>
                </a:path>
              </a:pathLst>
            </a:custGeom>
            <a:solidFill>
              <a:srgbClr val="0000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3" name="Google Shape;303;p8"/>
            <p:cNvSpPr/>
            <p:nvPr/>
          </p:nvSpPr>
          <p:spPr>
            <a:xfrm rot="-497178">
              <a:off x="10948556" y="4354249"/>
              <a:ext cx="944682" cy="522806"/>
            </a:xfrm>
            <a:custGeom>
              <a:rect b="b" l="l" r="r" t="t"/>
              <a:pathLst>
                <a:path extrusionOk="0" h="95983" w="173436">
                  <a:moveTo>
                    <a:pt x="171707" y="339"/>
                  </a:moveTo>
                  <a:cubicBezTo>
                    <a:pt x="170193" y="-414"/>
                    <a:pt x="168379" y="120"/>
                    <a:pt x="167626" y="1630"/>
                  </a:cubicBezTo>
                  <a:cubicBezTo>
                    <a:pt x="167323" y="2233"/>
                    <a:pt x="166691" y="3480"/>
                    <a:pt x="165768" y="5127"/>
                  </a:cubicBezTo>
                  <a:cubicBezTo>
                    <a:pt x="164214" y="7900"/>
                    <a:pt x="162372" y="11030"/>
                    <a:pt x="160226" y="14357"/>
                  </a:cubicBezTo>
                  <a:cubicBezTo>
                    <a:pt x="154097" y="23878"/>
                    <a:pt x="146928" y="33359"/>
                    <a:pt x="138666" y="42176"/>
                  </a:cubicBezTo>
                  <a:cubicBezTo>
                    <a:pt x="127959" y="53600"/>
                    <a:pt x="116244" y="62931"/>
                    <a:pt x="103702" y="69667"/>
                  </a:cubicBezTo>
                  <a:cubicBezTo>
                    <a:pt x="94493" y="74609"/>
                    <a:pt x="83883" y="78686"/>
                    <a:pt x="72147" y="81799"/>
                  </a:cubicBezTo>
                  <a:cubicBezTo>
                    <a:pt x="57359" y="85730"/>
                    <a:pt x="41515" y="88017"/>
                    <a:pt x="25655" y="89142"/>
                  </a:cubicBezTo>
                  <a:cubicBezTo>
                    <a:pt x="19999" y="89543"/>
                    <a:pt x="14745" y="89826"/>
                    <a:pt x="9944" y="89895"/>
                  </a:cubicBezTo>
                  <a:cubicBezTo>
                    <a:pt x="6924" y="89940"/>
                    <a:pt x="4657" y="89899"/>
                    <a:pt x="3240" y="89859"/>
                  </a:cubicBezTo>
                  <a:cubicBezTo>
                    <a:pt x="3183" y="89855"/>
                    <a:pt x="3119" y="89855"/>
                    <a:pt x="3114" y="89855"/>
                  </a:cubicBezTo>
                  <a:cubicBezTo>
                    <a:pt x="1422" y="89798"/>
                    <a:pt x="58" y="91126"/>
                    <a:pt x="2" y="92814"/>
                  </a:cubicBezTo>
                  <a:cubicBezTo>
                    <a:pt x="-51" y="94506"/>
                    <a:pt x="1277" y="95870"/>
                    <a:pt x="2965" y="95927"/>
                  </a:cubicBezTo>
                  <a:cubicBezTo>
                    <a:pt x="2981" y="95927"/>
                    <a:pt x="6936" y="96016"/>
                    <a:pt x="10049" y="95971"/>
                  </a:cubicBezTo>
                  <a:cubicBezTo>
                    <a:pt x="14959" y="95903"/>
                    <a:pt x="20364" y="95635"/>
                    <a:pt x="26140" y="95227"/>
                  </a:cubicBezTo>
                  <a:cubicBezTo>
                    <a:pt x="42357" y="94077"/>
                    <a:pt x="58578" y="91697"/>
                    <a:pt x="73779" y="87661"/>
                  </a:cubicBezTo>
                  <a:cubicBezTo>
                    <a:pt x="85943" y="84430"/>
                    <a:pt x="96942" y="80240"/>
                    <a:pt x="106605" y="75051"/>
                  </a:cubicBezTo>
                  <a:cubicBezTo>
                    <a:pt x="119786" y="67975"/>
                    <a:pt x="131987" y="58215"/>
                    <a:pt x="143119" y="46333"/>
                  </a:cubicBezTo>
                  <a:cubicBezTo>
                    <a:pt x="151653" y="37229"/>
                    <a:pt x="159016" y="27461"/>
                    <a:pt x="165335" y="17644"/>
                  </a:cubicBezTo>
                  <a:cubicBezTo>
                    <a:pt x="167545" y="14207"/>
                    <a:pt x="169525" y="10924"/>
                    <a:pt x="171136" y="8046"/>
                  </a:cubicBezTo>
                  <a:cubicBezTo>
                    <a:pt x="171703" y="7034"/>
                    <a:pt x="173035" y="4605"/>
                    <a:pt x="173124" y="4423"/>
                  </a:cubicBezTo>
                  <a:cubicBezTo>
                    <a:pt x="173877" y="2909"/>
                    <a:pt x="173217" y="1092"/>
                    <a:pt x="171707" y="339"/>
                  </a:cubicBezTo>
                  <a:close/>
                </a:path>
              </a:pathLst>
            </a:custGeom>
            <a:solidFill>
              <a:srgbClr val="0000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304" name="Google Shape;304;p8"/>
          <p:cNvSpPr/>
          <p:nvPr/>
        </p:nvSpPr>
        <p:spPr>
          <a:xfrm>
            <a:off x="10812798" y="-147250"/>
            <a:ext cx="1531588" cy="816391"/>
          </a:xfrm>
          <a:custGeom>
            <a:rect b="b" l="l" r="r" t="t"/>
            <a:pathLst>
              <a:path extrusionOk="0" h="354567" w="665185">
                <a:moveTo>
                  <a:pt x="23443" y="151"/>
                </a:moveTo>
                <a:cubicBezTo>
                  <a:pt x="-32988" y="4316"/>
                  <a:pt x="22269" y="174738"/>
                  <a:pt x="85662" y="212135"/>
                </a:cubicBezTo>
                <a:cubicBezTo>
                  <a:pt x="162253" y="257320"/>
                  <a:pt x="182979" y="251126"/>
                  <a:pt x="284951" y="224061"/>
                </a:cubicBezTo>
                <a:cubicBezTo>
                  <a:pt x="389920" y="196209"/>
                  <a:pt x="372108" y="297696"/>
                  <a:pt x="485536" y="336441"/>
                </a:cubicBezTo>
                <a:cubicBezTo>
                  <a:pt x="604551" y="377116"/>
                  <a:pt x="670981" y="339384"/>
                  <a:pt x="664787" y="319774"/>
                </a:cubicBezTo>
                <a:cubicBezTo>
                  <a:pt x="649647" y="271751"/>
                  <a:pt x="565527" y="287094"/>
                  <a:pt x="524358" y="261319"/>
                </a:cubicBezTo>
                <a:cubicBezTo>
                  <a:pt x="441857" y="209645"/>
                  <a:pt x="459790" y="155518"/>
                  <a:pt x="372472" y="123100"/>
                </a:cubicBezTo>
                <a:cubicBezTo>
                  <a:pt x="302763" y="97208"/>
                  <a:pt x="189578" y="165189"/>
                  <a:pt x="161929" y="147680"/>
                </a:cubicBezTo>
                <a:cubicBezTo>
                  <a:pt x="53237" y="78842"/>
                  <a:pt x="79874" y="-4011"/>
                  <a:pt x="23443" y="151"/>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5" name="Google Shape;305;p8"/>
          <p:cNvSpPr txBox="1"/>
          <p:nvPr>
            <p:ph type="title"/>
          </p:nvPr>
        </p:nvSpPr>
        <p:spPr>
          <a:xfrm>
            <a:off x="2796559" y="690100"/>
            <a:ext cx="8737800" cy="763500"/>
          </a:xfrm>
          <a:prstGeom prst="rect">
            <a:avLst/>
          </a:prstGeom>
        </p:spPr>
        <p:txBody>
          <a:bodyPr anchorCtr="0" anchor="t" bIns="121900" lIns="121900" spcFirstLastPara="1" rIns="121900" wrap="square" tIns="121900">
            <a:normAutofit/>
          </a:bodyPr>
          <a:lstStyle>
            <a:lvl1pPr lvl="0" algn="ctr">
              <a:spcBef>
                <a:spcPts val="0"/>
              </a:spcBef>
              <a:spcAft>
                <a:spcPts val="0"/>
              </a:spcAft>
              <a:buSzPts val="5000"/>
              <a:buNone/>
              <a:defRPr/>
            </a:lvl1pPr>
            <a:lvl2pPr lvl="1">
              <a:spcBef>
                <a:spcPts val="0"/>
              </a:spcBef>
              <a:spcAft>
                <a:spcPts val="0"/>
              </a:spcAft>
              <a:buSzPts val="5000"/>
              <a:buNone/>
              <a:defRPr/>
            </a:lvl2pPr>
            <a:lvl3pPr lvl="2">
              <a:spcBef>
                <a:spcPts val="0"/>
              </a:spcBef>
              <a:spcAft>
                <a:spcPts val="0"/>
              </a:spcAft>
              <a:buSzPts val="5000"/>
              <a:buNone/>
              <a:defRPr/>
            </a:lvl3pPr>
            <a:lvl4pPr lvl="3">
              <a:spcBef>
                <a:spcPts val="0"/>
              </a:spcBef>
              <a:spcAft>
                <a:spcPts val="0"/>
              </a:spcAft>
              <a:buSzPts val="5000"/>
              <a:buNone/>
              <a:defRPr/>
            </a:lvl4pPr>
            <a:lvl5pPr lvl="4">
              <a:spcBef>
                <a:spcPts val="0"/>
              </a:spcBef>
              <a:spcAft>
                <a:spcPts val="0"/>
              </a:spcAft>
              <a:buSzPts val="5000"/>
              <a:buNone/>
              <a:defRPr/>
            </a:lvl5pPr>
            <a:lvl6pPr lvl="5">
              <a:spcBef>
                <a:spcPts val="0"/>
              </a:spcBef>
              <a:spcAft>
                <a:spcPts val="0"/>
              </a:spcAft>
              <a:buSzPts val="5000"/>
              <a:buNone/>
              <a:defRPr/>
            </a:lvl6pPr>
            <a:lvl7pPr lvl="6">
              <a:spcBef>
                <a:spcPts val="0"/>
              </a:spcBef>
              <a:spcAft>
                <a:spcPts val="0"/>
              </a:spcAft>
              <a:buSzPts val="5000"/>
              <a:buNone/>
              <a:defRPr/>
            </a:lvl7pPr>
            <a:lvl8pPr lvl="7">
              <a:spcBef>
                <a:spcPts val="0"/>
              </a:spcBef>
              <a:spcAft>
                <a:spcPts val="0"/>
              </a:spcAft>
              <a:buSzPts val="5000"/>
              <a:buNone/>
              <a:defRPr/>
            </a:lvl8pPr>
            <a:lvl9pPr lvl="8">
              <a:spcBef>
                <a:spcPts val="0"/>
              </a:spcBef>
              <a:spcAft>
                <a:spcPts val="0"/>
              </a:spcAft>
              <a:buSzPts val="5000"/>
              <a:buNone/>
              <a:defRPr/>
            </a:lvl9pPr>
          </a:lstStyle>
          <a:p/>
        </p:txBody>
      </p:sp>
      <p:sp>
        <p:nvSpPr>
          <p:cNvPr id="306" name="Google Shape;306;p8"/>
          <p:cNvSpPr txBox="1"/>
          <p:nvPr>
            <p:ph idx="1" type="body"/>
          </p:nvPr>
        </p:nvSpPr>
        <p:spPr>
          <a:xfrm>
            <a:off x="2796548" y="1945810"/>
            <a:ext cx="4101900" cy="3846600"/>
          </a:xfrm>
          <a:prstGeom prst="rect">
            <a:avLst/>
          </a:prstGeom>
        </p:spPr>
        <p:txBody>
          <a:bodyPr anchorCtr="0" anchor="t" bIns="121900" lIns="121900" spcFirstLastPara="1" rIns="121900" wrap="square" tIns="121900">
            <a:normAutofit/>
          </a:bodyPr>
          <a:lstStyle>
            <a:lvl1pPr indent="-349250" lvl="0" marL="457200">
              <a:spcBef>
                <a:spcPts val="0"/>
              </a:spcBef>
              <a:spcAft>
                <a:spcPts val="0"/>
              </a:spcAft>
              <a:buSzPts val="1900"/>
              <a:buChar char="●"/>
              <a:defRPr/>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307" name="Google Shape;307;p8"/>
          <p:cNvSpPr txBox="1"/>
          <p:nvPr>
            <p:ph idx="2" type="body"/>
          </p:nvPr>
        </p:nvSpPr>
        <p:spPr>
          <a:xfrm>
            <a:off x="7432597" y="1945810"/>
            <a:ext cx="4101900" cy="3846600"/>
          </a:xfrm>
          <a:prstGeom prst="rect">
            <a:avLst/>
          </a:prstGeom>
        </p:spPr>
        <p:txBody>
          <a:bodyPr anchorCtr="0" anchor="t" bIns="121900" lIns="121900" spcFirstLastPara="1" rIns="121900" wrap="square" tIns="121900">
            <a:normAutofit/>
          </a:bodyPr>
          <a:lstStyle>
            <a:lvl1pPr indent="-349250" lvl="0" marL="457200">
              <a:spcBef>
                <a:spcPts val="0"/>
              </a:spcBef>
              <a:spcAft>
                <a:spcPts val="0"/>
              </a:spcAft>
              <a:buSzPts val="1900"/>
              <a:buChar char="●"/>
              <a:defRPr/>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308" name="Google Shape;308;p8"/>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TITLE_AND_TWO_COLUMNS_1">
    <p:spTree>
      <p:nvGrpSpPr>
        <p:cNvPr id="309" name="Shape 309"/>
        <p:cNvGrpSpPr/>
        <p:nvPr/>
      </p:nvGrpSpPr>
      <p:grpSpPr>
        <a:xfrm>
          <a:off x="0" y="0"/>
          <a:ext cx="0" cy="0"/>
          <a:chOff x="0" y="0"/>
          <a:chExt cx="0" cy="0"/>
        </a:xfrm>
      </p:grpSpPr>
      <p:sp>
        <p:nvSpPr>
          <p:cNvPr id="310" name="Google Shape;310;p9"/>
          <p:cNvSpPr txBox="1"/>
          <p:nvPr>
            <p:ph type="title"/>
          </p:nvPr>
        </p:nvSpPr>
        <p:spPr>
          <a:xfrm>
            <a:off x="924900" y="633475"/>
            <a:ext cx="10342200" cy="763500"/>
          </a:xfrm>
          <a:prstGeom prst="rect">
            <a:avLst/>
          </a:prstGeom>
        </p:spPr>
        <p:txBody>
          <a:bodyPr anchorCtr="0" anchor="t" bIns="121900" lIns="121900" spcFirstLastPara="1" rIns="121900" wrap="square" tIns="121900">
            <a:normAutofit/>
          </a:bodyPr>
          <a:lstStyle>
            <a:lvl1pPr lvl="0" rtl="0" algn="ctr">
              <a:spcBef>
                <a:spcPts val="0"/>
              </a:spcBef>
              <a:spcAft>
                <a:spcPts val="0"/>
              </a:spcAft>
              <a:buSzPts val="5000"/>
              <a:buNone/>
              <a:defRPr/>
            </a:lvl1pPr>
            <a:lvl2pPr lvl="1" rtl="0">
              <a:spcBef>
                <a:spcPts val="0"/>
              </a:spcBef>
              <a:spcAft>
                <a:spcPts val="0"/>
              </a:spcAft>
              <a:buSzPts val="5000"/>
              <a:buNone/>
              <a:defRPr/>
            </a:lvl2pPr>
            <a:lvl3pPr lvl="2" rtl="0">
              <a:spcBef>
                <a:spcPts val="0"/>
              </a:spcBef>
              <a:spcAft>
                <a:spcPts val="0"/>
              </a:spcAft>
              <a:buSzPts val="5000"/>
              <a:buNone/>
              <a:defRPr/>
            </a:lvl3pPr>
            <a:lvl4pPr lvl="3" rtl="0">
              <a:spcBef>
                <a:spcPts val="0"/>
              </a:spcBef>
              <a:spcAft>
                <a:spcPts val="0"/>
              </a:spcAft>
              <a:buSzPts val="5000"/>
              <a:buNone/>
              <a:defRPr/>
            </a:lvl4pPr>
            <a:lvl5pPr lvl="4" rtl="0">
              <a:spcBef>
                <a:spcPts val="0"/>
              </a:spcBef>
              <a:spcAft>
                <a:spcPts val="0"/>
              </a:spcAft>
              <a:buSzPts val="5000"/>
              <a:buNone/>
              <a:defRPr/>
            </a:lvl5pPr>
            <a:lvl6pPr lvl="5" rtl="0">
              <a:spcBef>
                <a:spcPts val="0"/>
              </a:spcBef>
              <a:spcAft>
                <a:spcPts val="0"/>
              </a:spcAft>
              <a:buSzPts val="5000"/>
              <a:buNone/>
              <a:defRPr/>
            </a:lvl6pPr>
            <a:lvl7pPr lvl="6" rtl="0">
              <a:spcBef>
                <a:spcPts val="0"/>
              </a:spcBef>
              <a:spcAft>
                <a:spcPts val="0"/>
              </a:spcAft>
              <a:buSzPts val="5000"/>
              <a:buNone/>
              <a:defRPr/>
            </a:lvl7pPr>
            <a:lvl8pPr lvl="7" rtl="0">
              <a:spcBef>
                <a:spcPts val="0"/>
              </a:spcBef>
              <a:spcAft>
                <a:spcPts val="0"/>
              </a:spcAft>
              <a:buSzPts val="5000"/>
              <a:buNone/>
              <a:defRPr/>
            </a:lvl8pPr>
            <a:lvl9pPr lvl="8" rtl="0">
              <a:spcBef>
                <a:spcPts val="0"/>
              </a:spcBef>
              <a:spcAft>
                <a:spcPts val="0"/>
              </a:spcAft>
              <a:buSzPts val="5000"/>
              <a:buNone/>
              <a:defRPr/>
            </a:lvl9pPr>
          </a:lstStyle>
          <a:p/>
        </p:txBody>
      </p:sp>
      <p:sp>
        <p:nvSpPr>
          <p:cNvPr id="311" name="Google Shape;311;p9"/>
          <p:cNvSpPr txBox="1"/>
          <p:nvPr>
            <p:ph idx="1" type="body"/>
          </p:nvPr>
        </p:nvSpPr>
        <p:spPr>
          <a:xfrm>
            <a:off x="934500" y="3451362"/>
            <a:ext cx="3147300" cy="2423100"/>
          </a:xfrm>
          <a:prstGeom prst="rect">
            <a:avLst/>
          </a:prstGeom>
        </p:spPr>
        <p:txBody>
          <a:bodyPr anchorCtr="0" anchor="t" bIns="121900" lIns="121900" spcFirstLastPara="1" rIns="121900" wrap="square" tIns="121900">
            <a:normAutofit/>
          </a:bodyPr>
          <a:lstStyle>
            <a:lvl1pPr indent="-349250" lvl="0" marL="457200" rtl="0" algn="ctr">
              <a:spcBef>
                <a:spcPts val="0"/>
              </a:spcBef>
              <a:spcAft>
                <a:spcPts val="0"/>
              </a:spcAft>
              <a:buSzPts val="1900"/>
              <a:buChar char="●"/>
              <a:defRPr sz="2000"/>
            </a:lvl1pPr>
            <a:lvl2pPr indent="-330200" lvl="1" marL="914400" rtl="0" algn="ctr">
              <a:spcBef>
                <a:spcPts val="0"/>
              </a:spcBef>
              <a:spcAft>
                <a:spcPts val="0"/>
              </a:spcAft>
              <a:buSzPts val="1600"/>
              <a:buChar char="○"/>
              <a:defRPr sz="1600"/>
            </a:lvl2pPr>
            <a:lvl3pPr indent="-330200" lvl="2" marL="1371600" rtl="0" algn="ctr">
              <a:spcBef>
                <a:spcPts val="0"/>
              </a:spcBef>
              <a:spcAft>
                <a:spcPts val="0"/>
              </a:spcAft>
              <a:buSzPts val="1600"/>
              <a:buChar char="■"/>
              <a:defRPr sz="1600"/>
            </a:lvl3pPr>
            <a:lvl4pPr indent="-330200" lvl="3" marL="1828800" rtl="0" algn="ctr">
              <a:spcBef>
                <a:spcPts val="0"/>
              </a:spcBef>
              <a:spcAft>
                <a:spcPts val="0"/>
              </a:spcAft>
              <a:buSzPts val="1600"/>
              <a:buChar char="●"/>
              <a:defRPr sz="1600"/>
            </a:lvl4pPr>
            <a:lvl5pPr indent="-330200" lvl="4" marL="2286000" rtl="0" algn="ctr">
              <a:spcBef>
                <a:spcPts val="0"/>
              </a:spcBef>
              <a:spcAft>
                <a:spcPts val="0"/>
              </a:spcAft>
              <a:buSzPts val="1600"/>
              <a:buChar char="○"/>
              <a:defRPr sz="1600"/>
            </a:lvl5pPr>
            <a:lvl6pPr indent="-330200" lvl="5" marL="2743200" rtl="0" algn="ctr">
              <a:spcBef>
                <a:spcPts val="0"/>
              </a:spcBef>
              <a:spcAft>
                <a:spcPts val="0"/>
              </a:spcAft>
              <a:buSzPts val="1600"/>
              <a:buChar char="■"/>
              <a:defRPr sz="1600"/>
            </a:lvl6pPr>
            <a:lvl7pPr indent="-330200" lvl="6" marL="3200400" rtl="0" algn="ctr">
              <a:spcBef>
                <a:spcPts val="0"/>
              </a:spcBef>
              <a:spcAft>
                <a:spcPts val="0"/>
              </a:spcAft>
              <a:buSzPts val="1600"/>
              <a:buChar char="●"/>
              <a:defRPr sz="1600"/>
            </a:lvl7pPr>
            <a:lvl8pPr indent="-330200" lvl="7" marL="3657600" rtl="0" algn="ctr">
              <a:spcBef>
                <a:spcPts val="0"/>
              </a:spcBef>
              <a:spcAft>
                <a:spcPts val="0"/>
              </a:spcAft>
              <a:buSzPts val="1600"/>
              <a:buChar char="○"/>
              <a:defRPr sz="1600"/>
            </a:lvl8pPr>
            <a:lvl9pPr indent="-330200" lvl="8" marL="4114800" rtl="0" algn="ctr">
              <a:spcBef>
                <a:spcPts val="0"/>
              </a:spcBef>
              <a:spcAft>
                <a:spcPts val="0"/>
              </a:spcAft>
              <a:buSzPts val="1600"/>
              <a:buChar char="■"/>
              <a:defRPr sz="1600"/>
            </a:lvl9pPr>
          </a:lstStyle>
          <a:p/>
        </p:txBody>
      </p:sp>
      <p:sp>
        <p:nvSpPr>
          <p:cNvPr id="312" name="Google Shape;312;p9"/>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313" name="Google Shape;313;p9"/>
          <p:cNvSpPr txBox="1"/>
          <p:nvPr>
            <p:ph idx="2" type="subTitle"/>
          </p:nvPr>
        </p:nvSpPr>
        <p:spPr>
          <a:xfrm>
            <a:off x="934500" y="2152875"/>
            <a:ext cx="3147300" cy="1247700"/>
          </a:xfrm>
          <a:prstGeom prst="rect">
            <a:avLst/>
          </a:prstGeom>
        </p:spPr>
        <p:txBody>
          <a:bodyPr anchorCtr="0" anchor="t" bIns="121900" lIns="121900" spcFirstLastPara="1" rIns="121900" wrap="square" tIns="121900">
            <a:normAutofit/>
          </a:bodyPr>
          <a:lstStyle>
            <a:lvl1pPr lvl="0" rtl="0" algn="ctr">
              <a:lnSpc>
                <a:spcPct val="100000"/>
              </a:lnSpc>
              <a:spcBef>
                <a:spcPts val="0"/>
              </a:spcBef>
              <a:spcAft>
                <a:spcPts val="0"/>
              </a:spcAft>
              <a:buSzPts val="2800"/>
              <a:buNone/>
              <a:defRPr sz="3200">
                <a:solidFill>
                  <a:schemeClr val="accent1"/>
                </a:solidFill>
                <a:latin typeface="Shantell Sans ExtraBold"/>
                <a:ea typeface="Shantell Sans ExtraBold"/>
                <a:cs typeface="Shantell Sans ExtraBold"/>
                <a:sym typeface="Shantell Sans ExtraBold"/>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314" name="Google Shape;314;p9"/>
          <p:cNvSpPr txBox="1"/>
          <p:nvPr>
            <p:ph idx="3" type="body"/>
          </p:nvPr>
        </p:nvSpPr>
        <p:spPr>
          <a:xfrm>
            <a:off x="4522350" y="3451375"/>
            <a:ext cx="3147300" cy="2423100"/>
          </a:xfrm>
          <a:prstGeom prst="rect">
            <a:avLst/>
          </a:prstGeom>
        </p:spPr>
        <p:txBody>
          <a:bodyPr anchorCtr="0" anchor="t" bIns="121900" lIns="121900" spcFirstLastPara="1" rIns="121900" wrap="square" tIns="121900">
            <a:normAutofit/>
          </a:bodyPr>
          <a:lstStyle>
            <a:lvl1pPr indent="-349250" lvl="0" marL="457200" rtl="0" algn="ctr">
              <a:spcBef>
                <a:spcPts val="0"/>
              </a:spcBef>
              <a:spcAft>
                <a:spcPts val="0"/>
              </a:spcAft>
              <a:buSzPts val="1900"/>
              <a:buChar char="●"/>
              <a:defRPr sz="2000"/>
            </a:lvl1pPr>
            <a:lvl2pPr indent="-330200" lvl="1" marL="914400" rtl="0" algn="ctr">
              <a:spcBef>
                <a:spcPts val="0"/>
              </a:spcBef>
              <a:spcAft>
                <a:spcPts val="0"/>
              </a:spcAft>
              <a:buSzPts val="1600"/>
              <a:buChar char="○"/>
              <a:defRPr sz="1600"/>
            </a:lvl2pPr>
            <a:lvl3pPr indent="-330200" lvl="2" marL="1371600" rtl="0" algn="ctr">
              <a:spcBef>
                <a:spcPts val="0"/>
              </a:spcBef>
              <a:spcAft>
                <a:spcPts val="0"/>
              </a:spcAft>
              <a:buSzPts val="1600"/>
              <a:buChar char="■"/>
              <a:defRPr sz="1600"/>
            </a:lvl3pPr>
            <a:lvl4pPr indent="-330200" lvl="3" marL="1828800" rtl="0" algn="ctr">
              <a:spcBef>
                <a:spcPts val="0"/>
              </a:spcBef>
              <a:spcAft>
                <a:spcPts val="0"/>
              </a:spcAft>
              <a:buSzPts val="1600"/>
              <a:buChar char="●"/>
              <a:defRPr sz="1600"/>
            </a:lvl4pPr>
            <a:lvl5pPr indent="-330200" lvl="4" marL="2286000" rtl="0" algn="ctr">
              <a:spcBef>
                <a:spcPts val="0"/>
              </a:spcBef>
              <a:spcAft>
                <a:spcPts val="0"/>
              </a:spcAft>
              <a:buSzPts val="1600"/>
              <a:buChar char="○"/>
              <a:defRPr sz="1600"/>
            </a:lvl5pPr>
            <a:lvl6pPr indent="-330200" lvl="5" marL="2743200" rtl="0" algn="ctr">
              <a:spcBef>
                <a:spcPts val="0"/>
              </a:spcBef>
              <a:spcAft>
                <a:spcPts val="0"/>
              </a:spcAft>
              <a:buSzPts val="1600"/>
              <a:buChar char="■"/>
              <a:defRPr sz="1600"/>
            </a:lvl6pPr>
            <a:lvl7pPr indent="-330200" lvl="6" marL="3200400" rtl="0" algn="ctr">
              <a:spcBef>
                <a:spcPts val="0"/>
              </a:spcBef>
              <a:spcAft>
                <a:spcPts val="0"/>
              </a:spcAft>
              <a:buSzPts val="1600"/>
              <a:buChar char="●"/>
              <a:defRPr sz="1600"/>
            </a:lvl7pPr>
            <a:lvl8pPr indent="-330200" lvl="7" marL="3657600" rtl="0" algn="ctr">
              <a:spcBef>
                <a:spcPts val="0"/>
              </a:spcBef>
              <a:spcAft>
                <a:spcPts val="0"/>
              </a:spcAft>
              <a:buSzPts val="1600"/>
              <a:buChar char="○"/>
              <a:defRPr sz="1600"/>
            </a:lvl8pPr>
            <a:lvl9pPr indent="-330200" lvl="8" marL="4114800" rtl="0" algn="ctr">
              <a:spcBef>
                <a:spcPts val="0"/>
              </a:spcBef>
              <a:spcAft>
                <a:spcPts val="0"/>
              </a:spcAft>
              <a:buSzPts val="1600"/>
              <a:buChar char="■"/>
              <a:defRPr sz="1600"/>
            </a:lvl9pPr>
          </a:lstStyle>
          <a:p/>
        </p:txBody>
      </p:sp>
      <p:sp>
        <p:nvSpPr>
          <p:cNvPr id="315" name="Google Shape;315;p9"/>
          <p:cNvSpPr txBox="1"/>
          <p:nvPr>
            <p:ph idx="4" type="subTitle"/>
          </p:nvPr>
        </p:nvSpPr>
        <p:spPr>
          <a:xfrm>
            <a:off x="4522350" y="2152886"/>
            <a:ext cx="3147300" cy="1247700"/>
          </a:xfrm>
          <a:prstGeom prst="rect">
            <a:avLst/>
          </a:prstGeom>
        </p:spPr>
        <p:txBody>
          <a:bodyPr anchorCtr="0" anchor="t" bIns="121900" lIns="121900" spcFirstLastPara="1" rIns="121900" wrap="square" tIns="121900">
            <a:normAutofit/>
          </a:bodyPr>
          <a:lstStyle>
            <a:lvl1pPr lvl="0" rtl="0" algn="ctr">
              <a:lnSpc>
                <a:spcPct val="100000"/>
              </a:lnSpc>
              <a:spcBef>
                <a:spcPts val="0"/>
              </a:spcBef>
              <a:spcAft>
                <a:spcPts val="0"/>
              </a:spcAft>
              <a:buSzPts val="2800"/>
              <a:buNone/>
              <a:defRPr sz="3200">
                <a:solidFill>
                  <a:schemeClr val="accent2"/>
                </a:solidFill>
                <a:latin typeface="Shantell Sans ExtraBold"/>
                <a:ea typeface="Shantell Sans ExtraBold"/>
                <a:cs typeface="Shantell Sans ExtraBold"/>
                <a:sym typeface="Shantell Sans ExtraBold"/>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316" name="Google Shape;316;p9"/>
          <p:cNvSpPr txBox="1"/>
          <p:nvPr>
            <p:ph idx="5" type="body"/>
          </p:nvPr>
        </p:nvSpPr>
        <p:spPr>
          <a:xfrm>
            <a:off x="8110200" y="3451362"/>
            <a:ext cx="3147300" cy="2423100"/>
          </a:xfrm>
          <a:prstGeom prst="rect">
            <a:avLst/>
          </a:prstGeom>
        </p:spPr>
        <p:txBody>
          <a:bodyPr anchorCtr="0" anchor="t" bIns="121900" lIns="121900" spcFirstLastPara="1" rIns="121900" wrap="square" tIns="121900">
            <a:normAutofit/>
          </a:bodyPr>
          <a:lstStyle>
            <a:lvl1pPr indent="-349250" lvl="0" marL="457200" rtl="0" algn="ctr">
              <a:spcBef>
                <a:spcPts val="0"/>
              </a:spcBef>
              <a:spcAft>
                <a:spcPts val="0"/>
              </a:spcAft>
              <a:buSzPts val="1900"/>
              <a:buChar char="●"/>
              <a:defRPr sz="2000"/>
            </a:lvl1pPr>
            <a:lvl2pPr indent="-330200" lvl="1" marL="914400" rtl="0" algn="ctr">
              <a:spcBef>
                <a:spcPts val="0"/>
              </a:spcBef>
              <a:spcAft>
                <a:spcPts val="0"/>
              </a:spcAft>
              <a:buSzPts val="1600"/>
              <a:buChar char="○"/>
              <a:defRPr sz="1600"/>
            </a:lvl2pPr>
            <a:lvl3pPr indent="-330200" lvl="2" marL="1371600" rtl="0" algn="ctr">
              <a:spcBef>
                <a:spcPts val="0"/>
              </a:spcBef>
              <a:spcAft>
                <a:spcPts val="0"/>
              </a:spcAft>
              <a:buSzPts val="1600"/>
              <a:buChar char="■"/>
              <a:defRPr sz="1600"/>
            </a:lvl3pPr>
            <a:lvl4pPr indent="-330200" lvl="3" marL="1828800" rtl="0" algn="ctr">
              <a:spcBef>
                <a:spcPts val="0"/>
              </a:spcBef>
              <a:spcAft>
                <a:spcPts val="0"/>
              </a:spcAft>
              <a:buSzPts val="1600"/>
              <a:buChar char="●"/>
              <a:defRPr sz="1600"/>
            </a:lvl4pPr>
            <a:lvl5pPr indent="-330200" lvl="4" marL="2286000" rtl="0" algn="ctr">
              <a:spcBef>
                <a:spcPts val="0"/>
              </a:spcBef>
              <a:spcAft>
                <a:spcPts val="0"/>
              </a:spcAft>
              <a:buSzPts val="1600"/>
              <a:buChar char="○"/>
              <a:defRPr sz="1600"/>
            </a:lvl5pPr>
            <a:lvl6pPr indent="-330200" lvl="5" marL="2743200" rtl="0" algn="ctr">
              <a:spcBef>
                <a:spcPts val="0"/>
              </a:spcBef>
              <a:spcAft>
                <a:spcPts val="0"/>
              </a:spcAft>
              <a:buSzPts val="1600"/>
              <a:buChar char="■"/>
              <a:defRPr sz="1600"/>
            </a:lvl6pPr>
            <a:lvl7pPr indent="-330200" lvl="6" marL="3200400" rtl="0" algn="ctr">
              <a:spcBef>
                <a:spcPts val="0"/>
              </a:spcBef>
              <a:spcAft>
                <a:spcPts val="0"/>
              </a:spcAft>
              <a:buSzPts val="1600"/>
              <a:buChar char="●"/>
              <a:defRPr sz="1600"/>
            </a:lvl7pPr>
            <a:lvl8pPr indent="-330200" lvl="7" marL="3657600" rtl="0" algn="ctr">
              <a:spcBef>
                <a:spcPts val="0"/>
              </a:spcBef>
              <a:spcAft>
                <a:spcPts val="0"/>
              </a:spcAft>
              <a:buSzPts val="1600"/>
              <a:buChar char="○"/>
              <a:defRPr sz="1600"/>
            </a:lvl8pPr>
            <a:lvl9pPr indent="-330200" lvl="8" marL="4114800" rtl="0" algn="ctr">
              <a:spcBef>
                <a:spcPts val="0"/>
              </a:spcBef>
              <a:spcAft>
                <a:spcPts val="0"/>
              </a:spcAft>
              <a:buSzPts val="1600"/>
              <a:buChar char="■"/>
              <a:defRPr sz="1600"/>
            </a:lvl9pPr>
          </a:lstStyle>
          <a:p/>
        </p:txBody>
      </p:sp>
      <p:sp>
        <p:nvSpPr>
          <p:cNvPr id="317" name="Google Shape;317;p9"/>
          <p:cNvSpPr txBox="1"/>
          <p:nvPr>
            <p:ph idx="6" type="subTitle"/>
          </p:nvPr>
        </p:nvSpPr>
        <p:spPr>
          <a:xfrm>
            <a:off x="8110200" y="2152875"/>
            <a:ext cx="3147300" cy="1247700"/>
          </a:xfrm>
          <a:prstGeom prst="rect">
            <a:avLst/>
          </a:prstGeom>
        </p:spPr>
        <p:txBody>
          <a:bodyPr anchorCtr="0" anchor="t" bIns="121900" lIns="121900" spcFirstLastPara="1" rIns="121900" wrap="square" tIns="121900">
            <a:normAutofit/>
          </a:bodyPr>
          <a:lstStyle>
            <a:lvl1pPr lvl="0" rtl="0" algn="ctr">
              <a:lnSpc>
                <a:spcPct val="100000"/>
              </a:lnSpc>
              <a:spcBef>
                <a:spcPts val="0"/>
              </a:spcBef>
              <a:spcAft>
                <a:spcPts val="0"/>
              </a:spcAft>
              <a:buSzPts val="2800"/>
              <a:buNone/>
              <a:defRPr sz="3200">
                <a:solidFill>
                  <a:schemeClr val="accent3"/>
                </a:solidFill>
                <a:latin typeface="Shantell Sans ExtraBold"/>
                <a:ea typeface="Shantell Sans ExtraBold"/>
                <a:cs typeface="Shantell Sans ExtraBold"/>
                <a:sym typeface="Shantell Sans ExtraBold"/>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rtificate">
  <p:cSld name="TITLE_AND_TWO_COLUMNS_1_2_1">
    <p:spTree>
      <p:nvGrpSpPr>
        <p:cNvPr id="318" name="Shape 318"/>
        <p:cNvGrpSpPr/>
        <p:nvPr/>
      </p:nvGrpSpPr>
      <p:grpSpPr>
        <a:xfrm>
          <a:off x="0" y="0"/>
          <a:ext cx="0" cy="0"/>
          <a:chOff x="0" y="0"/>
          <a:chExt cx="0" cy="0"/>
        </a:xfrm>
      </p:grpSpPr>
      <p:grpSp>
        <p:nvGrpSpPr>
          <p:cNvPr id="319" name="Google Shape;319;p10"/>
          <p:cNvGrpSpPr/>
          <p:nvPr/>
        </p:nvGrpSpPr>
        <p:grpSpPr>
          <a:xfrm flipH="1">
            <a:off x="10733670" y="5080705"/>
            <a:ext cx="1359687" cy="1699489"/>
            <a:chOff x="294081" y="806179"/>
            <a:chExt cx="326283" cy="407835"/>
          </a:xfrm>
        </p:grpSpPr>
        <p:sp>
          <p:nvSpPr>
            <p:cNvPr id="320" name="Google Shape;320;p10"/>
            <p:cNvSpPr/>
            <p:nvPr/>
          </p:nvSpPr>
          <p:spPr>
            <a:xfrm>
              <a:off x="294081" y="910488"/>
              <a:ext cx="40284" cy="49764"/>
            </a:xfrm>
            <a:custGeom>
              <a:rect b="b" l="l" r="r" t="t"/>
              <a:pathLst>
                <a:path extrusionOk="0" h="49764" w="40284">
                  <a:moveTo>
                    <a:pt x="3451" y="1335"/>
                  </a:moveTo>
                  <a:cubicBezTo>
                    <a:pt x="-8037" y="10727"/>
                    <a:pt x="11056" y="60147"/>
                    <a:pt x="32723" y="47796"/>
                  </a:cubicBezTo>
                  <a:cubicBezTo>
                    <a:pt x="57381" y="33741"/>
                    <a:pt x="14814" y="-7951"/>
                    <a:pt x="3451" y="133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1" name="Google Shape;321;p10"/>
            <p:cNvSpPr/>
            <p:nvPr/>
          </p:nvSpPr>
          <p:spPr>
            <a:xfrm>
              <a:off x="350234" y="858974"/>
              <a:ext cx="39117" cy="43972"/>
            </a:xfrm>
            <a:custGeom>
              <a:rect b="b" l="l" r="r" t="t"/>
              <a:pathLst>
                <a:path extrusionOk="0" h="43972" w="39117">
                  <a:moveTo>
                    <a:pt x="4702" y="1713"/>
                  </a:moveTo>
                  <a:cubicBezTo>
                    <a:pt x="-10298" y="10332"/>
                    <a:pt x="13819" y="53752"/>
                    <a:pt x="31813" y="41956"/>
                  </a:cubicBezTo>
                  <a:cubicBezTo>
                    <a:pt x="53368" y="27824"/>
                    <a:pt x="22033" y="-8241"/>
                    <a:pt x="4702" y="1713"/>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2" name="Google Shape;322;p10"/>
            <p:cNvSpPr/>
            <p:nvPr/>
          </p:nvSpPr>
          <p:spPr>
            <a:xfrm>
              <a:off x="362269" y="943534"/>
              <a:ext cx="52002" cy="68663"/>
            </a:xfrm>
            <a:custGeom>
              <a:rect b="b" l="l" r="r" t="t"/>
              <a:pathLst>
                <a:path extrusionOk="0" h="68663" w="52002">
                  <a:moveTo>
                    <a:pt x="10877" y="314"/>
                  </a:moveTo>
                  <a:cubicBezTo>
                    <a:pt x="-17027" y="6548"/>
                    <a:pt x="14090" y="78386"/>
                    <a:pt x="44299" y="67553"/>
                  </a:cubicBezTo>
                  <a:cubicBezTo>
                    <a:pt x="66949" y="59433"/>
                    <a:pt x="34752" y="-5026"/>
                    <a:pt x="10877" y="31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3" name="Google Shape;323;p10"/>
            <p:cNvSpPr/>
            <p:nvPr/>
          </p:nvSpPr>
          <p:spPr>
            <a:xfrm>
              <a:off x="431719" y="887416"/>
              <a:ext cx="40174" cy="50997"/>
            </a:xfrm>
            <a:custGeom>
              <a:rect b="b" l="l" r="r" t="t"/>
              <a:pathLst>
                <a:path extrusionOk="0" h="50997" w="40174">
                  <a:moveTo>
                    <a:pt x="6211" y="989"/>
                  </a:moveTo>
                  <a:cubicBezTo>
                    <a:pt x="-14649" y="14761"/>
                    <a:pt x="22590" y="60448"/>
                    <a:pt x="36341" y="49247"/>
                  </a:cubicBezTo>
                  <a:cubicBezTo>
                    <a:pt x="51295" y="37066"/>
                    <a:pt x="18513" y="-7132"/>
                    <a:pt x="6211" y="98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4" name="Google Shape;324;p10"/>
            <p:cNvSpPr/>
            <p:nvPr/>
          </p:nvSpPr>
          <p:spPr>
            <a:xfrm>
              <a:off x="444907" y="806179"/>
              <a:ext cx="39374" cy="45892"/>
            </a:xfrm>
            <a:custGeom>
              <a:rect b="b" l="l" r="r" t="t"/>
              <a:pathLst>
                <a:path extrusionOk="0" h="45892" w="39374">
                  <a:moveTo>
                    <a:pt x="5976" y="1292"/>
                  </a:moveTo>
                  <a:cubicBezTo>
                    <a:pt x="-12248" y="11748"/>
                    <a:pt x="15336" y="53464"/>
                    <a:pt x="33580" y="44688"/>
                  </a:cubicBezTo>
                  <a:cubicBezTo>
                    <a:pt x="51943" y="35859"/>
                    <a:pt x="22230" y="-8031"/>
                    <a:pt x="5976" y="129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5" name="Google Shape;325;p10"/>
            <p:cNvSpPr/>
            <p:nvPr/>
          </p:nvSpPr>
          <p:spPr>
            <a:xfrm>
              <a:off x="521082" y="898577"/>
              <a:ext cx="35816" cy="41964"/>
            </a:xfrm>
            <a:custGeom>
              <a:rect b="b" l="l" r="r" t="t"/>
              <a:pathLst>
                <a:path extrusionOk="0" h="41964" w="35816">
                  <a:moveTo>
                    <a:pt x="6526" y="357"/>
                  </a:moveTo>
                  <a:cubicBezTo>
                    <a:pt x="-10197" y="5538"/>
                    <a:pt x="8259" y="50400"/>
                    <a:pt x="27714" y="40559"/>
                  </a:cubicBezTo>
                  <a:cubicBezTo>
                    <a:pt x="50311" y="29135"/>
                    <a:pt x="19865" y="-3776"/>
                    <a:pt x="6526" y="357"/>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6" name="Google Shape;326;p10"/>
            <p:cNvSpPr/>
            <p:nvPr/>
          </p:nvSpPr>
          <p:spPr>
            <a:xfrm>
              <a:off x="484925" y="985404"/>
              <a:ext cx="38729" cy="54203"/>
            </a:xfrm>
            <a:custGeom>
              <a:rect b="b" l="l" r="r" t="t"/>
              <a:pathLst>
                <a:path extrusionOk="0" h="54203" w="38729">
                  <a:moveTo>
                    <a:pt x="4724" y="577"/>
                  </a:moveTo>
                  <a:cubicBezTo>
                    <a:pt x="-9643" y="8775"/>
                    <a:pt x="11694" y="59785"/>
                    <a:pt x="29547" y="53701"/>
                  </a:cubicBezTo>
                  <a:cubicBezTo>
                    <a:pt x="56693" y="44443"/>
                    <a:pt x="16111" y="-5924"/>
                    <a:pt x="4724" y="577"/>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7" name="Google Shape;327;p10"/>
            <p:cNvSpPr/>
            <p:nvPr/>
          </p:nvSpPr>
          <p:spPr>
            <a:xfrm>
              <a:off x="461499" y="1072637"/>
              <a:ext cx="36541" cy="45888"/>
            </a:xfrm>
            <a:custGeom>
              <a:rect b="b" l="l" r="r" t="t"/>
              <a:pathLst>
                <a:path extrusionOk="0" h="45888" w="36541">
                  <a:moveTo>
                    <a:pt x="4456" y="488"/>
                  </a:moveTo>
                  <a:cubicBezTo>
                    <a:pt x="-9097" y="7431"/>
                    <a:pt x="11034" y="50616"/>
                    <a:pt x="27878" y="45463"/>
                  </a:cubicBezTo>
                  <a:cubicBezTo>
                    <a:pt x="53491" y="37626"/>
                    <a:pt x="15200" y="-5013"/>
                    <a:pt x="4456" y="48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8" name="Google Shape;328;p10"/>
            <p:cNvSpPr/>
            <p:nvPr/>
          </p:nvSpPr>
          <p:spPr>
            <a:xfrm>
              <a:off x="299468" y="990154"/>
              <a:ext cx="54435" cy="63512"/>
            </a:xfrm>
            <a:custGeom>
              <a:rect b="b" l="l" r="r" t="t"/>
              <a:pathLst>
                <a:path extrusionOk="0" h="63512" w="54435">
                  <a:moveTo>
                    <a:pt x="6165" y="479"/>
                  </a:moveTo>
                  <a:cubicBezTo>
                    <a:pt x="-12950" y="6227"/>
                    <a:pt x="16370" y="73681"/>
                    <a:pt x="39822" y="62200"/>
                  </a:cubicBezTo>
                  <a:cubicBezTo>
                    <a:pt x="80529" y="42275"/>
                    <a:pt x="25281" y="-5270"/>
                    <a:pt x="6165" y="47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9" name="Google Shape;329;p10"/>
            <p:cNvSpPr/>
            <p:nvPr/>
          </p:nvSpPr>
          <p:spPr>
            <a:xfrm>
              <a:off x="580978" y="1013259"/>
              <a:ext cx="39386" cy="52947"/>
            </a:xfrm>
            <a:custGeom>
              <a:rect b="b" l="l" r="r" t="t"/>
              <a:pathLst>
                <a:path extrusionOk="0" h="52947" w="39386">
                  <a:moveTo>
                    <a:pt x="6853" y="565"/>
                  </a:moveTo>
                  <a:cubicBezTo>
                    <a:pt x="-7068" y="5452"/>
                    <a:pt x="287" y="62417"/>
                    <a:pt x="28304" y="51580"/>
                  </a:cubicBezTo>
                  <a:cubicBezTo>
                    <a:pt x="56321" y="40747"/>
                    <a:pt x="24471" y="-5620"/>
                    <a:pt x="6853" y="56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0" name="Google Shape;330;p10"/>
            <p:cNvSpPr/>
            <p:nvPr/>
          </p:nvSpPr>
          <p:spPr>
            <a:xfrm>
              <a:off x="547665" y="1097763"/>
              <a:ext cx="39383" cy="52951"/>
            </a:xfrm>
            <a:custGeom>
              <a:rect b="b" l="l" r="r" t="t"/>
              <a:pathLst>
                <a:path extrusionOk="0" h="52951" w="39383">
                  <a:moveTo>
                    <a:pt x="6854" y="565"/>
                  </a:moveTo>
                  <a:cubicBezTo>
                    <a:pt x="-7067" y="5456"/>
                    <a:pt x="284" y="62421"/>
                    <a:pt x="28301" y="51584"/>
                  </a:cubicBezTo>
                  <a:cubicBezTo>
                    <a:pt x="56318" y="40747"/>
                    <a:pt x="24472" y="-5620"/>
                    <a:pt x="6854" y="56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1" name="Google Shape;331;p10"/>
            <p:cNvSpPr/>
            <p:nvPr/>
          </p:nvSpPr>
          <p:spPr>
            <a:xfrm>
              <a:off x="378446" y="1050379"/>
              <a:ext cx="48288" cy="58445"/>
            </a:xfrm>
            <a:custGeom>
              <a:rect b="b" l="l" r="r" t="t"/>
              <a:pathLst>
                <a:path extrusionOk="0" h="58445" w="48288">
                  <a:moveTo>
                    <a:pt x="3945" y="1542"/>
                  </a:moveTo>
                  <a:cubicBezTo>
                    <a:pt x="-2518" y="6950"/>
                    <a:pt x="154" y="16180"/>
                    <a:pt x="3522" y="26122"/>
                  </a:cubicBezTo>
                  <a:cubicBezTo>
                    <a:pt x="6884" y="36052"/>
                    <a:pt x="10933" y="46695"/>
                    <a:pt x="17164" y="53568"/>
                  </a:cubicBezTo>
                  <a:cubicBezTo>
                    <a:pt x="28070" y="65595"/>
                    <a:pt x="54229" y="54034"/>
                    <a:pt x="47064" y="33591"/>
                  </a:cubicBezTo>
                  <a:cubicBezTo>
                    <a:pt x="44967" y="27612"/>
                    <a:pt x="35106" y="18503"/>
                    <a:pt x="25666" y="10569"/>
                  </a:cubicBezTo>
                  <a:cubicBezTo>
                    <a:pt x="17276" y="3517"/>
                    <a:pt x="9470" y="-3085"/>
                    <a:pt x="3945" y="154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2" name="Google Shape;332;p10"/>
            <p:cNvSpPr/>
            <p:nvPr/>
          </p:nvSpPr>
          <p:spPr>
            <a:xfrm>
              <a:off x="426148" y="1160252"/>
              <a:ext cx="44418" cy="53762"/>
            </a:xfrm>
            <a:custGeom>
              <a:rect b="b" l="l" r="r" t="t"/>
              <a:pathLst>
                <a:path extrusionOk="0" h="53762" w="44418">
                  <a:moveTo>
                    <a:pt x="3629" y="1417"/>
                  </a:moveTo>
                  <a:cubicBezTo>
                    <a:pt x="-2318" y="6393"/>
                    <a:pt x="143" y="14881"/>
                    <a:pt x="3240" y="24030"/>
                  </a:cubicBezTo>
                  <a:cubicBezTo>
                    <a:pt x="6333" y="33163"/>
                    <a:pt x="10057" y="42955"/>
                    <a:pt x="15789" y="49274"/>
                  </a:cubicBezTo>
                  <a:cubicBezTo>
                    <a:pt x="25821" y="60338"/>
                    <a:pt x="49883" y="49708"/>
                    <a:pt x="43292" y="30900"/>
                  </a:cubicBezTo>
                  <a:cubicBezTo>
                    <a:pt x="41365" y="25399"/>
                    <a:pt x="32294" y="17019"/>
                    <a:pt x="23610" y="9724"/>
                  </a:cubicBezTo>
                  <a:cubicBezTo>
                    <a:pt x="15895" y="3235"/>
                    <a:pt x="8709" y="-2837"/>
                    <a:pt x="3629" y="1417"/>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3" name="Google Shape;333;p10"/>
            <p:cNvSpPr/>
            <p:nvPr/>
          </p:nvSpPr>
          <p:spPr>
            <a:xfrm>
              <a:off x="345346" y="1124226"/>
              <a:ext cx="35305" cy="51564"/>
            </a:xfrm>
            <a:custGeom>
              <a:rect b="b" l="l" r="r" t="t"/>
              <a:pathLst>
                <a:path extrusionOk="0" h="51564" w="35305">
                  <a:moveTo>
                    <a:pt x="5461" y="593"/>
                  </a:moveTo>
                  <a:cubicBezTo>
                    <a:pt x="-884" y="3723"/>
                    <a:pt x="-383" y="11657"/>
                    <a:pt x="559" y="20300"/>
                  </a:cubicBezTo>
                  <a:cubicBezTo>
                    <a:pt x="1500" y="28934"/>
                    <a:pt x="2875" y="38269"/>
                    <a:pt x="6754" y="44989"/>
                  </a:cubicBezTo>
                  <a:cubicBezTo>
                    <a:pt x="13541" y="56745"/>
                    <a:pt x="37306" y="52413"/>
                    <a:pt x="35170" y="34594"/>
                  </a:cubicBezTo>
                  <a:cubicBezTo>
                    <a:pt x="34546" y="29384"/>
                    <a:pt x="28080" y="20178"/>
                    <a:pt x="21745" y="11993"/>
                  </a:cubicBezTo>
                  <a:cubicBezTo>
                    <a:pt x="16116" y="4722"/>
                    <a:pt x="10885" y="-2078"/>
                    <a:pt x="5461" y="593"/>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334" name="Google Shape;334;p10"/>
          <p:cNvSpPr/>
          <p:nvPr/>
        </p:nvSpPr>
        <p:spPr>
          <a:xfrm rot="10800000">
            <a:off x="10937337" y="25"/>
            <a:ext cx="1254660" cy="750997"/>
          </a:xfrm>
          <a:custGeom>
            <a:rect b="b" l="l" r="r" t="t"/>
            <a:pathLst>
              <a:path extrusionOk="0" h="304664" w="508990">
                <a:moveTo>
                  <a:pt x="125654" y="328"/>
                </a:moveTo>
                <a:cubicBezTo>
                  <a:pt x="40566" y="-4773"/>
                  <a:pt x="11966" y="50925"/>
                  <a:pt x="1049" y="78254"/>
                </a:cubicBezTo>
                <a:cubicBezTo>
                  <a:pt x="-4740" y="92734"/>
                  <a:pt x="14990" y="98187"/>
                  <a:pt x="22301" y="83314"/>
                </a:cubicBezTo>
                <a:cubicBezTo>
                  <a:pt x="29616" y="68442"/>
                  <a:pt x="44206" y="23714"/>
                  <a:pt x="111611" y="24491"/>
                </a:cubicBezTo>
                <a:cubicBezTo>
                  <a:pt x="162670" y="25074"/>
                  <a:pt x="188355" y="72494"/>
                  <a:pt x="188355" y="72494"/>
                </a:cubicBezTo>
                <a:cubicBezTo>
                  <a:pt x="188355" y="72494"/>
                  <a:pt x="144822" y="82849"/>
                  <a:pt x="114777" y="116586"/>
                </a:cubicBezTo>
                <a:cubicBezTo>
                  <a:pt x="81428" y="154031"/>
                  <a:pt x="60973" y="203430"/>
                  <a:pt x="104021" y="230946"/>
                </a:cubicBezTo>
                <a:cubicBezTo>
                  <a:pt x="155088" y="263581"/>
                  <a:pt x="204499" y="220866"/>
                  <a:pt x="222809" y="165795"/>
                </a:cubicBezTo>
                <a:cubicBezTo>
                  <a:pt x="237281" y="122270"/>
                  <a:pt x="229011" y="96596"/>
                  <a:pt x="229007" y="96596"/>
                </a:cubicBezTo>
                <a:cubicBezTo>
                  <a:pt x="229007" y="96596"/>
                  <a:pt x="262084" y="76955"/>
                  <a:pt x="296788" y="89403"/>
                </a:cubicBezTo>
                <a:cubicBezTo>
                  <a:pt x="330740" y="101584"/>
                  <a:pt x="341217" y="132778"/>
                  <a:pt x="341217" y="132778"/>
                </a:cubicBezTo>
                <a:cubicBezTo>
                  <a:pt x="341217" y="132778"/>
                  <a:pt x="218684" y="199621"/>
                  <a:pt x="230525" y="258141"/>
                </a:cubicBezTo>
                <a:cubicBezTo>
                  <a:pt x="239058" y="300294"/>
                  <a:pt x="301104" y="301986"/>
                  <a:pt x="328821" y="279900"/>
                </a:cubicBezTo>
                <a:cubicBezTo>
                  <a:pt x="390474" y="230775"/>
                  <a:pt x="375496" y="152133"/>
                  <a:pt x="375500" y="152133"/>
                </a:cubicBezTo>
                <a:cubicBezTo>
                  <a:pt x="375500" y="152133"/>
                  <a:pt x="415775" y="158334"/>
                  <a:pt x="439890" y="194132"/>
                </a:cubicBezTo>
                <a:cubicBezTo>
                  <a:pt x="464009" y="229925"/>
                  <a:pt x="454754" y="276139"/>
                  <a:pt x="472024" y="295335"/>
                </a:cubicBezTo>
                <a:cubicBezTo>
                  <a:pt x="489289" y="314531"/>
                  <a:pt x="509845" y="302990"/>
                  <a:pt x="508963" y="270921"/>
                </a:cubicBezTo>
                <a:cubicBezTo>
                  <a:pt x="508076" y="238851"/>
                  <a:pt x="498891" y="206106"/>
                  <a:pt x="468482" y="167058"/>
                </a:cubicBezTo>
                <a:cubicBezTo>
                  <a:pt x="438068" y="128014"/>
                  <a:pt x="369525" y="127095"/>
                  <a:pt x="369529" y="127095"/>
                </a:cubicBezTo>
                <a:cubicBezTo>
                  <a:pt x="369529" y="127095"/>
                  <a:pt x="369890" y="83659"/>
                  <a:pt x="305176" y="61349"/>
                </a:cubicBezTo>
                <a:cubicBezTo>
                  <a:pt x="257886" y="45043"/>
                  <a:pt x="221311" y="64640"/>
                  <a:pt x="221311" y="64640"/>
                </a:cubicBezTo>
                <a:cubicBezTo>
                  <a:pt x="221311" y="64640"/>
                  <a:pt x="177462" y="3433"/>
                  <a:pt x="125654" y="328"/>
                </a:cubicBezTo>
                <a:close/>
                <a:moveTo>
                  <a:pt x="201176" y="109121"/>
                </a:moveTo>
                <a:cubicBezTo>
                  <a:pt x="201176" y="109121"/>
                  <a:pt x="215964" y="131317"/>
                  <a:pt x="196877" y="168706"/>
                </a:cubicBezTo>
                <a:cubicBezTo>
                  <a:pt x="183514" y="194873"/>
                  <a:pt x="153129" y="226582"/>
                  <a:pt x="130589" y="203621"/>
                </a:cubicBezTo>
                <a:cubicBezTo>
                  <a:pt x="102916" y="175430"/>
                  <a:pt x="201176" y="109121"/>
                  <a:pt x="201176" y="109121"/>
                </a:cubicBezTo>
                <a:close/>
                <a:moveTo>
                  <a:pt x="343621" y="166807"/>
                </a:moveTo>
                <a:cubicBezTo>
                  <a:pt x="343621" y="166807"/>
                  <a:pt x="364117" y="219947"/>
                  <a:pt x="299217" y="267885"/>
                </a:cubicBezTo>
                <a:cubicBezTo>
                  <a:pt x="270686" y="288959"/>
                  <a:pt x="243025" y="256598"/>
                  <a:pt x="271512" y="218295"/>
                </a:cubicBezTo>
                <a:cubicBezTo>
                  <a:pt x="297072" y="183927"/>
                  <a:pt x="343621" y="166807"/>
                  <a:pt x="343621" y="166807"/>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335" name="Google Shape;335;p10"/>
          <p:cNvGrpSpPr/>
          <p:nvPr/>
        </p:nvGrpSpPr>
        <p:grpSpPr>
          <a:xfrm flipH="1">
            <a:off x="53800" y="4528771"/>
            <a:ext cx="1233114" cy="2161258"/>
            <a:chOff x="3290668" y="1538616"/>
            <a:chExt cx="473092" cy="829180"/>
          </a:xfrm>
        </p:grpSpPr>
        <p:sp>
          <p:nvSpPr>
            <p:cNvPr id="336" name="Google Shape;336;p10"/>
            <p:cNvSpPr/>
            <p:nvPr/>
          </p:nvSpPr>
          <p:spPr>
            <a:xfrm>
              <a:off x="3394142" y="1788352"/>
              <a:ext cx="152683" cy="579444"/>
            </a:xfrm>
            <a:custGeom>
              <a:rect b="b" l="l" r="r" t="t"/>
              <a:pathLst>
                <a:path extrusionOk="0" h="579444" w="152683">
                  <a:moveTo>
                    <a:pt x="134333" y="0"/>
                  </a:moveTo>
                  <a:lnTo>
                    <a:pt x="152683" y="4287"/>
                  </a:lnTo>
                  <a:lnTo>
                    <a:pt x="18350" y="579445"/>
                  </a:lnTo>
                  <a:lnTo>
                    <a:pt x="0" y="575162"/>
                  </a:lnTo>
                  <a:lnTo>
                    <a:pt x="134333"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7" name="Google Shape;337;p10"/>
            <p:cNvSpPr/>
            <p:nvPr/>
          </p:nvSpPr>
          <p:spPr>
            <a:xfrm>
              <a:off x="3435661" y="1819166"/>
              <a:ext cx="136240" cy="199976"/>
            </a:xfrm>
            <a:custGeom>
              <a:rect b="b" l="l" r="r" t="t"/>
              <a:pathLst>
                <a:path extrusionOk="0" h="199976" w="136240">
                  <a:moveTo>
                    <a:pt x="127498" y="0"/>
                  </a:moveTo>
                  <a:cubicBezTo>
                    <a:pt x="127498" y="0"/>
                    <a:pt x="35804" y="27531"/>
                    <a:pt x="12831" y="68612"/>
                  </a:cubicBezTo>
                  <a:cubicBezTo>
                    <a:pt x="1140" y="89512"/>
                    <a:pt x="25339" y="113372"/>
                    <a:pt x="16235" y="131888"/>
                  </a:cubicBezTo>
                  <a:cubicBezTo>
                    <a:pt x="4734" y="155274"/>
                    <a:pt x="-28562" y="230565"/>
                    <a:pt x="55534" y="186291"/>
                  </a:cubicBezTo>
                  <a:cubicBezTo>
                    <a:pt x="173221" y="124330"/>
                    <a:pt x="127498" y="0"/>
                    <a:pt x="127498"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8" name="Google Shape;338;p10"/>
            <p:cNvSpPr/>
            <p:nvPr/>
          </p:nvSpPr>
          <p:spPr>
            <a:xfrm>
              <a:off x="3324799" y="1796001"/>
              <a:ext cx="215904" cy="128284"/>
            </a:xfrm>
            <a:custGeom>
              <a:rect b="b" l="l" r="r" t="t"/>
              <a:pathLst>
                <a:path extrusionOk="0" h="128284" w="215904">
                  <a:moveTo>
                    <a:pt x="215905" y="19339"/>
                  </a:moveTo>
                  <a:cubicBezTo>
                    <a:pt x="215905" y="19339"/>
                    <a:pt x="125858" y="-13183"/>
                    <a:pt x="82932" y="6122"/>
                  </a:cubicBezTo>
                  <a:cubicBezTo>
                    <a:pt x="61092" y="15943"/>
                    <a:pt x="66310" y="49522"/>
                    <a:pt x="47969" y="58966"/>
                  </a:cubicBezTo>
                  <a:cubicBezTo>
                    <a:pt x="24797" y="70896"/>
                    <a:pt x="-46806" y="111527"/>
                    <a:pt x="47110" y="126076"/>
                  </a:cubicBezTo>
                  <a:cubicBezTo>
                    <a:pt x="178545" y="146434"/>
                    <a:pt x="215905" y="19339"/>
                    <a:pt x="215905" y="1933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9" name="Google Shape;339;p10"/>
            <p:cNvSpPr/>
            <p:nvPr/>
          </p:nvSpPr>
          <p:spPr>
            <a:xfrm>
              <a:off x="3326308" y="1686045"/>
              <a:ext cx="205477" cy="129825"/>
            </a:xfrm>
            <a:custGeom>
              <a:rect b="b" l="l" r="r" t="t"/>
              <a:pathLst>
                <a:path extrusionOk="0" h="129825" w="205477">
                  <a:moveTo>
                    <a:pt x="205478" y="118018"/>
                  </a:moveTo>
                  <a:cubicBezTo>
                    <a:pt x="205478" y="118018"/>
                    <a:pt x="173287" y="27854"/>
                    <a:pt x="131085" y="7014"/>
                  </a:cubicBezTo>
                  <a:cubicBezTo>
                    <a:pt x="109614" y="-3592"/>
                    <a:pt x="87026" y="21798"/>
                    <a:pt x="68068" y="13653"/>
                  </a:cubicBezTo>
                  <a:cubicBezTo>
                    <a:pt x="44124" y="3367"/>
                    <a:pt x="-32775" y="-26031"/>
                    <a:pt x="15746" y="55685"/>
                  </a:cubicBezTo>
                  <a:cubicBezTo>
                    <a:pt x="83649" y="170044"/>
                    <a:pt x="205478" y="118018"/>
                    <a:pt x="205478" y="11801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40" name="Google Shape;340;p10"/>
            <p:cNvSpPr/>
            <p:nvPr/>
          </p:nvSpPr>
          <p:spPr>
            <a:xfrm>
              <a:off x="3421303" y="1574504"/>
              <a:ext cx="129777" cy="213151"/>
            </a:xfrm>
            <a:custGeom>
              <a:rect b="b" l="l" r="r" t="t"/>
              <a:pathLst>
                <a:path extrusionOk="0" h="213151" w="129777">
                  <a:moveTo>
                    <a:pt x="113507" y="213152"/>
                  </a:moveTo>
                  <a:cubicBezTo>
                    <a:pt x="113507" y="213152"/>
                    <a:pt x="143119" y="122105"/>
                    <a:pt x="122445" y="79823"/>
                  </a:cubicBezTo>
                  <a:cubicBezTo>
                    <a:pt x="111928" y="58307"/>
                    <a:pt x="78531" y="64606"/>
                    <a:pt x="68500" y="46575"/>
                  </a:cubicBezTo>
                  <a:cubicBezTo>
                    <a:pt x="55833" y="23801"/>
                    <a:pt x="12919" y="-46459"/>
                    <a:pt x="1402" y="47879"/>
                  </a:cubicBezTo>
                  <a:cubicBezTo>
                    <a:pt x="-14721" y="179896"/>
                    <a:pt x="113507" y="213152"/>
                    <a:pt x="113507" y="21315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41" name="Google Shape;341;p10"/>
            <p:cNvSpPr/>
            <p:nvPr/>
          </p:nvSpPr>
          <p:spPr>
            <a:xfrm>
              <a:off x="3517531" y="1577955"/>
              <a:ext cx="136714" cy="199559"/>
            </a:xfrm>
            <a:custGeom>
              <a:rect b="b" l="l" r="r" t="t"/>
              <a:pathLst>
                <a:path extrusionOk="0" h="199559" w="136714">
                  <a:moveTo>
                    <a:pt x="8535" y="199560"/>
                  </a:moveTo>
                  <a:cubicBezTo>
                    <a:pt x="8535" y="199560"/>
                    <a:pt x="100331" y="172373"/>
                    <a:pt x="123457" y="131377"/>
                  </a:cubicBezTo>
                  <a:cubicBezTo>
                    <a:pt x="135225" y="110521"/>
                    <a:pt x="111115" y="86569"/>
                    <a:pt x="120288" y="68089"/>
                  </a:cubicBezTo>
                  <a:cubicBezTo>
                    <a:pt x="131877" y="44743"/>
                    <a:pt x="165453" y="-30422"/>
                    <a:pt x="81195" y="13536"/>
                  </a:cubicBezTo>
                  <a:cubicBezTo>
                    <a:pt x="-36723" y="75060"/>
                    <a:pt x="8535" y="199560"/>
                    <a:pt x="8535" y="19956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42" name="Google Shape;342;p10"/>
            <p:cNvSpPr/>
            <p:nvPr/>
          </p:nvSpPr>
          <p:spPr>
            <a:xfrm>
              <a:off x="3543291" y="1677119"/>
              <a:ext cx="216901" cy="127765"/>
            </a:xfrm>
            <a:custGeom>
              <a:rect b="b" l="l" r="r" t="t"/>
              <a:pathLst>
                <a:path extrusionOk="0" h="127765" w="216901">
                  <a:moveTo>
                    <a:pt x="0" y="107214"/>
                  </a:moveTo>
                  <a:cubicBezTo>
                    <a:pt x="0" y="107214"/>
                    <a:pt x="89638" y="140841"/>
                    <a:pt x="132799" y="122066"/>
                  </a:cubicBezTo>
                  <a:cubicBezTo>
                    <a:pt x="154760" y="112512"/>
                    <a:pt x="149955" y="78873"/>
                    <a:pt x="168414" y="69655"/>
                  </a:cubicBezTo>
                  <a:cubicBezTo>
                    <a:pt x="191727" y="58009"/>
                    <a:pt x="263824" y="18260"/>
                    <a:pt x="170094" y="2561"/>
                  </a:cubicBezTo>
                  <a:cubicBezTo>
                    <a:pt x="38919" y="-19412"/>
                    <a:pt x="0" y="107214"/>
                    <a:pt x="0" y="10721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43" name="Google Shape;343;p10"/>
            <p:cNvSpPr/>
            <p:nvPr/>
          </p:nvSpPr>
          <p:spPr>
            <a:xfrm>
              <a:off x="3558075" y="1782931"/>
              <a:ext cx="205685" cy="129579"/>
            </a:xfrm>
            <a:custGeom>
              <a:rect b="b" l="l" r="r" t="t"/>
              <a:pathLst>
                <a:path extrusionOk="0" h="129579" w="205685">
                  <a:moveTo>
                    <a:pt x="0" y="11938"/>
                  </a:moveTo>
                  <a:cubicBezTo>
                    <a:pt x="0" y="11938"/>
                    <a:pt x="32373" y="102037"/>
                    <a:pt x="74615" y="122792"/>
                  </a:cubicBezTo>
                  <a:cubicBezTo>
                    <a:pt x="96111" y="133353"/>
                    <a:pt x="118647" y="107919"/>
                    <a:pt x="137620" y="116023"/>
                  </a:cubicBezTo>
                  <a:cubicBezTo>
                    <a:pt x="161585" y="126265"/>
                    <a:pt x="238544" y="155509"/>
                    <a:pt x="189857" y="73887"/>
                  </a:cubicBezTo>
                  <a:cubicBezTo>
                    <a:pt x="121723" y="-40335"/>
                    <a:pt x="0" y="11938"/>
                    <a:pt x="0" y="1193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44" name="Google Shape;344;p10"/>
            <p:cNvSpPr/>
            <p:nvPr/>
          </p:nvSpPr>
          <p:spPr>
            <a:xfrm>
              <a:off x="3531867" y="1803990"/>
              <a:ext cx="130969" cy="211078"/>
            </a:xfrm>
            <a:custGeom>
              <a:rect b="b" l="l" r="r" t="t"/>
              <a:pathLst>
                <a:path extrusionOk="0" h="211078" w="130969">
                  <a:moveTo>
                    <a:pt x="14189" y="0"/>
                  </a:moveTo>
                  <a:cubicBezTo>
                    <a:pt x="14189" y="0"/>
                    <a:pt x="-13339" y="91694"/>
                    <a:pt x="8291" y="133499"/>
                  </a:cubicBezTo>
                  <a:cubicBezTo>
                    <a:pt x="19297" y="154768"/>
                    <a:pt x="52541" y="147712"/>
                    <a:pt x="62977" y="165508"/>
                  </a:cubicBezTo>
                  <a:cubicBezTo>
                    <a:pt x="76161" y="187991"/>
                    <a:pt x="120662" y="257254"/>
                    <a:pt x="130034" y="162678"/>
                  </a:cubicBezTo>
                  <a:cubicBezTo>
                    <a:pt x="143142" y="30325"/>
                    <a:pt x="14189" y="0"/>
                    <a:pt x="14189"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45" name="Google Shape;345;p10"/>
            <p:cNvSpPr/>
            <p:nvPr/>
          </p:nvSpPr>
          <p:spPr>
            <a:xfrm>
              <a:off x="3555678" y="1682279"/>
              <a:ext cx="143534" cy="82408"/>
            </a:xfrm>
            <a:custGeom>
              <a:rect b="b" l="l" r="r" t="t"/>
              <a:pathLst>
                <a:path extrusionOk="0" h="82408" w="143534">
                  <a:moveTo>
                    <a:pt x="143534" y="3073"/>
                  </a:moveTo>
                  <a:cubicBezTo>
                    <a:pt x="143526" y="1384"/>
                    <a:pt x="142122" y="-8"/>
                    <a:pt x="140429" y="0"/>
                  </a:cubicBezTo>
                  <a:cubicBezTo>
                    <a:pt x="139976" y="4"/>
                    <a:pt x="139171" y="-8"/>
                    <a:pt x="137976" y="32"/>
                  </a:cubicBezTo>
                  <a:cubicBezTo>
                    <a:pt x="136001" y="105"/>
                    <a:pt x="133783" y="247"/>
                    <a:pt x="131281" y="433"/>
                  </a:cubicBezTo>
                  <a:cubicBezTo>
                    <a:pt x="124156" y="959"/>
                    <a:pt x="116408" y="1846"/>
                    <a:pt x="108478" y="3247"/>
                  </a:cubicBezTo>
                  <a:cubicBezTo>
                    <a:pt x="90079" y="6493"/>
                    <a:pt x="73121" y="11841"/>
                    <a:pt x="58920" y="19726"/>
                  </a:cubicBezTo>
                  <a:cubicBezTo>
                    <a:pt x="57589" y="20467"/>
                    <a:pt x="56305" y="21240"/>
                    <a:pt x="54986" y="22050"/>
                  </a:cubicBezTo>
                  <a:cubicBezTo>
                    <a:pt x="39684" y="31385"/>
                    <a:pt x="25714" y="44631"/>
                    <a:pt x="13395" y="59860"/>
                  </a:cubicBezTo>
                  <a:cubicBezTo>
                    <a:pt x="9796" y="64313"/>
                    <a:pt x="6598" y="68672"/>
                    <a:pt x="3858" y="72656"/>
                  </a:cubicBezTo>
                  <a:cubicBezTo>
                    <a:pt x="2894" y="74052"/>
                    <a:pt x="611" y="77445"/>
                    <a:pt x="453" y="77700"/>
                  </a:cubicBezTo>
                  <a:cubicBezTo>
                    <a:pt x="-425" y="79145"/>
                    <a:pt x="8" y="81076"/>
                    <a:pt x="1449" y="81954"/>
                  </a:cubicBezTo>
                  <a:cubicBezTo>
                    <a:pt x="2894" y="82833"/>
                    <a:pt x="4825" y="82404"/>
                    <a:pt x="5704" y="80958"/>
                  </a:cubicBezTo>
                  <a:cubicBezTo>
                    <a:pt x="5833" y="80744"/>
                    <a:pt x="7975" y="77404"/>
                    <a:pt x="8902" y="76060"/>
                  </a:cubicBezTo>
                  <a:cubicBezTo>
                    <a:pt x="11557" y="72202"/>
                    <a:pt x="14674" y="68085"/>
                    <a:pt x="18176" y="63762"/>
                  </a:cubicBezTo>
                  <a:cubicBezTo>
                    <a:pt x="30086" y="49035"/>
                    <a:pt x="43566" y="36146"/>
                    <a:pt x="58184" y="27224"/>
                  </a:cubicBezTo>
                  <a:cubicBezTo>
                    <a:pt x="59435" y="26459"/>
                    <a:pt x="60653" y="25750"/>
                    <a:pt x="61912" y="25050"/>
                  </a:cubicBezTo>
                  <a:cubicBezTo>
                    <a:pt x="75441" y="17537"/>
                    <a:pt x="91743" y="12460"/>
                    <a:pt x="109522" y="9327"/>
                  </a:cubicBezTo>
                  <a:cubicBezTo>
                    <a:pt x="117242" y="7963"/>
                    <a:pt x="124767" y="7003"/>
                    <a:pt x="131698" y="6493"/>
                  </a:cubicBezTo>
                  <a:cubicBezTo>
                    <a:pt x="134118" y="6315"/>
                    <a:pt x="136284" y="6311"/>
                    <a:pt x="138183" y="6242"/>
                  </a:cubicBezTo>
                  <a:cubicBezTo>
                    <a:pt x="139316" y="6198"/>
                    <a:pt x="140069" y="6177"/>
                    <a:pt x="140462" y="6177"/>
                  </a:cubicBezTo>
                  <a:cubicBezTo>
                    <a:pt x="142154" y="6165"/>
                    <a:pt x="143547" y="4761"/>
                    <a:pt x="143534" y="3073"/>
                  </a:cubicBezTo>
                  <a:close/>
                </a:path>
              </a:pathLst>
            </a:custGeom>
            <a:solidFill>
              <a:srgbClr val="0000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346" name="Google Shape;346;p10"/>
            <p:cNvGrpSpPr/>
            <p:nvPr/>
          </p:nvGrpSpPr>
          <p:grpSpPr>
            <a:xfrm>
              <a:off x="3290668" y="1538616"/>
              <a:ext cx="378700" cy="525092"/>
              <a:chOff x="3290668" y="1538616"/>
              <a:chExt cx="378700" cy="525092"/>
            </a:xfrm>
          </p:grpSpPr>
          <p:sp>
            <p:nvSpPr>
              <p:cNvPr id="347" name="Google Shape;347;p10"/>
              <p:cNvSpPr/>
              <p:nvPr/>
            </p:nvSpPr>
            <p:spPr>
              <a:xfrm>
                <a:off x="3290668" y="1912836"/>
                <a:ext cx="26427" cy="51222"/>
              </a:xfrm>
              <a:custGeom>
                <a:rect b="b" l="l" r="r" t="t"/>
                <a:pathLst>
                  <a:path extrusionOk="0" h="51222" w="26427">
                    <a:moveTo>
                      <a:pt x="2563" y="33"/>
                    </a:moveTo>
                    <a:cubicBezTo>
                      <a:pt x="891" y="275"/>
                      <a:pt x="-206" y="1777"/>
                      <a:pt x="33" y="3449"/>
                    </a:cubicBezTo>
                    <a:cubicBezTo>
                      <a:pt x="85" y="3809"/>
                      <a:pt x="126" y="4457"/>
                      <a:pt x="283" y="5348"/>
                    </a:cubicBezTo>
                    <a:cubicBezTo>
                      <a:pt x="551" y="6813"/>
                      <a:pt x="895" y="8526"/>
                      <a:pt x="1295" y="10278"/>
                    </a:cubicBezTo>
                    <a:cubicBezTo>
                      <a:pt x="2445" y="15298"/>
                      <a:pt x="3979" y="20245"/>
                      <a:pt x="5850" y="24953"/>
                    </a:cubicBezTo>
                    <a:cubicBezTo>
                      <a:pt x="6267" y="26001"/>
                      <a:pt x="6667" y="26997"/>
                      <a:pt x="7117" y="27989"/>
                    </a:cubicBezTo>
                    <a:cubicBezTo>
                      <a:pt x="8501" y="31070"/>
                      <a:pt x="10128" y="34312"/>
                      <a:pt x="12051" y="37478"/>
                    </a:cubicBezTo>
                    <a:cubicBezTo>
                      <a:pt x="13991" y="40676"/>
                      <a:pt x="16051" y="43651"/>
                      <a:pt x="18124" y="46461"/>
                    </a:cubicBezTo>
                    <a:cubicBezTo>
                      <a:pt x="18848" y="47444"/>
                      <a:pt x="20880" y="49946"/>
                      <a:pt x="21030" y="50128"/>
                    </a:cubicBezTo>
                    <a:cubicBezTo>
                      <a:pt x="22111" y="51432"/>
                      <a:pt x="24034" y="51585"/>
                      <a:pt x="25333" y="50509"/>
                    </a:cubicBezTo>
                    <a:cubicBezTo>
                      <a:pt x="26637" y="49432"/>
                      <a:pt x="26791" y="47509"/>
                      <a:pt x="25714" y="46205"/>
                    </a:cubicBezTo>
                    <a:cubicBezTo>
                      <a:pt x="25208" y="45598"/>
                      <a:pt x="24232" y="44513"/>
                      <a:pt x="23054" y="42918"/>
                    </a:cubicBezTo>
                    <a:cubicBezTo>
                      <a:pt x="21087" y="40251"/>
                      <a:pt x="19196" y="37344"/>
                      <a:pt x="17363" y="34316"/>
                    </a:cubicBezTo>
                    <a:cubicBezTo>
                      <a:pt x="15565" y="31349"/>
                      <a:pt x="13958" y="28422"/>
                      <a:pt x="12683" y="25588"/>
                    </a:cubicBezTo>
                    <a:cubicBezTo>
                      <a:pt x="12274" y="24678"/>
                      <a:pt x="11926" y="23641"/>
                      <a:pt x="11545" y="22678"/>
                    </a:cubicBezTo>
                    <a:cubicBezTo>
                      <a:pt x="9801" y="18290"/>
                      <a:pt x="8327" y="13622"/>
                      <a:pt x="7242" y="8890"/>
                    </a:cubicBezTo>
                    <a:cubicBezTo>
                      <a:pt x="6866" y="7230"/>
                      <a:pt x="6607" y="5712"/>
                      <a:pt x="6356" y="4336"/>
                    </a:cubicBezTo>
                    <a:cubicBezTo>
                      <a:pt x="6210" y="3518"/>
                      <a:pt x="6145" y="2854"/>
                      <a:pt x="6105" y="2563"/>
                    </a:cubicBezTo>
                    <a:cubicBezTo>
                      <a:pt x="5862" y="891"/>
                      <a:pt x="4234" y="-206"/>
                      <a:pt x="2563" y="33"/>
                    </a:cubicBezTo>
                    <a:close/>
                  </a:path>
                </a:pathLst>
              </a:custGeom>
              <a:solidFill>
                <a:srgbClr val="0000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48" name="Google Shape;348;p10"/>
              <p:cNvSpPr/>
              <p:nvPr/>
            </p:nvSpPr>
            <p:spPr>
              <a:xfrm>
                <a:off x="3297649" y="1853652"/>
                <a:ext cx="32480" cy="109832"/>
              </a:xfrm>
              <a:custGeom>
                <a:rect b="b" l="l" r="r" t="t"/>
                <a:pathLst>
                  <a:path extrusionOk="0" h="109832" w="32480">
                    <a:moveTo>
                      <a:pt x="4058" y="12"/>
                    </a:moveTo>
                    <a:cubicBezTo>
                      <a:pt x="2374" y="-138"/>
                      <a:pt x="791" y="1113"/>
                      <a:pt x="641" y="2797"/>
                    </a:cubicBezTo>
                    <a:cubicBezTo>
                      <a:pt x="617" y="3064"/>
                      <a:pt x="467" y="6841"/>
                      <a:pt x="386" y="8363"/>
                    </a:cubicBezTo>
                    <a:cubicBezTo>
                      <a:pt x="-290" y="21091"/>
                      <a:pt x="-152" y="34798"/>
                      <a:pt x="1398" y="47833"/>
                    </a:cubicBezTo>
                    <a:cubicBezTo>
                      <a:pt x="2070" y="53459"/>
                      <a:pt x="2993" y="58827"/>
                      <a:pt x="4183" y="63645"/>
                    </a:cubicBezTo>
                    <a:cubicBezTo>
                      <a:pt x="6422" y="72692"/>
                      <a:pt x="9919" y="81375"/>
                      <a:pt x="14304" y="89577"/>
                    </a:cubicBezTo>
                    <a:cubicBezTo>
                      <a:pt x="17101" y="94811"/>
                      <a:pt x="20032" y="99479"/>
                      <a:pt x="23031" y="103620"/>
                    </a:cubicBezTo>
                    <a:cubicBezTo>
                      <a:pt x="24088" y="105073"/>
                      <a:pt x="25059" y="106316"/>
                      <a:pt x="25942" y="107413"/>
                    </a:cubicBezTo>
                    <a:cubicBezTo>
                      <a:pt x="26480" y="108085"/>
                      <a:pt x="26857" y="108550"/>
                      <a:pt x="27079" y="108806"/>
                    </a:cubicBezTo>
                    <a:cubicBezTo>
                      <a:pt x="28197" y="110073"/>
                      <a:pt x="30116" y="110178"/>
                      <a:pt x="31383" y="109061"/>
                    </a:cubicBezTo>
                    <a:cubicBezTo>
                      <a:pt x="32650" y="107943"/>
                      <a:pt x="32880" y="106024"/>
                      <a:pt x="31759" y="104757"/>
                    </a:cubicBezTo>
                    <a:cubicBezTo>
                      <a:pt x="31593" y="104571"/>
                      <a:pt x="31233" y="104219"/>
                      <a:pt x="30747" y="103620"/>
                    </a:cubicBezTo>
                    <a:cubicBezTo>
                      <a:pt x="29929" y="102604"/>
                      <a:pt x="28958" y="101446"/>
                      <a:pt x="27966" y="100078"/>
                    </a:cubicBezTo>
                    <a:cubicBezTo>
                      <a:pt x="25120" y="96151"/>
                      <a:pt x="22274" y="91641"/>
                      <a:pt x="19615" y="86666"/>
                    </a:cubicBezTo>
                    <a:cubicBezTo>
                      <a:pt x="15457" y="78890"/>
                      <a:pt x="12235" y="70652"/>
                      <a:pt x="10130" y="62127"/>
                    </a:cubicBezTo>
                    <a:cubicBezTo>
                      <a:pt x="9001" y="57568"/>
                      <a:pt x="8114" y="52589"/>
                      <a:pt x="7470" y="47197"/>
                    </a:cubicBezTo>
                    <a:cubicBezTo>
                      <a:pt x="5968" y="34571"/>
                      <a:pt x="5802" y="21022"/>
                      <a:pt x="6458" y="8614"/>
                    </a:cubicBezTo>
                    <a:cubicBezTo>
                      <a:pt x="6539" y="7137"/>
                      <a:pt x="6819" y="3538"/>
                      <a:pt x="6839" y="3303"/>
                    </a:cubicBezTo>
                    <a:cubicBezTo>
                      <a:pt x="6993" y="1619"/>
                      <a:pt x="5738" y="166"/>
                      <a:pt x="4058" y="12"/>
                    </a:cubicBezTo>
                    <a:close/>
                  </a:path>
                </a:pathLst>
              </a:custGeom>
              <a:solidFill>
                <a:srgbClr val="0000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49" name="Google Shape;349;p10"/>
              <p:cNvSpPr/>
              <p:nvPr/>
            </p:nvSpPr>
            <p:spPr>
              <a:xfrm>
                <a:off x="3594494" y="1538616"/>
                <a:ext cx="33348" cy="22774"/>
              </a:xfrm>
              <a:custGeom>
                <a:rect b="b" l="l" r="r" t="t"/>
                <a:pathLst>
                  <a:path extrusionOk="0" h="22774" w="33348">
                    <a:moveTo>
                      <a:pt x="4114" y="181"/>
                    </a:moveTo>
                    <a:cubicBezTo>
                      <a:pt x="2532" y="-406"/>
                      <a:pt x="783" y="492"/>
                      <a:pt x="196" y="2079"/>
                    </a:cubicBezTo>
                    <a:cubicBezTo>
                      <a:pt x="-391" y="3662"/>
                      <a:pt x="382" y="5411"/>
                      <a:pt x="1965" y="5998"/>
                    </a:cubicBezTo>
                    <a:cubicBezTo>
                      <a:pt x="2669" y="6261"/>
                      <a:pt x="3880" y="6698"/>
                      <a:pt x="5507" y="7390"/>
                    </a:cubicBezTo>
                    <a:cubicBezTo>
                      <a:pt x="8223" y="8548"/>
                      <a:pt x="10960" y="9835"/>
                      <a:pt x="13478" y="11187"/>
                    </a:cubicBezTo>
                    <a:cubicBezTo>
                      <a:pt x="14571" y="11770"/>
                      <a:pt x="15550" y="12370"/>
                      <a:pt x="16514" y="12957"/>
                    </a:cubicBezTo>
                    <a:cubicBezTo>
                      <a:pt x="17562" y="13596"/>
                      <a:pt x="18627" y="14244"/>
                      <a:pt x="19676" y="14981"/>
                    </a:cubicBezTo>
                    <a:cubicBezTo>
                      <a:pt x="21833" y="16495"/>
                      <a:pt x="23882" y="18166"/>
                      <a:pt x="25748" y="19790"/>
                    </a:cubicBezTo>
                    <a:cubicBezTo>
                      <a:pt x="26861" y="20757"/>
                      <a:pt x="27739" y="21530"/>
                      <a:pt x="28152" y="21939"/>
                    </a:cubicBezTo>
                    <a:cubicBezTo>
                      <a:pt x="29355" y="23125"/>
                      <a:pt x="31265" y="23016"/>
                      <a:pt x="32451" y="21814"/>
                    </a:cubicBezTo>
                    <a:cubicBezTo>
                      <a:pt x="33641" y="20612"/>
                      <a:pt x="33654" y="18701"/>
                      <a:pt x="32451" y="17511"/>
                    </a:cubicBezTo>
                    <a:cubicBezTo>
                      <a:pt x="31953" y="17017"/>
                      <a:pt x="31014" y="16167"/>
                      <a:pt x="29796" y="15106"/>
                    </a:cubicBezTo>
                    <a:cubicBezTo>
                      <a:pt x="27780" y="13353"/>
                      <a:pt x="25561" y="11689"/>
                      <a:pt x="23218" y="10046"/>
                    </a:cubicBezTo>
                    <a:cubicBezTo>
                      <a:pt x="22068" y="9240"/>
                      <a:pt x="20963" y="8479"/>
                      <a:pt x="19801" y="7771"/>
                    </a:cubicBezTo>
                    <a:cubicBezTo>
                      <a:pt x="18740" y="7119"/>
                      <a:pt x="17579" y="6386"/>
                      <a:pt x="16388" y="5747"/>
                    </a:cubicBezTo>
                    <a:cubicBezTo>
                      <a:pt x="13692" y="4302"/>
                      <a:pt x="10782" y="3047"/>
                      <a:pt x="7912" y="1824"/>
                    </a:cubicBezTo>
                    <a:cubicBezTo>
                      <a:pt x="6908" y="1395"/>
                      <a:pt x="4321" y="258"/>
                      <a:pt x="4114" y="181"/>
                    </a:cubicBezTo>
                    <a:close/>
                  </a:path>
                </a:pathLst>
              </a:custGeom>
              <a:solidFill>
                <a:srgbClr val="0000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0" name="Google Shape;350;p10"/>
              <p:cNvSpPr/>
              <p:nvPr/>
            </p:nvSpPr>
            <p:spPr>
              <a:xfrm>
                <a:off x="3556954" y="1545650"/>
                <a:ext cx="63623" cy="23841"/>
              </a:xfrm>
              <a:custGeom>
                <a:rect b="b" l="l" r="r" t="t"/>
                <a:pathLst>
                  <a:path extrusionOk="0" h="23841" w="63623">
                    <a:moveTo>
                      <a:pt x="5983" y="357"/>
                    </a:moveTo>
                    <a:cubicBezTo>
                      <a:pt x="4424" y="499"/>
                      <a:pt x="3214" y="636"/>
                      <a:pt x="2566" y="738"/>
                    </a:cubicBezTo>
                    <a:cubicBezTo>
                      <a:pt x="898" y="993"/>
                      <a:pt x="-219" y="2608"/>
                      <a:pt x="36" y="4280"/>
                    </a:cubicBezTo>
                    <a:cubicBezTo>
                      <a:pt x="291" y="5951"/>
                      <a:pt x="1910" y="7065"/>
                      <a:pt x="3578" y="6810"/>
                    </a:cubicBezTo>
                    <a:cubicBezTo>
                      <a:pt x="4105" y="6729"/>
                      <a:pt x="5060" y="6684"/>
                      <a:pt x="6489" y="6555"/>
                    </a:cubicBezTo>
                    <a:cubicBezTo>
                      <a:pt x="13723" y="5907"/>
                      <a:pt x="21661" y="6028"/>
                      <a:pt x="29004" y="7567"/>
                    </a:cubicBezTo>
                    <a:cubicBezTo>
                      <a:pt x="29903" y="7757"/>
                      <a:pt x="30802" y="7971"/>
                      <a:pt x="31664" y="8202"/>
                    </a:cubicBezTo>
                    <a:cubicBezTo>
                      <a:pt x="36502" y="9481"/>
                      <a:pt x="41732" y="11846"/>
                      <a:pt x="47096" y="15031"/>
                    </a:cubicBezTo>
                    <a:cubicBezTo>
                      <a:pt x="50063" y="16796"/>
                      <a:pt x="52880" y="18707"/>
                      <a:pt x="55447" y="20598"/>
                    </a:cubicBezTo>
                    <a:cubicBezTo>
                      <a:pt x="56977" y="21727"/>
                      <a:pt x="58034" y="22646"/>
                      <a:pt x="58609" y="23128"/>
                    </a:cubicBezTo>
                    <a:cubicBezTo>
                      <a:pt x="59904" y="24213"/>
                      <a:pt x="61827" y="24043"/>
                      <a:pt x="62907" y="22747"/>
                    </a:cubicBezTo>
                    <a:cubicBezTo>
                      <a:pt x="63992" y="21452"/>
                      <a:pt x="63827" y="19407"/>
                      <a:pt x="62531" y="18323"/>
                    </a:cubicBezTo>
                    <a:cubicBezTo>
                      <a:pt x="62353" y="18173"/>
                      <a:pt x="60070" y="16367"/>
                      <a:pt x="59115" y="15663"/>
                    </a:cubicBezTo>
                    <a:cubicBezTo>
                      <a:pt x="56394" y="13659"/>
                      <a:pt x="53411" y="11591"/>
                      <a:pt x="50257" y="9720"/>
                    </a:cubicBezTo>
                    <a:cubicBezTo>
                      <a:pt x="44444" y="6263"/>
                      <a:pt x="38643" y="3697"/>
                      <a:pt x="33182" y="2256"/>
                    </a:cubicBezTo>
                    <a:cubicBezTo>
                      <a:pt x="32215" y="2000"/>
                      <a:pt x="31272" y="1830"/>
                      <a:pt x="30272" y="1624"/>
                    </a:cubicBezTo>
                    <a:cubicBezTo>
                      <a:pt x="22240" y="-60"/>
                      <a:pt x="13767" y="-343"/>
                      <a:pt x="5983" y="357"/>
                    </a:cubicBezTo>
                    <a:close/>
                  </a:path>
                </a:pathLst>
              </a:custGeom>
              <a:solidFill>
                <a:srgbClr val="0000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1" name="Google Shape;351;p10"/>
              <p:cNvSpPr/>
              <p:nvPr/>
            </p:nvSpPr>
            <p:spPr>
              <a:xfrm>
                <a:off x="3592788" y="2021746"/>
                <a:ext cx="76580" cy="29267"/>
              </a:xfrm>
              <a:custGeom>
                <a:rect b="b" l="l" r="r" t="t"/>
                <a:pathLst>
                  <a:path extrusionOk="0" h="29267" w="76580">
                    <a:moveTo>
                      <a:pt x="71732" y="547"/>
                    </a:moveTo>
                    <a:cubicBezTo>
                      <a:pt x="71521" y="692"/>
                      <a:pt x="68259" y="2773"/>
                      <a:pt x="66923" y="3583"/>
                    </a:cubicBezTo>
                    <a:cubicBezTo>
                      <a:pt x="63101" y="5906"/>
                      <a:pt x="58936" y="8250"/>
                      <a:pt x="54527" y="10416"/>
                    </a:cubicBezTo>
                    <a:cubicBezTo>
                      <a:pt x="49374" y="12942"/>
                      <a:pt x="44310" y="15104"/>
                      <a:pt x="39347" y="16739"/>
                    </a:cubicBezTo>
                    <a:cubicBezTo>
                      <a:pt x="37817" y="17245"/>
                      <a:pt x="36161" y="17682"/>
                      <a:pt x="34538" y="18132"/>
                    </a:cubicBezTo>
                    <a:cubicBezTo>
                      <a:pt x="27636" y="20051"/>
                      <a:pt x="20212" y="21403"/>
                      <a:pt x="12779" y="22305"/>
                    </a:cubicBezTo>
                    <a:cubicBezTo>
                      <a:pt x="10176" y="22625"/>
                      <a:pt x="7861" y="22896"/>
                      <a:pt x="5695" y="23066"/>
                    </a:cubicBezTo>
                    <a:cubicBezTo>
                      <a:pt x="4407" y="23168"/>
                      <a:pt x="3383" y="23172"/>
                      <a:pt x="2914" y="23192"/>
                    </a:cubicBezTo>
                    <a:cubicBezTo>
                      <a:pt x="1226" y="23269"/>
                      <a:pt x="-74" y="24665"/>
                      <a:pt x="3" y="26353"/>
                    </a:cubicBezTo>
                    <a:cubicBezTo>
                      <a:pt x="76" y="28042"/>
                      <a:pt x="1606" y="29341"/>
                      <a:pt x="3290" y="29264"/>
                    </a:cubicBezTo>
                    <a:cubicBezTo>
                      <a:pt x="3829" y="29240"/>
                      <a:pt x="4715" y="29244"/>
                      <a:pt x="6075" y="29139"/>
                    </a:cubicBezTo>
                    <a:cubicBezTo>
                      <a:pt x="8326" y="28964"/>
                      <a:pt x="10844" y="28709"/>
                      <a:pt x="13540" y="28377"/>
                    </a:cubicBezTo>
                    <a:cubicBezTo>
                      <a:pt x="21252" y="27438"/>
                      <a:pt x="28951" y="25957"/>
                      <a:pt x="36181" y="23953"/>
                    </a:cubicBezTo>
                    <a:cubicBezTo>
                      <a:pt x="37898" y="23475"/>
                      <a:pt x="39622" y="22969"/>
                      <a:pt x="41241" y="22435"/>
                    </a:cubicBezTo>
                    <a:cubicBezTo>
                      <a:pt x="46496" y="20702"/>
                      <a:pt x="51920" y="18500"/>
                      <a:pt x="57309" y="15857"/>
                    </a:cubicBezTo>
                    <a:cubicBezTo>
                      <a:pt x="61895" y="13606"/>
                      <a:pt x="66243" y="11181"/>
                      <a:pt x="70214" y="8772"/>
                    </a:cubicBezTo>
                    <a:cubicBezTo>
                      <a:pt x="71606" y="7926"/>
                      <a:pt x="75023" y="5781"/>
                      <a:pt x="75274" y="5607"/>
                    </a:cubicBezTo>
                    <a:cubicBezTo>
                      <a:pt x="76667" y="4651"/>
                      <a:pt x="76991" y="2700"/>
                      <a:pt x="76031" y="1308"/>
                    </a:cubicBezTo>
                    <a:cubicBezTo>
                      <a:pt x="75076" y="-85"/>
                      <a:pt x="73124" y="-409"/>
                      <a:pt x="71732" y="547"/>
                    </a:cubicBezTo>
                    <a:close/>
                  </a:path>
                </a:pathLst>
              </a:custGeom>
              <a:solidFill>
                <a:srgbClr val="0000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2" name="Google Shape;352;p10"/>
              <p:cNvSpPr/>
              <p:nvPr/>
            </p:nvSpPr>
            <p:spPr>
              <a:xfrm>
                <a:off x="3608569" y="2047779"/>
                <a:ext cx="46279" cy="15929"/>
              </a:xfrm>
              <a:custGeom>
                <a:rect b="b" l="l" r="r" t="t"/>
                <a:pathLst>
                  <a:path extrusionOk="0" h="15929" w="46279">
                    <a:moveTo>
                      <a:pt x="41653" y="450"/>
                    </a:moveTo>
                    <a:cubicBezTo>
                      <a:pt x="41216" y="717"/>
                      <a:pt x="40297" y="1207"/>
                      <a:pt x="39123" y="1838"/>
                    </a:cubicBezTo>
                    <a:cubicBezTo>
                      <a:pt x="37159" y="2903"/>
                      <a:pt x="35038" y="4012"/>
                      <a:pt x="32800" y="5004"/>
                    </a:cubicBezTo>
                    <a:cubicBezTo>
                      <a:pt x="29286" y="6554"/>
                      <a:pt x="25845" y="7777"/>
                      <a:pt x="22679" y="8546"/>
                    </a:cubicBezTo>
                    <a:cubicBezTo>
                      <a:pt x="22477" y="8595"/>
                      <a:pt x="22501" y="8623"/>
                      <a:pt x="22299" y="8672"/>
                    </a:cubicBezTo>
                    <a:cubicBezTo>
                      <a:pt x="16781" y="9947"/>
                      <a:pt x="10932" y="10044"/>
                      <a:pt x="5600" y="9558"/>
                    </a:cubicBezTo>
                    <a:cubicBezTo>
                      <a:pt x="4629" y="9469"/>
                      <a:pt x="3916" y="9356"/>
                      <a:pt x="3576" y="9303"/>
                    </a:cubicBezTo>
                    <a:cubicBezTo>
                      <a:pt x="1908" y="9044"/>
                      <a:pt x="297" y="10291"/>
                      <a:pt x="34" y="11959"/>
                    </a:cubicBezTo>
                    <a:cubicBezTo>
                      <a:pt x="-225" y="13631"/>
                      <a:pt x="1022" y="15116"/>
                      <a:pt x="2690" y="15375"/>
                    </a:cubicBezTo>
                    <a:cubicBezTo>
                      <a:pt x="3159" y="15448"/>
                      <a:pt x="3989" y="15529"/>
                      <a:pt x="5094" y="15630"/>
                    </a:cubicBezTo>
                    <a:cubicBezTo>
                      <a:pt x="11021" y="16169"/>
                      <a:pt x="17445" y="16063"/>
                      <a:pt x="23691" y="14618"/>
                    </a:cubicBezTo>
                    <a:cubicBezTo>
                      <a:pt x="23926" y="14562"/>
                      <a:pt x="23962" y="14545"/>
                      <a:pt x="24197" y="14489"/>
                    </a:cubicBezTo>
                    <a:cubicBezTo>
                      <a:pt x="27756" y="13627"/>
                      <a:pt x="31508" y="12258"/>
                      <a:pt x="35330" y="10570"/>
                    </a:cubicBezTo>
                    <a:cubicBezTo>
                      <a:pt x="37726" y="9510"/>
                      <a:pt x="39932" y="8416"/>
                      <a:pt x="42033" y="7279"/>
                    </a:cubicBezTo>
                    <a:cubicBezTo>
                      <a:pt x="43300" y="6595"/>
                      <a:pt x="44292" y="6081"/>
                      <a:pt x="44819" y="5761"/>
                    </a:cubicBezTo>
                    <a:cubicBezTo>
                      <a:pt x="46260" y="4883"/>
                      <a:pt x="46709" y="2903"/>
                      <a:pt x="45831" y="1462"/>
                    </a:cubicBezTo>
                    <a:cubicBezTo>
                      <a:pt x="44952" y="17"/>
                      <a:pt x="43098" y="-429"/>
                      <a:pt x="41653" y="450"/>
                    </a:cubicBezTo>
                    <a:close/>
                  </a:path>
                </a:pathLst>
              </a:custGeom>
              <a:solidFill>
                <a:srgbClr val="0000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353" name="Google Shape;353;p10"/>
            <p:cNvSpPr/>
            <p:nvPr/>
          </p:nvSpPr>
          <p:spPr>
            <a:xfrm>
              <a:off x="3522528" y="1615666"/>
              <a:ext cx="47989" cy="141941"/>
            </a:xfrm>
            <a:custGeom>
              <a:rect b="b" l="l" r="r" t="t"/>
              <a:pathLst>
                <a:path extrusionOk="0" h="141941" w="47989">
                  <a:moveTo>
                    <a:pt x="46808" y="644"/>
                  </a:moveTo>
                  <a:cubicBezTo>
                    <a:pt x="45485" y="-408"/>
                    <a:pt x="43598" y="-133"/>
                    <a:pt x="42546" y="1191"/>
                  </a:cubicBezTo>
                  <a:cubicBezTo>
                    <a:pt x="42254" y="1563"/>
                    <a:pt x="41671" y="2300"/>
                    <a:pt x="40914" y="3304"/>
                  </a:cubicBezTo>
                  <a:cubicBezTo>
                    <a:pt x="39663" y="4968"/>
                    <a:pt x="38247" y="6810"/>
                    <a:pt x="36729" y="8951"/>
                  </a:cubicBezTo>
                  <a:cubicBezTo>
                    <a:pt x="32401" y="15060"/>
                    <a:pt x="28037" y="21816"/>
                    <a:pt x="23843" y="28912"/>
                  </a:cubicBezTo>
                  <a:cubicBezTo>
                    <a:pt x="16759" y="40895"/>
                    <a:pt x="10930" y="52752"/>
                    <a:pt x="6987" y="64095"/>
                  </a:cubicBezTo>
                  <a:cubicBezTo>
                    <a:pt x="6197" y="66374"/>
                    <a:pt x="5477" y="68641"/>
                    <a:pt x="4845" y="70859"/>
                  </a:cubicBezTo>
                  <a:cubicBezTo>
                    <a:pt x="-219" y="88630"/>
                    <a:pt x="-964" y="107361"/>
                    <a:pt x="1004" y="125416"/>
                  </a:cubicBezTo>
                  <a:cubicBezTo>
                    <a:pt x="1417" y="129225"/>
                    <a:pt x="1850" y="132690"/>
                    <a:pt x="2409" y="135750"/>
                  </a:cubicBezTo>
                  <a:cubicBezTo>
                    <a:pt x="2607" y="136827"/>
                    <a:pt x="3206" y="139471"/>
                    <a:pt x="3255" y="139661"/>
                  </a:cubicBezTo>
                  <a:cubicBezTo>
                    <a:pt x="3651" y="141304"/>
                    <a:pt x="5315" y="142248"/>
                    <a:pt x="6959" y="141851"/>
                  </a:cubicBezTo>
                  <a:cubicBezTo>
                    <a:pt x="8598" y="141454"/>
                    <a:pt x="9545" y="139791"/>
                    <a:pt x="9145" y="138147"/>
                  </a:cubicBezTo>
                  <a:cubicBezTo>
                    <a:pt x="8999" y="137540"/>
                    <a:pt x="8833" y="136378"/>
                    <a:pt x="8513" y="134641"/>
                  </a:cubicBezTo>
                  <a:cubicBezTo>
                    <a:pt x="7979" y="131719"/>
                    <a:pt x="7448" y="128464"/>
                    <a:pt x="7052" y="124808"/>
                  </a:cubicBezTo>
                  <a:cubicBezTo>
                    <a:pt x="5165" y="107474"/>
                    <a:pt x="5951" y="89444"/>
                    <a:pt x="10768" y="72527"/>
                  </a:cubicBezTo>
                  <a:cubicBezTo>
                    <a:pt x="11367" y="70426"/>
                    <a:pt x="11990" y="68301"/>
                    <a:pt x="12748" y="66127"/>
                  </a:cubicBezTo>
                  <a:cubicBezTo>
                    <a:pt x="16536" y="55217"/>
                    <a:pt x="22208" y="43696"/>
                    <a:pt x="29098" y="32037"/>
                  </a:cubicBezTo>
                  <a:cubicBezTo>
                    <a:pt x="33203" y="25095"/>
                    <a:pt x="37441" y="18529"/>
                    <a:pt x="41679" y="12550"/>
                  </a:cubicBezTo>
                  <a:cubicBezTo>
                    <a:pt x="43161" y="10461"/>
                    <a:pt x="44521" y="8506"/>
                    <a:pt x="45740" y="6887"/>
                  </a:cubicBezTo>
                  <a:cubicBezTo>
                    <a:pt x="46464" y="5923"/>
                    <a:pt x="47080" y="5364"/>
                    <a:pt x="47343" y="5028"/>
                  </a:cubicBezTo>
                  <a:cubicBezTo>
                    <a:pt x="48391" y="3705"/>
                    <a:pt x="48132" y="1693"/>
                    <a:pt x="46808" y="644"/>
                  </a:cubicBezTo>
                  <a:close/>
                </a:path>
              </a:pathLst>
            </a:custGeom>
            <a:solidFill>
              <a:srgbClr val="0000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4" name="Google Shape;354;p10"/>
            <p:cNvSpPr/>
            <p:nvPr/>
          </p:nvSpPr>
          <p:spPr>
            <a:xfrm>
              <a:off x="3423803" y="1644465"/>
              <a:ext cx="103345" cy="133544"/>
            </a:xfrm>
            <a:custGeom>
              <a:rect b="b" l="l" r="r" t="t"/>
              <a:pathLst>
                <a:path extrusionOk="0" h="133544" w="103345">
                  <a:moveTo>
                    <a:pt x="2323" y="97"/>
                  </a:moveTo>
                  <a:cubicBezTo>
                    <a:pt x="688" y="518"/>
                    <a:pt x="-328" y="2202"/>
                    <a:pt x="97" y="3838"/>
                  </a:cubicBezTo>
                  <a:cubicBezTo>
                    <a:pt x="158" y="4068"/>
                    <a:pt x="1121" y="7315"/>
                    <a:pt x="1518" y="8667"/>
                  </a:cubicBezTo>
                  <a:cubicBezTo>
                    <a:pt x="2639" y="12529"/>
                    <a:pt x="3959" y="16800"/>
                    <a:pt x="5501" y="21411"/>
                  </a:cubicBezTo>
                  <a:cubicBezTo>
                    <a:pt x="9910" y="34587"/>
                    <a:pt x="15103" y="47796"/>
                    <a:pt x="21046" y="59969"/>
                  </a:cubicBezTo>
                  <a:cubicBezTo>
                    <a:pt x="26483" y="71109"/>
                    <a:pt x="32255" y="80849"/>
                    <a:pt x="38453" y="88978"/>
                  </a:cubicBezTo>
                  <a:cubicBezTo>
                    <a:pt x="44679" y="97139"/>
                    <a:pt x="51962" y="104466"/>
                    <a:pt x="59969" y="110919"/>
                  </a:cubicBezTo>
                  <a:cubicBezTo>
                    <a:pt x="68733" y="117978"/>
                    <a:pt x="77930" y="123719"/>
                    <a:pt x="87059" y="128200"/>
                  </a:cubicBezTo>
                  <a:cubicBezTo>
                    <a:pt x="90257" y="129771"/>
                    <a:pt x="93236" y="131099"/>
                    <a:pt x="95896" y="132155"/>
                  </a:cubicBezTo>
                  <a:cubicBezTo>
                    <a:pt x="97507" y="132795"/>
                    <a:pt x="98653" y="133183"/>
                    <a:pt x="99300" y="133394"/>
                  </a:cubicBezTo>
                  <a:cubicBezTo>
                    <a:pt x="100903" y="133920"/>
                    <a:pt x="102672" y="133025"/>
                    <a:pt x="103195" y="131418"/>
                  </a:cubicBezTo>
                  <a:cubicBezTo>
                    <a:pt x="103721" y="129811"/>
                    <a:pt x="102826" y="128046"/>
                    <a:pt x="101219" y="127520"/>
                  </a:cubicBezTo>
                  <a:cubicBezTo>
                    <a:pt x="100693" y="127350"/>
                    <a:pt x="99567" y="126981"/>
                    <a:pt x="98078" y="126387"/>
                  </a:cubicBezTo>
                  <a:cubicBezTo>
                    <a:pt x="95564" y="125387"/>
                    <a:pt x="92819" y="124140"/>
                    <a:pt x="89767" y="122642"/>
                  </a:cubicBezTo>
                  <a:cubicBezTo>
                    <a:pt x="81023" y="118347"/>
                    <a:pt x="72145" y="112914"/>
                    <a:pt x="63758" y="106158"/>
                  </a:cubicBezTo>
                  <a:cubicBezTo>
                    <a:pt x="56123" y="100005"/>
                    <a:pt x="49261" y="93022"/>
                    <a:pt x="43347" y="85270"/>
                  </a:cubicBezTo>
                  <a:cubicBezTo>
                    <a:pt x="37417" y="77493"/>
                    <a:pt x="31802" y="68029"/>
                    <a:pt x="26527" y="57224"/>
                  </a:cubicBezTo>
                  <a:cubicBezTo>
                    <a:pt x="20718" y="45319"/>
                    <a:pt x="15642" y="32470"/>
                    <a:pt x="11310" y="19528"/>
                  </a:cubicBezTo>
                  <a:cubicBezTo>
                    <a:pt x="9796" y="14994"/>
                    <a:pt x="8448" y="10825"/>
                    <a:pt x="7347" y="7036"/>
                  </a:cubicBezTo>
                  <a:cubicBezTo>
                    <a:pt x="6962" y="5716"/>
                    <a:pt x="6116" y="2526"/>
                    <a:pt x="6064" y="2320"/>
                  </a:cubicBezTo>
                  <a:cubicBezTo>
                    <a:pt x="5639" y="684"/>
                    <a:pt x="3959" y="-328"/>
                    <a:pt x="2323" y="97"/>
                  </a:cubicBezTo>
                  <a:close/>
                </a:path>
              </a:pathLst>
            </a:custGeom>
            <a:solidFill>
              <a:srgbClr val="0000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5" name="Google Shape;355;p10"/>
            <p:cNvSpPr/>
            <p:nvPr/>
          </p:nvSpPr>
          <p:spPr>
            <a:xfrm>
              <a:off x="3343727" y="1734361"/>
              <a:ext cx="171636" cy="78054"/>
            </a:xfrm>
            <a:custGeom>
              <a:rect b="b" l="l" r="r" t="t"/>
              <a:pathLst>
                <a:path extrusionOk="0" h="78054" w="171636">
                  <a:moveTo>
                    <a:pt x="1024" y="770"/>
                  </a:moveTo>
                  <a:cubicBezTo>
                    <a:pt x="-251" y="1879"/>
                    <a:pt x="-336" y="3798"/>
                    <a:pt x="773" y="5073"/>
                  </a:cubicBezTo>
                  <a:cubicBezTo>
                    <a:pt x="1263" y="5636"/>
                    <a:pt x="2097" y="6656"/>
                    <a:pt x="3429" y="8109"/>
                  </a:cubicBezTo>
                  <a:cubicBezTo>
                    <a:pt x="5639" y="10518"/>
                    <a:pt x="8185" y="13189"/>
                    <a:pt x="11019" y="16076"/>
                  </a:cubicBezTo>
                  <a:cubicBezTo>
                    <a:pt x="19111" y="24330"/>
                    <a:pt x="28033" y="32657"/>
                    <a:pt x="37332" y="40364"/>
                  </a:cubicBezTo>
                  <a:cubicBezTo>
                    <a:pt x="53144" y="53472"/>
                    <a:pt x="68615" y="63625"/>
                    <a:pt x="83254" y="69713"/>
                  </a:cubicBezTo>
                  <a:cubicBezTo>
                    <a:pt x="83978" y="70017"/>
                    <a:pt x="84683" y="70321"/>
                    <a:pt x="85403" y="70600"/>
                  </a:cubicBezTo>
                  <a:cubicBezTo>
                    <a:pt x="109044" y="79830"/>
                    <a:pt x="133916" y="79801"/>
                    <a:pt x="157132" y="74267"/>
                  </a:cubicBezTo>
                  <a:cubicBezTo>
                    <a:pt x="160524" y="73462"/>
                    <a:pt x="163564" y="72608"/>
                    <a:pt x="166240" y="71737"/>
                  </a:cubicBezTo>
                  <a:cubicBezTo>
                    <a:pt x="167860" y="71211"/>
                    <a:pt x="169029" y="70725"/>
                    <a:pt x="169653" y="70474"/>
                  </a:cubicBezTo>
                  <a:cubicBezTo>
                    <a:pt x="171223" y="69851"/>
                    <a:pt x="172053" y="68122"/>
                    <a:pt x="171426" y="66552"/>
                  </a:cubicBezTo>
                  <a:cubicBezTo>
                    <a:pt x="170798" y="64981"/>
                    <a:pt x="168948" y="64281"/>
                    <a:pt x="167378" y="64908"/>
                  </a:cubicBezTo>
                  <a:cubicBezTo>
                    <a:pt x="166872" y="65111"/>
                    <a:pt x="165835" y="65434"/>
                    <a:pt x="164342" y="65920"/>
                  </a:cubicBezTo>
                  <a:cubicBezTo>
                    <a:pt x="161820" y="66742"/>
                    <a:pt x="158966" y="67556"/>
                    <a:pt x="155739" y="68325"/>
                  </a:cubicBezTo>
                  <a:cubicBezTo>
                    <a:pt x="133633" y="73591"/>
                    <a:pt x="109870" y="73620"/>
                    <a:pt x="87553" y="64908"/>
                  </a:cubicBezTo>
                  <a:cubicBezTo>
                    <a:pt x="86877" y="64645"/>
                    <a:pt x="86213" y="64309"/>
                    <a:pt x="85529" y="64022"/>
                  </a:cubicBezTo>
                  <a:cubicBezTo>
                    <a:pt x="71542" y="58200"/>
                    <a:pt x="56508" y="48436"/>
                    <a:pt x="41125" y="35685"/>
                  </a:cubicBezTo>
                  <a:cubicBezTo>
                    <a:pt x="32000" y="28123"/>
                    <a:pt x="23402" y="20014"/>
                    <a:pt x="15447" y="11902"/>
                  </a:cubicBezTo>
                  <a:cubicBezTo>
                    <a:pt x="12662" y="9064"/>
                    <a:pt x="10148" y="6421"/>
                    <a:pt x="7983" y="4061"/>
                  </a:cubicBezTo>
                  <a:cubicBezTo>
                    <a:pt x="6691" y="2648"/>
                    <a:pt x="5781" y="1551"/>
                    <a:pt x="5327" y="1025"/>
                  </a:cubicBezTo>
                  <a:cubicBezTo>
                    <a:pt x="4218" y="-250"/>
                    <a:pt x="2299" y="-335"/>
                    <a:pt x="1024" y="770"/>
                  </a:cubicBezTo>
                  <a:close/>
                </a:path>
              </a:pathLst>
            </a:custGeom>
            <a:solidFill>
              <a:srgbClr val="0000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6" name="Google Shape;356;p10"/>
            <p:cNvSpPr/>
            <p:nvPr/>
          </p:nvSpPr>
          <p:spPr>
            <a:xfrm>
              <a:off x="3360270" y="1822803"/>
              <a:ext cx="173436" cy="95983"/>
            </a:xfrm>
            <a:custGeom>
              <a:rect b="b" l="l" r="r" t="t"/>
              <a:pathLst>
                <a:path extrusionOk="0" h="95983" w="173436">
                  <a:moveTo>
                    <a:pt x="171707" y="339"/>
                  </a:moveTo>
                  <a:cubicBezTo>
                    <a:pt x="170193" y="-414"/>
                    <a:pt x="168379" y="120"/>
                    <a:pt x="167626" y="1630"/>
                  </a:cubicBezTo>
                  <a:cubicBezTo>
                    <a:pt x="167323" y="2233"/>
                    <a:pt x="166691" y="3480"/>
                    <a:pt x="165768" y="5127"/>
                  </a:cubicBezTo>
                  <a:cubicBezTo>
                    <a:pt x="164214" y="7900"/>
                    <a:pt x="162372" y="11030"/>
                    <a:pt x="160226" y="14357"/>
                  </a:cubicBezTo>
                  <a:cubicBezTo>
                    <a:pt x="154097" y="23878"/>
                    <a:pt x="146928" y="33359"/>
                    <a:pt x="138666" y="42176"/>
                  </a:cubicBezTo>
                  <a:cubicBezTo>
                    <a:pt x="127959" y="53600"/>
                    <a:pt x="116244" y="62931"/>
                    <a:pt x="103702" y="69667"/>
                  </a:cubicBezTo>
                  <a:cubicBezTo>
                    <a:pt x="94493" y="74609"/>
                    <a:pt x="83883" y="78686"/>
                    <a:pt x="72147" y="81799"/>
                  </a:cubicBezTo>
                  <a:cubicBezTo>
                    <a:pt x="57359" y="85730"/>
                    <a:pt x="41515" y="88017"/>
                    <a:pt x="25655" y="89142"/>
                  </a:cubicBezTo>
                  <a:cubicBezTo>
                    <a:pt x="19999" y="89543"/>
                    <a:pt x="14745" y="89826"/>
                    <a:pt x="9944" y="89895"/>
                  </a:cubicBezTo>
                  <a:cubicBezTo>
                    <a:pt x="6924" y="89940"/>
                    <a:pt x="4657" y="89899"/>
                    <a:pt x="3240" y="89859"/>
                  </a:cubicBezTo>
                  <a:cubicBezTo>
                    <a:pt x="3183" y="89855"/>
                    <a:pt x="3119" y="89855"/>
                    <a:pt x="3114" y="89855"/>
                  </a:cubicBezTo>
                  <a:cubicBezTo>
                    <a:pt x="1422" y="89798"/>
                    <a:pt x="58" y="91126"/>
                    <a:pt x="2" y="92814"/>
                  </a:cubicBezTo>
                  <a:cubicBezTo>
                    <a:pt x="-51" y="94506"/>
                    <a:pt x="1277" y="95870"/>
                    <a:pt x="2965" y="95927"/>
                  </a:cubicBezTo>
                  <a:cubicBezTo>
                    <a:pt x="2981" y="95927"/>
                    <a:pt x="6936" y="96016"/>
                    <a:pt x="10049" y="95971"/>
                  </a:cubicBezTo>
                  <a:cubicBezTo>
                    <a:pt x="14959" y="95903"/>
                    <a:pt x="20364" y="95635"/>
                    <a:pt x="26140" y="95227"/>
                  </a:cubicBezTo>
                  <a:cubicBezTo>
                    <a:pt x="42357" y="94077"/>
                    <a:pt x="58578" y="91697"/>
                    <a:pt x="73779" y="87661"/>
                  </a:cubicBezTo>
                  <a:cubicBezTo>
                    <a:pt x="85943" y="84430"/>
                    <a:pt x="96942" y="80240"/>
                    <a:pt x="106605" y="75051"/>
                  </a:cubicBezTo>
                  <a:cubicBezTo>
                    <a:pt x="119786" y="67975"/>
                    <a:pt x="131987" y="58215"/>
                    <a:pt x="143119" y="46333"/>
                  </a:cubicBezTo>
                  <a:cubicBezTo>
                    <a:pt x="151653" y="37229"/>
                    <a:pt x="159016" y="27461"/>
                    <a:pt x="165335" y="17644"/>
                  </a:cubicBezTo>
                  <a:cubicBezTo>
                    <a:pt x="167545" y="14207"/>
                    <a:pt x="169525" y="10924"/>
                    <a:pt x="171136" y="8046"/>
                  </a:cubicBezTo>
                  <a:cubicBezTo>
                    <a:pt x="171703" y="7034"/>
                    <a:pt x="173035" y="4605"/>
                    <a:pt x="173124" y="4423"/>
                  </a:cubicBezTo>
                  <a:cubicBezTo>
                    <a:pt x="173877" y="2909"/>
                    <a:pt x="173217" y="1092"/>
                    <a:pt x="171707" y="339"/>
                  </a:cubicBezTo>
                  <a:close/>
                </a:path>
              </a:pathLst>
            </a:custGeom>
            <a:solidFill>
              <a:srgbClr val="0000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7" name="Google Shape;357;p10"/>
            <p:cNvSpPr/>
            <p:nvPr/>
          </p:nvSpPr>
          <p:spPr>
            <a:xfrm>
              <a:off x="3451000" y="1944643"/>
              <a:ext cx="96172" cy="64291"/>
            </a:xfrm>
            <a:custGeom>
              <a:rect b="b" l="l" r="r" t="t"/>
              <a:pathLst>
                <a:path extrusionOk="0" h="64291" w="96172">
                  <a:moveTo>
                    <a:pt x="95007" y="659"/>
                  </a:moveTo>
                  <a:cubicBezTo>
                    <a:pt x="93683" y="-389"/>
                    <a:pt x="91752" y="-163"/>
                    <a:pt x="90708" y="1165"/>
                  </a:cubicBezTo>
                  <a:cubicBezTo>
                    <a:pt x="90388" y="1570"/>
                    <a:pt x="89829" y="2351"/>
                    <a:pt x="88935" y="3440"/>
                  </a:cubicBezTo>
                  <a:cubicBezTo>
                    <a:pt x="87437" y="5262"/>
                    <a:pt x="85648" y="7197"/>
                    <a:pt x="83749" y="9387"/>
                  </a:cubicBezTo>
                  <a:cubicBezTo>
                    <a:pt x="78325" y="15641"/>
                    <a:pt x="72629" y="21900"/>
                    <a:pt x="66670" y="27729"/>
                  </a:cubicBezTo>
                  <a:cubicBezTo>
                    <a:pt x="60416" y="33850"/>
                    <a:pt x="54287" y="39209"/>
                    <a:pt x="48579" y="43415"/>
                  </a:cubicBezTo>
                  <a:cubicBezTo>
                    <a:pt x="48291" y="43630"/>
                    <a:pt x="48364" y="43586"/>
                    <a:pt x="48073" y="43796"/>
                  </a:cubicBezTo>
                  <a:cubicBezTo>
                    <a:pt x="45551" y="45634"/>
                    <a:pt x="42867" y="47249"/>
                    <a:pt x="40106" y="48731"/>
                  </a:cubicBezTo>
                  <a:cubicBezTo>
                    <a:pt x="32378" y="52872"/>
                    <a:pt x="24047" y="55519"/>
                    <a:pt x="15688" y="56952"/>
                  </a:cubicBezTo>
                  <a:cubicBezTo>
                    <a:pt x="10413" y="57855"/>
                    <a:pt x="6142" y="58139"/>
                    <a:pt x="3293" y="58090"/>
                  </a:cubicBezTo>
                  <a:cubicBezTo>
                    <a:pt x="3187" y="58090"/>
                    <a:pt x="3167" y="58090"/>
                    <a:pt x="3167" y="58090"/>
                  </a:cubicBezTo>
                  <a:cubicBezTo>
                    <a:pt x="1475" y="58037"/>
                    <a:pt x="54" y="59438"/>
                    <a:pt x="2" y="61126"/>
                  </a:cubicBezTo>
                  <a:cubicBezTo>
                    <a:pt x="-51" y="62814"/>
                    <a:pt x="1224" y="64235"/>
                    <a:pt x="2912" y="64292"/>
                  </a:cubicBezTo>
                  <a:cubicBezTo>
                    <a:pt x="2961" y="64292"/>
                    <a:pt x="5717" y="64283"/>
                    <a:pt x="7592" y="64162"/>
                  </a:cubicBezTo>
                  <a:cubicBezTo>
                    <a:pt x="10413" y="63980"/>
                    <a:pt x="13453" y="63579"/>
                    <a:pt x="16700" y="63025"/>
                  </a:cubicBezTo>
                  <a:cubicBezTo>
                    <a:pt x="25671" y="61490"/>
                    <a:pt x="34662" y="58645"/>
                    <a:pt x="43013" y="54171"/>
                  </a:cubicBezTo>
                  <a:cubicBezTo>
                    <a:pt x="46021" y="52556"/>
                    <a:pt x="48862" y="50734"/>
                    <a:pt x="51615" y="48731"/>
                  </a:cubicBezTo>
                  <a:cubicBezTo>
                    <a:pt x="51923" y="48508"/>
                    <a:pt x="51943" y="48577"/>
                    <a:pt x="52251" y="48350"/>
                  </a:cubicBezTo>
                  <a:cubicBezTo>
                    <a:pt x="58205" y="43954"/>
                    <a:pt x="64403" y="38461"/>
                    <a:pt x="70844" y="32158"/>
                  </a:cubicBezTo>
                  <a:cubicBezTo>
                    <a:pt x="76932" y="26203"/>
                    <a:pt x="82903" y="19807"/>
                    <a:pt x="88429" y="13435"/>
                  </a:cubicBezTo>
                  <a:cubicBezTo>
                    <a:pt x="90364" y="11204"/>
                    <a:pt x="92084" y="9100"/>
                    <a:pt x="93614" y="7237"/>
                  </a:cubicBezTo>
                  <a:cubicBezTo>
                    <a:pt x="94537" y="6116"/>
                    <a:pt x="95169" y="5395"/>
                    <a:pt x="95513" y="4958"/>
                  </a:cubicBezTo>
                  <a:cubicBezTo>
                    <a:pt x="96561" y="3635"/>
                    <a:pt x="96335" y="1704"/>
                    <a:pt x="95007" y="659"/>
                  </a:cubicBezTo>
                  <a:close/>
                </a:path>
              </a:pathLst>
            </a:custGeom>
            <a:solidFill>
              <a:srgbClr val="0000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8" name="Google Shape;358;p10"/>
            <p:cNvSpPr/>
            <p:nvPr/>
          </p:nvSpPr>
          <p:spPr>
            <a:xfrm>
              <a:off x="3570094" y="1786058"/>
              <a:ext cx="176908" cy="83216"/>
            </a:xfrm>
            <a:custGeom>
              <a:rect b="b" l="l" r="r" t="t"/>
              <a:pathLst>
                <a:path extrusionOk="0" h="83216" w="176908">
                  <a:moveTo>
                    <a:pt x="44776" y="448"/>
                  </a:moveTo>
                  <a:cubicBezTo>
                    <a:pt x="34801" y="1201"/>
                    <a:pt x="24843" y="2792"/>
                    <a:pt x="15152" y="5091"/>
                  </a:cubicBezTo>
                  <a:cubicBezTo>
                    <a:pt x="11626" y="5929"/>
                    <a:pt x="8363" y="6885"/>
                    <a:pt x="5558" y="7723"/>
                  </a:cubicBezTo>
                  <a:cubicBezTo>
                    <a:pt x="3861" y="8229"/>
                    <a:pt x="2724" y="8601"/>
                    <a:pt x="2076" y="8828"/>
                  </a:cubicBezTo>
                  <a:cubicBezTo>
                    <a:pt x="481" y="9382"/>
                    <a:pt x="-389" y="11156"/>
                    <a:pt x="169" y="12750"/>
                  </a:cubicBezTo>
                  <a:cubicBezTo>
                    <a:pt x="724" y="14345"/>
                    <a:pt x="2489" y="15090"/>
                    <a:pt x="4084" y="14532"/>
                  </a:cubicBezTo>
                  <a:cubicBezTo>
                    <a:pt x="4643" y="14337"/>
                    <a:pt x="5711" y="14050"/>
                    <a:pt x="7318" y="13568"/>
                  </a:cubicBezTo>
                  <a:cubicBezTo>
                    <a:pt x="10015" y="12763"/>
                    <a:pt x="13131" y="11900"/>
                    <a:pt x="16544" y="11091"/>
                  </a:cubicBezTo>
                  <a:cubicBezTo>
                    <a:pt x="35263" y="6642"/>
                    <a:pt x="55054" y="4719"/>
                    <a:pt x="73712" y="7128"/>
                  </a:cubicBezTo>
                  <a:cubicBezTo>
                    <a:pt x="82201" y="8225"/>
                    <a:pt x="90196" y="10176"/>
                    <a:pt x="97535" y="13115"/>
                  </a:cubicBezTo>
                  <a:cubicBezTo>
                    <a:pt x="112116" y="18960"/>
                    <a:pt x="126467" y="29579"/>
                    <a:pt x="140380" y="43516"/>
                  </a:cubicBezTo>
                  <a:cubicBezTo>
                    <a:pt x="148647" y="51795"/>
                    <a:pt x="156241" y="60717"/>
                    <a:pt x="162937" y="69736"/>
                  </a:cubicBezTo>
                  <a:cubicBezTo>
                    <a:pt x="165280" y="72889"/>
                    <a:pt x="167422" y="75832"/>
                    <a:pt x="169187" y="78468"/>
                  </a:cubicBezTo>
                  <a:cubicBezTo>
                    <a:pt x="170243" y="80043"/>
                    <a:pt x="170935" y="81176"/>
                    <a:pt x="171296" y="81759"/>
                  </a:cubicBezTo>
                  <a:cubicBezTo>
                    <a:pt x="172182" y="83196"/>
                    <a:pt x="174105" y="83649"/>
                    <a:pt x="175542" y="82763"/>
                  </a:cubicBezTo>
                  <a:cubicBezTo>
                    <a:pt x="176979" y="81872"/>
                    <a:pt x="177303" y="79962"/>
                    <a:pt x="176417" y="78524"/>
                  </a:cubicBezTo>
                  <a:cubicBezTo>
                    <a:pt x="176311" y="78354"/>
                    <a:pt x="174814" y="76067"/>
                    <a:pt x="174174" y="75116"/>
                  </a:cubicBezTo>
                  <a:cubicBezTo>
                    <a:pt x="172352" y="72400"/>
                    <a:pt x="170312" y="69364"/>
                    <a:pt x="167908" y="66129"/>
                  </a:cubicBezTo>
                  <a:cubicBezTo>
                    <a:pt x="161042" y="56883"/>
                    <a:pt x="153294" y="47690"/>
                    <a:pt x="144801" y="39181"/>
                  </a:cubicBezTo>
                  <a:cubicBezTo>
                    <a:pt x="130349" y="24709"/>
                    <a:pt x="115177" y="13722"/>
                    <a:pt x="99721" y="7528"/>
                  </a:cubicBezTo>
                  <a:cubicBezTo>
                    <a:pt x="91880" y="4387"/>
                    <a:pt x="83456" y="2286"/>
                    <a:pt x="74477" y="1124"/>
                  </a:cubicBezTo>
                  <a:cubicBezTo>
                    <a:pt x="64729" y="-135"/>
                    <a:pt x="54750" y="-301"/>
                    <a:pt x="44776" y="448"/>
                  </a:cubicBezTo>
                  <a:close/>
                </a:path>
              </a:pathLst>
            </a:custGeom>
            <a:solidFill>
              <a:srgbClr val="0000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9" name="Google Shape;359;p10"/>
            <p:cNvSpPr/>
            <p:nvPr/>
          </p:nvSpPr>
          <p:spPr>
            <a:xfrm>
              <a:off x="3557232" y="1813822"/>
              <a:ext cx="98936" cy="192151"/>
            </a:xfrm>
            <a:custGeom>
              <a:rect b="b" l="l" r="r" t="t"/>
              <a:pathLst>
                <a:path extrusionOk="0" h="192151" w="98936">
                  <a:moveTo>
                    <a:pt x="4134" y="199"/>
                  </a:moveTo>
                  <a:cubicBezTo>
                    <a:pt x="2555" y="-404"/>
                    <a:pt x="802" y="413"/>
                    <a:pt x="199" y="1992"/>
                  </a:cubicBezTo>
                  <a:cubicBezTo>
                    <a:pt x="-404" y="3571"/>
                    <a:pt x="414" y="5324"/>
                    <a:pt x="1992" y="5923"/>
                  </a:cubicBezTo>
                  <a:cubicBezTo>
                    <a:pt x="2612" y="6162"/>
                    <a:pt x="3822" y="6716"/>
                    <a:pt x="5522" y="7457"/>
                  </a:cubicBezTo>
                  <a:cubicBezTo>
                    <a:pt x="8380" y="8700"/>
                    <a:pt x="11627" y="10121"/>
                    <a:pt x="15084" y="11866"/>
                  </a:cubicBezTo>
                  <a:cubicBezTo>
                    <a:pt x="24965" y="16857"/>
                    <a:pt x="34855" y="22897"/>
                    <a:pt x="44226" y="29888"/>
                  </a:cubicBezTo>
                  <a:cubicBezTo>
                    <a:pt x="61451" y="42737"/>
                    <a:pt x="74749" y="57399"/>
                    <a:pt x="82396" y="73915"/>
                  </a:cubicBezTo>
                  <a:cubicBezTo>
                    <a:pt x="86946" y="83748"/>
                    <a:pt x="89897" y="95293"/>
                    <a:pt x="91472" y="108033"/>
                  </a:cubicBezTo>
                  <a:cubicBezTo>
                    <a:pt x="93751" y="126464"/>
                    <a:pt x="92986" y="146478"/>
                    <a:pt x="90185" y="166451"/>
                  </a:cubicBezTo>
                  <a:cubicBezTo>
                    <a:pt x="89371" y="172260"/>
                    <a:pt x="88452" y="177576"/>
                    <a:pt x="87481" y="182365"/>
                  </a:cubicBezTo>
                  <a:cubicBezTo>
                    <a:pt x="87141" y="184036"/>
                    <a:pt x="86303" y="188028"/>
                    <a:pt x="86242" y="188283"/>
                  </a:cubicBezTo>
                  <a:cubicBezTo>
                    <a:pt x="85829" y="189922"/>
                    <a:pt x="86764" y="191655"/>
                    <a:pt x="88403" y="192064"/>
                  </a:cubicBezTo>
                  <a:cubicBezTo>
                    <a:pt x="90043" y="192473"/>
                    <a:pt x="91768" y="191412"/>
                    <a:pt x="92176" y="189773"/>
                  </a:cubicBezTo>
                  <a:cubicBezTo>
                    <a:pt x="92249" y="189477"/>
                    <a:pt x="93176" y="185316"/>
                    <a:pt x="93524" y="183595"/>
                  </a:cubicBezTo>
                  <a:cubicBezTo>
                    <a:pt x="94520" y="178693"/>
                    <a:pt x="95496" y="173232"/>
                    <a:pt x="96330" y="167297"/>
                  </a:cubicBezTo>
                  <a:cubicBezTo>
                    <a:pt x="99200" y="146834"/>
                    <a:pt x="99860" y="126270"/>
                    <a:pt x="97504" y="107235"/>
                  </a:cubicBezTo>
                  <a:cubicBezTo>
                    <a:pt x="95856" y="93905"/>
                    <a:pt x="92767" y="81833"/>
                    <a:pt x="87926" y="71377"/>
                  </a:cubicBezTo>
                  <a:cubicBezTo>
                    <a:pt x="79801" y="53824"/>
                    <a:pt x="65916" y="38348"/>
                    <a:pt x="47942" y="24941"/>
                  </a:cubicBezTo>
                  <a:cubicBezTo>
                    <a:pt x="38263" y="17719"/>
                    <a:pt x="27937" y="11623"/>
                    <a:pt x="17756" y="6486"/>
                  </a:cubicBezTo>
                  <a:cubicBezTo>
                    <a:pt x="14189" y="4684"/>
                    <a:pt x="10886" y="3126"/>
                    <a:pt x="7923" y="1838"/>
                  </a:cubicBezTo>
                  <a:cubicBezTo>
                    <a:pt x="6882" y="1385"/>
                    <a:pt x="4320" y="268"/>
                    <a:pt x="4134" y="199"/>
                  </a:cubicBezTo>
                  <a:close/>
                </a:path>
              </a:pathLst>
            </a:custGeom>
            <a:solidFill>
              <a:srgbClr val="0000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0" name="Google Shape;360;p10"/>
            <p:cNvSpPr/>
            <p:nvPr/>
          </p:nvSpPr>
          <p:spPr>
            <a:xfrm>
              <a:off x="3505372" y="1762739"/>
              <a:ext cx="64693" cy="64693"/>
            </a:xfrm>
            <a:custGeom>
              <a:rect b="b" l="l" r="r" t="t"/>
              <a:pathLst>
                <a:path extrusionOk="0" h="64693" w="64693">
                  <a:moveTo>
                    <a:pt x="0" y="32349"/>
                  </a:moveTo>
                  <a:cubicBezTo>
                    <a:pt x="0" y="14484"/>
                    <a:pt x="14484" y="0"/>
                    <a:pt x="32344" y="0"/>
                  </a:cubicBezTo>
                  <a:cubicBezTo>
                    <a:pt x="50209" y="0"/>
                    <a:pt x="64693" y="14484"/>
                    <a:pt x="64693" y="32349"/>
                  </a:cubicBezTo>
                  <a:cubicBezTo>
                    <a:pt x="64693" y="50209"/>
                    <a:pt x="50209" y="64693"/>
                    <a:pt x="32344" y="64693"/>
                  </a:cubicBezTo>
                  <a:cubicBezTo>
                    <a:pt x="14484" y="64693"/>
                    <a:pt x="0" y="50209"/>
                    <a:pt x="0" y="3234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61" name="Google Shape;361;p10"/>
          <p:cNvGrpSpPr/>
          <p:nvPr/>
        </p:nvGrpSpPr>
        <p:grpSpPr>
          <a:xfrm>
            <a:off x="9140129" y="2001239"/>
            <a:ext cx="1206124" cy="1155672"/>
            <a:chOff x="5524324" y="1387039"/>
            <a:chExt cx="429715" cy="411740"/>
          </a:xfrm>
        </p:grpSpPr>
        <p:sp>
          <p:nvSpPr>
            <p:cNvPr id="362" name="Google Shape;362;p10"/>
            <p:cNvSpPr/>
            <p:nvPr/>
          </p:nvSpPr>
          <p:spPr>
            <a:xfrm>
              <a:off x="5677337" y="1587099"/>
              <a:ext cx="218521" cy="211680"/>
            </a:xfrm>
            <a:custGeom>
              <a:rect b="b" l="l" r="r" t="t"/>
              <a:pathLst>
                <a:path extrusionOk="0" h="211680" w="218521">
                  <a:moveTo>
                    <a:pt x="56022" y="5400"/>
                  </a:moveTo>
                  <a:cubicBezTo>
                    <a:pt x="-20892" y="35425"/>
                    <a:pt x="-10124" y="163970"/>
                    <a:pt x="37401" y="194553"/>
                  </a:cubicBezTo>
                  <a:cubicBezTo>
                    <a:pt x="84885" y="225137"/>
                    <a:pt x="107919" y="209742"/>
                    <a:pt x="141195" y="187376"/>
                  </a:cubicBezTo>
                  <a:cubicBezTo>
                    <a:pt x="174430" y="165014"/>
                    <a:pt x="226124" y="188125"/>
                    <a:pt x="217583" y="113578"/>
                  </a:cubicBezTo>
                  <a:cubicBezTo>
                    <a:pt x="212239" y="66535"/>
                    <a:pt x="128322" y="-22831"/>
                    <a:pt x="56022" y="540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3" name="Google Shape;363;p10"/>
            <p:cNvSpPr/>
            <p:nvPr/>
          </p:nvSpPr>
          <p:spPr>
            <a:xfrm>
              <a:off x="5873272" y="1508073"/>
              <a:ext cx="80767" cy="116088"/>
            </a:xfrm>
            <a:custGeom>
              <a:rect b="b" l="l" r="r" t="t"/>
              <a:pathLst>
                <a:path extrusionOk="0" h="116088" w="80767">
                  <a:moveTo>
                    <a:pt x="76659" y="5470"/>
                  </a:moveTo>
                  <a:cubicBezTo>
                    <a:pt x="93135" y="23087"/>
                    <a:pt x="55447" y="52084"/>
                    <a:pt x="44841" y="70123"/>
                  </a:cubicBezTo>
                  <a:cubicBezTo>
                    <a:pt x="34235" y="88161"/>
                    <a:pt x="18690" y="125262"/>
                    <a:pt x="5452" y="114000"/>
                  </a:cubicBezTo>
                  <a:cubicBezTo>
                    <a:pt x="-7785" y="102742"/>
                    <a:pt x="5533" y="60941"/>
                    <a:pt x="19337" y="38721"/>
                  </a:cubicBezTo>
                  <a:cubicBezTo>
                    <a:pt x="33142" y="16501"/>
                    <a:pt x="60223" y="-12143"/>
                    <a:pt x="76659" y="547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4" name="Google Shape;364;p10"/>
            <p:cNvSpPr/>
            <p:nvPr/>
          </p:nvSpPr>
          <p:spPr>
            <a:xfrm>
              <a:off x="5524324" y="1605993"/>
              <a:ext cx="102681" cy="83121"/>
            </a:xfrm>
            <a:custGeom>
              <a:rect b="b" l="l" r="r" t="t"/>
              <a:pathLst>
                <a:path extrusionOk="0" h="83121" w="102681">
                  <a:moveTo>
                    <a:pt x="476" y="3115"/>
                  </a:moveTo>
                  <a:cubicBezTo>
                    <a:pt x="11608" y="-15797"/>
                    <a:pt x="116860" y="56648"/>
                    <a:pt x="101072" y="79317"/>
                  </a:cubicBezTo>
                  <a:cubicBezTo>
                    <a:pt x="85284" y="101987"/>
                    <a:pt x="-7418" y="16491"/>
                    <a:pt x="476" y="311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5" name="Google Shape;365;p10"/>
            <p:cNvSpPr/>
            <p:nvPr/>
          </p:nvSpPr>
          <p:spPr>
            <a:xfrm>
              <a:off x="5556034" y="1500567"/>
              <a:ext cx="107724" cy="131093"/>
            </a:xfrm>
            <a:custGeom>
              <a:rect b="b" l="l" r="r" t="t"/>
              <a:pathLst>
                <a:path extrusionOk="0" h="131093" w="107724">
                  <a:moveTo>
                    <a:pt x="1312" y="2498"/>
                  </a:moveTo>
                  <a:cubicBezTo>
                    <a:pt x="19731" y="-19642"/>
                    <a:pt x="126683" y="112238"/>
                    <a:pt x="104782" y="128698"/>
                  </a:cubicBezTo>
                  <a:cubicBezTo>
                    <a:pt x="75960" y="150380"/>
                    <a:pt x="-11723" y="18152"/>
                    <a:pt x="1312" y="2498"/>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6" name="Google Shape;366;p10"/>
            <p:cNvSpPr/>
            <p:nvPr/>
          </p:nvSpPr>
          <p:spPr>
            <a:xfrm>
              <a:off x="5743077" y="1387039"/>
              <a:ext cx="50874" cy="178475"/>
            </a:xfrm>
            <a:custGeom>
              <a:rect b="b" l="l" r="r" t="t"/>
              <a:pathLst>
                <a:path extrusionOk="0" h="178475" w="50874">
                  <a:moveTo>
                    <a:pt x="7648" y="710"/>
                  </a:moveTo>
                  <a:cubicBezTo>
                    <a:pt x="36957" y="-12794"/>
                    <a:pt x="68451" y="170715"/>
                    <a:pt x="39224" y="178269"/>
                  </a:cubicBezTo>
                  <a:cubicBezTo>
                    <a:pt x="11980" y="185305"/>
                    <a:pt x="-13078" y="10260"/>
                    <a:pt x="7648" y="71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7" name="Google Shape;367;p10"/>
            <p:cNvSpPr/>
            <p:nvPr/>
          </p:nvSpPr>
          <p:spPr>
            <a:xfrm>
              <a:off x="5639361" y="1416157"/>
              <a:ext cx="79904" cy="165945"/>
            </a:xfrm>
            <a:custGeom>
              <a:rect b="b" l="l" r="r" t="t"/>
              <a:pathLst>
                <a:path extrusionOk="0" h="165945" w="79904">
                  <a:moveTo>
                    <a:pt x="3644" y="1483"/>
                  </a:moveTo>
                  <a:cubicBezTo>
                    <a:pt x="28985" y="-17563"/>
                    <a:pt x="101123" y="152871"/>
                    <a:pt x="73838" y="164882"/>
                  </a:cubicBezTo>
                  <a:cubicBezTo>
                    <a:pt x="37932" y="180706"/>
                    <a:pt x="-14289" y="14952"/>
                    <a:pt x="3644" y="1483"/>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68" name="Google Shape;368;p10"/>
          <p:cNvGrpSpPr/>
          <p:nvPr/>
        </p:nvGrpSpPr>
        <p:grpSpPr>
          <a:xfrm flipH="1">
            <a:off x="10346242" y="2382735"/>
            <a:ext cx="1170191" cy="1046273"/>
            <a:chOff x="5524324" y="1387039"/>
            <a:chExt cx="460524" cy="411740"/>
          </a:xfrm>
        </p:grpSpPr>
        <p:sp>
          <p:nvSpPr>
            <p:cNvPr id="369" name="Google Shape;369;p10"/>
            <p:cNvSpPr/>
            <p:nvPr/>
          </p:nvSpPr>
          <p:spPr>
            <a:xfrm>
              <a:off x="5677337" y="1587099"/>
              <a:ext cx="218521" cy="211680"/>
            </a:xfrm>
            <a:custGeom>
              <a:rect b="b" l="l" r="r" t="t"/>
              <a:pathLst>
                <a:path extrusionOk="0" h="211680" w="218521">
                  <a:moveTo>
                    <a:pt x="56022" y="5400"/>
                  </a:moveTo>
                  <a:cubicBezTo>
                    <a:pt x="-20892" y="35425"/>
                    <a:pt x="-10124" y="163970"/>
                    <a:pt x="37401" y="194553"/>
                  </a:cubicBezTo>
                  <a:cubicBezTo>
                    <a:pt x="84885" y="225137"/>
                    <a:pt x="107919" y="209742"/>
                    <a:pt x="141195" y="187376"/>
                  </a:cubicBezTo>
                  <a:cubicBezTo>
                    <a:pt x="174430" y="165014"/>
                    <a:pt x="226124" y="188125"/>
                    <a:pt x="217583" y="113578"/>
                  </a:cubicBezTo>
                  <a:cubicBezTo>
                    <a:pt x="212239" y="66535"/>
                    <a:pt x="128322" y="-22831"/>
                    <a:pt x="56022" y="540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0" name="Google Shape;370;p10"/>
            <p:cNvSpPr/>
            <p:nvPr/>
          </p:nvSpPr>
          <p:spPr>
            <a:xfrm>
              <a:off x="5904081" y="1544431"/>
              <a:ext cx="80767" cy="116088"/>
            </a:xfrm>
            <a:custGeom>
              <a:rect b="b" l="l" r="r" t="t"/>
              <a:pathLst>
                <a:path extrusionOk="0" h="116088" w="80767">
                  <a:moveTo>
                    <a:pt x="76659" y="5470"/>
                  </a:moveTo>
                  <a:cubicBezTo>
                    <a:pt x="93135" y="23087"/>
                    <a:pt x="55447" y="52084"/>
                    <a:pt x="44841" y="70123"/>
                  </a:cubicBezTo>
                  <a:cubicBezTo>
                    <a:pt x="34235" y="88161"/>
                    <a:pt x="18690" y="125262"/>
                    <a:pt x="5452" y="114000"/>
                  </a:cubicBezTo>
                  <a:cubicBezTo>
                    <a:pt x="-7785" y="102742"/>
                    <a:pt x="5533" y="60941"/>
                    <a:pt x="19337" y="38721"/>
                  </a:cubicBezTo>
                  <a:cubicBezTo>
                    <a:pt x="33142" y="16501"/>
                    <a:pt x="60223" y="-12143"/>
                    <a:pt x="76659" y="547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1" name="Google Shape;371;p10"/>
            <p:cNvSpPr/>
            <p:nvPr/>
          </p:nvSpPr>
          <p:spPr>
            <a:xfrm>
              <a:off x="5524324" y="1605993"/>
              <a:ext cx="102681" cy="83121"/>
            </a:xfrm>
            <a:custGeom>
              <a:rect b="b" l="l" r="r" t="t"/>
              <a:pathLst>
                <a:path extrusionOk="0" h="83121" w="102681">
                  <a:moveTo>
                    <a:pt x="476" y="3115"/>
                  </a:moveTo>
                  <a:cubicBezTo>
                    <a:pt x="11608" y="-15797"/>
                    <a:pt x="116860" y="56648"/>
                    <a:pt x="101072" y="79317"/>
                  </a:cubicBezTo>
                  <a:cubicBezTo>
                    <a:pt x="85284" y="101987"/>
                    <a:pt x="-7418" y="16491"/>
                    <a:pt x="476" y="311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2" name="Google Shape;372;p10"/>
            <p:cNvSpPr/>
            <p:nvPr/>
          </p:nvSpPr>
          <p:spPr>
            <a:xfrm>
              <a:off x="5556034" y="1500567"/>
              <a:ext cx="107724" cy="131093"/>
            </a:xfrm>
            <a:custGeom>
              <a:rect b="b" l="l" r="r" t="t"/>
              <a:pathLst>
                <a:path extrusionOk="0" h="131093" w="107724">
                  <a:moveTo>
                    <a:pt x="1312" y="2498"/>
                  </a:moveTo>
                  <a:cubicBezTo>
                    <a:pt x="19731" y="-19642"/>
                    <a:pt x="126683" y="112238"/>
                    <a:pt x="104782" y="128698"/>
                  </a:cubicBezTo>
                  <a:cubicBezTo>
                    <a:pt x="75960" y="150380"/>
                    <a:pt x="-11723" y="18152"/>
                    <a:pt x="1312" y="249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3" name="Google Shape;373;p10"/>
            <p:cNvSpPr/>
            <p:nvPr/>
          </p:nvSpPr>
          <p:spPr>
            <a:xfrm>
              <a:off x="5743077" y="1387039"/>
              <a:ext cx="50874" cy="178475"/>
            </a:xfrm>
            <a:custGeom>
              <a:rect b="b" l="l" r="r" t="t"/>
              <a:pathLst>
                <a:path extrusionOk="0" h="178475" w="50874">
                  <a:moveTo>
                    <a:pt x="7648" y="710"/>
                  </a:moveTo>
                  <a:cubicBezTo>
                    <a:pt x="36957" y="-12794"/>
                    <a:pt x="68451" y="170715"/>
                    <a:pt x="39224" y="178269"/>
                  </a:cubicBezTo>
                  <a:cubicBezTo>
                    <a:pt x="11980" y="185305"/>
                    <a:pt x="-13078" y="10260"/>
                    <a:pt x="7648" y="71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4" name="Google Shape;374;p10"/>
            <p:cNvSpPr/>
            <p:nvPr/>
          </p:nvSpPr>
          <p:spPr>
            <a:xfrm>
              <a:off x="5639361" y="1416157"/>
              <a:ext cx="79904" cy="165945"/>
            </a:xfrm>
            <a:custGeom>
              <a:rect b="b" l="l" r="r" t="t"/>
              <a:pathLst>
                <a:path extrusionOk="0" h="165945" w="79904">
                  <a:moveTo>
                    <a:pt x="3644" y="1483"/>
                  </a:moveTo>
                  <a:cubicBezTo>
                    <a:pt x="28985" y="-17563"/>
                    <a:pt x="101123" y="152871"/>
                    <a:pt x="73838" y="164882"/>
                  </a:cubicBezTo>
                  <a:cubicBezTo>
                    <a:pt x="37932" y="180706"/>
                    <a:pt x="-14289" y="14952"/>
                    <a:pt x="3644" y="1483"/>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375" name="Google Shape;375;p10"/>
          <p:cNvSpPr/>
          <p:nvPr/>
        </p:nvSpPr>
        <p:spPr>
          <a:xfrm>
            <a:off x="-10" y="1997603"/>
            <a:ext cx="876775" cy="723718"/>
          </a:xfrm>
          <a:custGeom>
            <a:rect b="b" l="l" r="r" t="t"/>
            <a:pathLst>
              <a:path extrusionOk="0" h="105077" w="84083">
                <a:moveTo>
                  <a:pt x="84083" y="864"/>
                </a:moveTo>
                <a:cubicBezTo>
                  <a:pt x="76244" y="-1747"/>
                  <a:pt x="65212" y="2713"/>
                  <a:pt x="60960" y="9798"/>
                </a:cubicBezTo>
                <a:cubicBezTo>
                  <a:pt x="55165" y="19454"/>
                  <a:pt x="54669" y="31433"/>
                  <a:pt x="52027" y="42380"/>
                </a:cubicBezTo>
                <a:cubicBezTo>
                  <a:pt x="46522" y="65191"/>
                  <a:pt x="38385" y="94095"/>
                  <a:pt x="16817" y="103340"/>
                </a:cubicBezTo>
                <a:cubicBezTo>
                  <a:pt x="11642" y="105558"/>
                  <a:pt x="5630" y="104917"/>
                  <a:pt x="0" y="104917"/>
                </a:cubicBezTo>
              </a:path>
            </a:pathLst>
          </a:custGeom>
          <a:noFill/>
          <a:ln cap="flat" cmpd="sng" w="19050">
            <a:solidFill>
              <a:schemeClr val="dk2"/>
            </a:solidFill>
            <a:prstDash val="dash"/>
            <a:round/>
            <a:headEnd len="med" w="med" type="none"/>
            <a:tailEnd len="med" w="med" type="none"/>
          </a:ln>
        </p:spPr>
      </p:sp>
      <p:grpSp>
        <p:nvGrpSpPr>
          <p:cNvPr id="376" name="Google Shape;376;p10"/>
          <p:cNvGrpSpPr/>
          <p:nvPr/>
        </p:nvGrpSpPr>
        <p:grpSpPr>
          <a:xfrm rot="-339470">
            <a:off x="795267" y="1436041"/>
            <a:ext cx="1352489" cy="916650"/>
            <a:chOff x="2619888" y="547914"/>
            <a:chExt cx="571532" cy="387356"/>
          </a:xfrm>
        </p:grpSpPr>
        <p:sp>
          <p:nvSpPr>
            <p:cNvPr id="377" name="Google Shape;377;p10"/>
            <p:cNvSpPr/>
            <p:nvPr/>
          </p:nvSpPr>
          <p:spPr>
            <a:xfrm>
              <a:off x="2622913" y="552115"/>
              <a:ext cx="568372" cy="358918"/>
            </a:xfrm>
            <a:custGeom>
              <a:rect b="b" l="l" r="r" t="t"/>
              <a:pathLst>
                <a:path extrusionOk="0" h="358918" w="568372">
                  <a:moveTo>
                    <a:pt x="0" y="70057"/>
                  </a:moveTo>
                  <a:lnTo>
                    <a:pt x="6696" y="157152"/>
                  </a:lnTo>
                  <a:lnTo>
                    <a:pt x="48938" y="176191"/>
                  </a:lnTo>
                  <a:lnTo>
                    <a:pt x="11489" y="189545"/>
                  </a:lnTo>
                  <a:lnTo>
                    <a:pt x="30474" y="358919"/>
                  </a:lnTo>
                  <a:lnTo>
                    <a:pt x="568373" y="0"/>
                  </a:lnTo>
                  <a:lnTo>
                    <a:pt x="0" y="70057"/>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8" name="Google Shape;378;p10"/>
            <p:cNvSpPr/>
            <p:nvPr/>
          </p:nvSpPr>
          <p:spPr>
            <a:xfrm>
              <a:off x="2734978" y="551055"/>
              <a:ext cx="456442" cy="382588"/>
            </a:xfrm>
            <a:custGeom>
              <a:rect b="b" l="l" r="r" t="t"/>
              <a:pathLst>
                <a:path extrusionOk="0" h="382588" w="456442">
                  <a:moveTo>
                    <a:pt x="0" y="299067"/>
                  </a:moveTo>
                  <a:lnTo>
                    <a:pt x="65660" y="382588"/>
                  </a:lnTo>
                  <a:lnTo>
                    <a:pt x="456442" y="0"/>
                  </a:lnTo>
                  <a:lnTo>
                    <a:pt x="0" y="299067"/>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9" name="Google Shape;379;p10"/>
            <p:cNvSpPr/>
            <p:nvPr/>
          </p:nvSpPr>
          <p:spPr>
            <a:xfrm>
              <a:off x="2734978" y="552682"/>
              <a:ext cx="456442" cy="382588"/>
            </a:xfrm>
            <a:custGeom>
              <a:rect b="b" l="l" r="r" t="t"/>
              <a:pathLst>
                <a:path extrusionOk="0" h="382588" w="456442">
                  <a:moveTo>
                    <a:pt x="0" y="299067"/>
                  </a:moveTo>
                  <a:lnTo>
                    <a:pt x="65660" y="382588"/>
                  </a:lnTo>
                  <a:lnTo>
                    <a:pt x="456442" y="0"/>
                  </a:lnTo>
                  <a:lnTo>
                    <a:pt x="0" y="299067"/>
                  </a:lnTo>
                  <a:close/>
                </a:path>
              </a:pathLst>
            </a:custGeom>
            <a:solidFill>
              <a:srgbClr val="000002">
                <a:alpha val="1862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0" name="Google Shape;380;p10"/>
            <p:cNvSpPr/>
            <p:nvPr/>
          </p:nvSpPr>
          <p:spPr>
            <a:xfrm>
              <a:off x="2629609" y="551055"/>
              <a:ext cx="561811" cy="177251"/>
            </a:xfrm>
            <a:custGeom>
              <a:rect b="b" l="l" r="r" t="t"/>
              <a:pathLst>
                <a:path extrusionOk="0" h="177251" w="561811">
                  <a:moveTo>
                    <a:pt x="0" y="158213"/>
                  </a:moveTo>
                  <a:lnTo>
                    <a:pt x="561811" y="0"/>
                  </a:lnTo>
                  <a:lnTo>
                    <a:pt x="42242" y="177251"/>
                  </a:lnTo>
                  <a:lnTo>
                    <a:pt x="0" y="158213"/>
                  </a:lnTo>
                  <a:close/>
                </a:path>
              </a:pathLst>
            </a:custGeom>
            <a:solidFill>
              <a:srgbClr val="000002">
                <a:alpha val="1862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1" name="Google Shape;381;p10"/>
            <p:cNvSpPr/>
            <p:nvPr/>
          </p:nvSpPr>
          <p:spPr>
            <a:xfrm>
              <a:off x="2842515" y="547914"/>
              <a:ext cx="348025" cy="185299"/>
            </a:xfrm>
            <a:custGeom>
              <a:rect b="b" l="l" r="r" t="t"/>
              <a:pathLst>
                <a:path extrusionOk="0" h="185299" w="348025">
                  <a:moveTo>
                    <a:pt x="343882" y="189"/>
                  </a:moveTo>
                  <a:lnTo>
                    <a:pt x="2066" y="118848"/>
                  </a:lnTo>
                  <a:cubicBezTo>
                    <a:pt x="471" y="119403"/>
                    <a:pt x="-383" y="121176"/>
                    <a:pt x="167" y="122771"/>
                  </a:cubicBezTo>
                  <a:cubicBezTo>
                    <a:pt x="722" y="124366"/>
                    <a:pt x="2365" y="125224"/>
                    <a:pt x="3964" y="124669"/>
                  </a:cubicBezTo>
                  <a:lnTo>
                    <a:pt x="323386" y="13852"/>
                  </a:lnTo>
                  <a:lnTo>
                    <a:pt x="74551" y="179695"/>
                  </a:lnTo>
                  <a:cubicBezTo>
                    <a:pt x="73147" y="180635"/>
                    <a:pt x="72730" y="182594"/>
                    <a:pt x="73669" y="183999"/>
                  </a:cubicBezTo>
                  <a:cubicBezTo>
                    <a:pt x="74604" y="185403"/>
                    <a:pt x="76563" y="185695"/>
                    <a:pt x="77968" y="184756"/>
                  </a:cubicBezTo>
                  <a:lnTo>
                    <a:pt x="346662" y="5626"/>
                  </a:lnTo>
                  <a:cubicBezTo>
                    <a:pt x="349650" y="3634"/>
                    <a:pt x="347274" y="-989"/>
                    <a:pt x="343882" y="189"/>
                  </a:cubicBezTo>
                  <a:close/>
                </a:path>
              </a:pathLst>
            </a:custGeom>
            <a:solidFill>
              <a:srgbClr val="0000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2" name="Google Shape;382;p10"/>
            <p:cNvSpPr/>
            <p:nvPr/>
          </p:nvSpPr>
          <p:spPr>
            <a:xfrm>
              <a:off x="2619888" y="594381"/>
              <a:ext cx="217249" cy="30907"/>
            </a:xfrm>
            <a:custGeom>
              <a:rect b="b" l="l" r="r" t="t"/>
              <a:pathLst>
                <a:path extrusionOk="0" h="30907" w="217249">
                  <a:moveTo>
                    <a:pt x="213941" y="21"/>
                  </a:moveTo>
                  <a:lnTo>
                    <a:pt x="2677" y="24816"/>
                  </a:lnTo>
                  <a:cubicBezTo>
                    <a:pt x="1001" y="25014"/>
                    <a:pt x="-176" y="26427"/>
                    <a:pt x="22" y="28107"/>
                  </a:cubicBezTo>
                  <a:cubicBezTo>
                    <a:pt x="220" y="29783"/>
                    <a:pt x="1758" y="31086"/>
                    <a:pt x="3438" y="30888"/>
                  </a:cubicBezTo>
                  <a:lnTo>
                    <a:pt x="214572" y="6093"/>
                  </a:lnTo>
                  <a:cubicBezTo>
                    <a:pt x="216253" y="5899"/>
                    <a:pt x="217426" y="4357"/>
                    <a:pt x="217228" y="2677"/>
                  </a:cubicBezTo>
                  <a:cubicBezTo>
                    <a:pt x="217034" y="1001"/>
                    <a:pt x="215617" y="-173"/>
                    <a:pt x="213941" y="21"/>
                  </a:cubicBezTo>
                  <a:close/>
                </a:path>
              </a:pathLst>
            </a:custGeom>
            <a:solidFill>
              <a:srgbClr val="0000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3" name="Google Shape;383;p10"/>
            <p:cNvSpPr/>
            <p:nvPr/>
          </p:nvSpPr>
          <p:spPr>
            <a:xfrm>
              <a:off x="2786452" y="811546"/>
              <a:ext cx="48702" cy="92600"/>
            </a:xfrm>
            <a:custGeom>
              <a:rect b="b" l="l" r="r" t="t"/>
              <a:pathLst>
                <a:path extrusionOk="0" h="92600" w="48702">
                  <a:moveTo>
                    <a:pt x="46996" y="317"/>
                  </a:moveTo>
                  <a:cubicBezTo>
                    <a:pt x="45482" y="-432"/>
                    <a:pt x="43697" y="192"/>
                    <a:pt x="42948" y="1710"/>
                  </a:cubicBezTo>
                  <a:lnTo>
                    <a:pt x="317" y="88238"/>
                  </a:lnTo>
                  <a:cubicBezTo>
                    <a:pt x="-432" y="89752"/>
                    <a:pt x="192" y="91537"/>
                    <a:pt x="1710" y="92286"/>
                  </a:cubicBezTo>
                  <a:cubicBezTo>
                    <a:pt x="3224" y="93031"/>
                    <a:pt x="5009" y="92408"/>
                    <a:pt x="5758" y="90894"/>
                  </a:cubicBezTo>
                  <a:lnTo>
                    <a:pt x="48388" y="4491"/>
                  </a:lnTo>
                  <a:cubicBezTo>
                    <a:pt x="49133" y="2977"/>
                    <a:pt x="48510" y="1066"/>
                    <a:pt x="46996" y="317"/>
                  </a:cubicBezTo>
                  <a:close/>
                </a:path>
              </a:pathLst>
            </a:custGeom>
            <a:solidFill>
              <a:srgbClr val="0000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4" name="Google Shape;384;p10"/>
            <p:cNvSpPr/>
            <p:nvPr/>
          </p:nvSpPr>
          <p:spPr>
            <a:xfrm>
              <a:off x="2807985" y="805919"/>
              <a:ext cx="63411" cy="91751"/>
            </a:xfrm>
            <a:custGeom>
              <a:rect b="b" l="l" r="r" t="t"/>
              <a:pathLst>
                <a:path extrusionOk="0" h="91751" w="63411">
                  <a:moveTo>
                    <a:pt x="62022" y="503"/>
                  </a:moveTo>
                  <a:cubicBezTo>
                    <a:pt x="60617" y="-436"/>
                    <a:pt x="58788" y="-15"/>
                    <a:pt x="57848" y="1390"/>
                  </a:cubicBezTo>
                  <a:lnTo>
                    <a:pt x="543" y="87032"/>
                  </a:lnTo>
                  <a:cubicBezTo>
                    <a:pt x="-396" y="88436"/>
                    <a:pt x="-101" y="90266"/>
                    <a:pt x="1300" y="91205"/>
                  </a:cubicBezTo>
                  <a:cubicBezTo>
                    <a:pt x="2705" y="92149"/>
                    <a:pt x="4660" y="91853"/>
                    <a:pt x="5603" y="90448"/>
                  </a:cubicBezTo>
                  <a:lnTo>
                    <a:pt x="62909" y="4806"/>
                  </a:lnTo>
                  <a:cubicBezTo>
                    <a:pt x="63848" y="3402"/>
                    <a:pt x="63427" y="1442"/>
                    <a:pt x="62022" y="503"/>
                  </a:cubicBezTo>
                  <a:close/>
                </a:path>
              </a:pathLst>
            </a:custGeom>
            <a:solidFill>
              <a:srgbClr val="0000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385" name="Google Shape;385;p10"/>
          <p:cNvSpPr/>
          <p:nvPr/>
        </p:nvSpPr>
        <p:spPr>
          <a:xfrm>
            <a:off x="1877611" y="1255184"/>
            <a:ext cx="7765958" cy="4752535"/>
          </a:xfrm>
          <a:custGeom>
            <a:rect b="b" l="l" r="r" t="t"/>
            <a:pathLst>
              <a:path extrusionOk="0" h="322698" w="527310">
                <a:moveTo>
                  <a:pt x="245841" y="1002"/>
                </a:moveTo>
                <a:cubicBezTo>
                  <a:pt x="122050" y="8211"/>
                  <a:pt x="-111770" y="187677"/>
                  <a:pt x="62016" y="303551"/>
                </a:cubicBezTo>
                <a:cubicBezTo>
                  <a:pt x="150468" y="362520"/>
                  <a:pt x="216776" y="265251"/>
                  <a:pt x="303284" y="265251"/>
                </a:cubicBezTo>
                <a:cubicBezTo>
                  <a:pt x="358582" y="265251"/>
                  <a:pt x="403638" y="322698"/>
                  <a:pt x="464116" y="322698"/>
                </a:cubicBezTo>
                <a:cubicBezTo>
                  <a:pt x="551394" y="322698"/>
                  <a:pt x="533299" y="173658"/>
                  <a:pt x="498607" y="127380"/>
                </a:cubicBezTo>
                <a:cubicBezTo>
                  <a:pt x="420842" y="23683"/>
                  <a:pt x="368338" y="-6131"/>
                  <a:pt x="245841" y="1002"/>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6" name="Google Shape;386;p10"/>
          <p:cNvSpPr txBox="1"/>
          <p:nvPr>
            <p:ph type="title"/>
          </p:nvPr>
        </p:nvSpPr>
        <p:spPr>
          <a:xfrm>
            <a:off x="850650" y="285300"/>
            <a:ext cx="10490700" cy="1086300"/>
          </a:xfrm>
          <a:prstGeom prst="rect">
            <a:avLst/>
          </a:prstGeom>
        </p:spPr>
        <p:txBody>
          <a:bodyPr anchorCtr="0" anchor="t" bIns="121900" lIns="121900" spcFirstLastPara="1" rIns="121900" wrap="square" tIns="121900">
            <a:normAutofit/>
          </a:bodyPr>
          <a:lstStyle>
            <a:lvl1pPr lvl="0" rtl="0" algn="ctr">
              <a:spcBef>
                <a:spcPts val="0"/>
              </a:spcBef>
              <a:spcAft>
                <a:spcPts val="0"/>
              </a:spcAft>
              <a:buSzPts val="5000"/>
              <a:buNone/>
              <a:defRPr sz="6000"/>
            </a:lvl1pPr>
            <a:lvl2pPr lvl="1" rtl="0">
              <a:spcBef>
                <a:spcPts val="0"/>
              </a:spcBef>
              <a:spcAft>
                <a:spcPts val="0"/>
              </a:spcAft>
              <a:buSzPts val="5000"/>
              <a:buNone/>
              <a:defRPr/>
            </a:lvl2pPr>
            <a:lvl3pPr lvl="2" rtl="0">
              <a:spcBef>
                <a:spcPts val="0"/>
              </a:spcBef>
              <a:spcAft>
                <a:spcPts val="0"/>
              </a:spcAft>
              <a:buSzPts val="5000"/>
              <a:buNone/>
              <a:defRPr/>
            </a:lvl3pPr>
            <a:lvl4pPr lvl="3" rtl="0">
              <a:spcBef>
                <a:spcPts val="0"/>
              </a:spcBef>
              <a:spcAft>
                <a:spcPts val="0"/>
              </a:spcAft>
              <a:buSzPts val="5000"/>
              <a:buNone/>
              <a:defRPr/>
            </a:lvl4pPr>
            <a:lvl5pPr lvl="4" rtl="0">
              <a:spcBef>
                <a:spcPts val="0"/>
              </a:spcBef>
              <a:spcAft>
                <a:spcPts val="0"/>
              </a:spcAft>
              <a:buSzPts val="5000"/>
              <a:buNone/>
              <a:defRPr/>
            </a:lvl5pPr>
            <a:lvl6pPr lvl="5" rtl="0">
              <a:spcBef>
                <a:spcPts val="0"/>
              </a:spcBef>
              <a:spcAft>
                <a:spcPts val="0"/>
              </a:spcAft>
              <a:buSzPts val="5000"/>
              <a:buNone/>
              <a:defRPr/>
            </a:lvl6pPr>
            <a:lvl7pPr lvl="6" rtl="0">
              <a:spcBef>
                <a:spcPts val="0"/>
              </a:spcBef>
              <a:spcAft>
                <a:spcPts val="0"/>
              </a:spcAft>
              <a:buSzPts val="5000"/>
              <a:buNone/>
              <a:defRPr/>
            </a:lvl7pPr>
            <a:lvl8pPr lvl="7" rtl="0">
              <a:spcBef>
                <a:spcPts val="0"/>
              </a:spcBef>
              <a:spcAft>
                <a:spcPts val="0"/>
              </a:spcAft>
              <a:buSzPts val="5000"/>
              <a:buNone/>
              <a:defRPr/>
            </a:lvl8pPr>
            <a:lvl9pPr lvl="8" rtl="0">
              <a:spcBef>
                <a:spcPts val="0"/>
              </a:spcBef>
              <a:spcAft>
                <a:spcPts val="0"/>
              </a:spcAft>
              <a:buSzPts val="5000"/>
              <a:buNone/>
              <a:defRPr/>
            </a:lvl9pPr>
          </a:lstStyle>
          <a:p/>
        </p:txBody>
      </p:sp>
      <p:sp>
        <p:nvSpPr>
          <p:cNvPr id="387" name="Google Shape;387;p10"/>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388" name="Google Shape;388;p10"/>
          <p:cNvSpPr txBox="1"/>
          <p:nvPr>
            <p:ph idx="1" type="subTitle"/>
          </p:nvPr>
        </p:nvSpPr>
        <p:spPr>
          <a:xfrm>
            <a:off x="963188" y="5427788"/>
            <a:ext cx="3699000" cy="457500"/>
          </a:xfrm>
          <a:prstGeom prst="rect">
            <a:avLst/>
          </a:prstGeom>
        </p:spPr>
        <p:txBody>
          <a:bodyPr anchorCtr="0" anchor="t" bIns="121900" lIns="121900" spcFirstLastPara="1" rIns="121900" wrap="square" tIns="121900">
            <a:normAutofit/>
          </a:bodyPr>
          <a:lstStyle>
            <a:lvl1pPr lvl="0" rtl="0" algn="ctr">
              <a:lnSpc>
                <a:spcPct val="100000"/>
              </a:lnSpc>
              <a:spcBef>
                <a:spcPts val="0"/>
              </a:spcBef>
              <a:spcAft>
                <a:spcPts val="0"/>
              </a:spcAft>
              <a:buSzPts val="1300"/>
              <a:buNone/>
              <a:defRPr i="1" sz="1700"/>
            </a:lvl1pPr>
            <a:lvl2pPr lvl="1" rtl="0" algn="ctr">
              <a:lnSpc>
                <a:spcPct val="100000"/>
              </a:lnSpc>
              <a:spcBef>
                <a:spcPts val="0"/>
              </a:spcBef>
              <a:spcAft>
                <a:spcPts val="0"/>
              </a:spcAft>
              <a:buSzPts val="1300"/>
              <a:buNone/>
              <a:defRPr i="1" sz="1300"/>
            </a:lvl2pPr>
            <a:lvl3pPr lvl="2" rtl="0" algn="ctr">
              <a:lnSpc>
                <a:spcPct val="100000"/>
              </a:lnSpc>
              <a:spcBef>
                <a:spcPts val="0"/>
              </a:spcBef>
              <a:spcAft>
                <a:spcPts val="0"/>
              </a:spcAft>
              <a:buSzPts val="1300"/>
              <a:buNone/>
              <a:defRPr i="1" sz="1300"/>
            </a:lvl3pPr>
            <a:lvl4pPr lvl="3" rtl="0" algn="ctr">
              <a:lnSpc>
                <a:spcPct val="100000"/>
              </a:lnSpc>
              <a:spcBef>
                <a:spcPts val="0"/>
              </a:spcBef>
              <a:spcAft>
                <a:spcPts val="0"/>
              </a:spcAft>
              <a:buSzPts val="1300"/>
              <a:buNone/>
              <a:defRPr i="1" sz="1300"/>
            </a:lvl4pPr>
            <a:lvl5pPr lvl="4" rtl="0" algn="ctr">
              <a:lnSpc>
                <a:spcPct val="100000"/>
              </a:lnSpc>
              <a:spcBef>
                <a:spcPts val="0"/>
              </a:spcBef>
              <a:spcAft>
                <a:spcPts val="0"/>
              </a:spcAft>
              <a:buSzPts val="1300"/>
              <a:buNone/>
              <a:defRPr i="1" sz="1300"/>
            </a:lvl5pPr>
            <a:lvl6pPr lvl="5" rtl="0" algn="ctr">
              <a:lnSpc>
                <a:spcPct val="100000"/>
              </a:lnSpc>
              <a:spcBef>
                <a:spcPts val="0"/>
              </a:spcBef>
              <a:spcAft>
                <a:spcPts val="0"/>
              </a:spcAft>
              <a:buSzPts val="1300"/>
              <a:buNone/>
              <a:defRPr i="1" sz="1300"/>
            </a:lvl6pPr>
            <a:lvl7pPr lvl="6" rtl="0" algn="ctr">
              <a:lnSpc>
                <a:spcPct val="100000"/>
              </a:lnSpc>
              <a:spcBef>
                <a:spcPts val="0"/>
              </a:spcBef>
              <a:spcAft>
                <a:spcPts val="0"/>
              </a:spcAft>
              <a:buSzPts val="1300"/>
              <a:buNone/>
              <a:defRPr i="1" sz="1300"/>
            </a:lvl7pPr>
            <a:lvl8pPr lvl="7" rtl="0" algn="ctr">
              <a:lnSpc>
                <a:spcPct val="100000"/>
              </a:lnSpc>
              <a:spcBef>
                <a:spcPts val="0"/>
              </a:spcBef>
              <a:spcAft>
                <a:spcPts val="0"/>
              </a:spcAft>
              <a:buSzPts val="1300"/>
              <a:buNone/>
              <a:defRPr i="1" sz="1300"/>
            </a:lvl8pPr>
            <a:lvl9pPr lvl="8" rtl="0" algn="ctr">
              <a:lnSpc>
                <a:spcPct val="100000"/>
              </a:lnSpc>
              <a:spcBef>
                <a:spcPts val="0"/>
              </a:spcBef>
              <a:spcAft>
                <a:spcPts val="0"/>
              </a:spcAft>
              <a:buSzPts val="1300"/>
              <a:buNone/>
              <a:defRPr i="1" sz="1300"/>
            </a:lvl9pPr>
          </a:lstStyle>
          <a:p/>
        </p:txBody>
      </p:sp>
      <p:cxnSp>
        <p:nvCxnSpPr>
          <p:cNvPr id="389" name="Google Shape;389;p10"/>
          <p:cNvCxnSpPr/>
          <p:nvPr/>
        </p:nvCxnSpPr>
        <p:spPr>
          <a:xfrm>
            <a:off x="1783800" y="3300300"/>
            <a:ext cx="8624400" cy="0"/>
          </a:xfrm>
          <a:prstGeom prst="straightConnector1">
            <a:avLst/>
          </a:prstGeom>
          <a:noFill/>
          <a:ln cap="flat" cmpd="sng" w="9525">
            <a:solidFill>
              <a:schemeClr val="dk1"/>
            </a:solidFill>
            <a:prstDash val="solid"/>
            <a:round/>
            <a:headEnd len="med" w="med" type="none"/>
            <a:tailEnd len="med" w="med" type="none"/>
          </a:ln>
        </p:spPr>
      </p:cxnSp>
      <p:cxnSp>
        <p:nvCxnSpPr>
          <p:cNvPr id="390" name="Google Shape;390;p10"/>
          <p:cNvCxnSpPr/>
          <p:nvPr/>
        </p:nvCxnSpPr>
        <p:spPr>
          <a:xfrm>
            <a:off x="1319438" y="5885275"/>
            <a:ext cx="2986500" cy="0"/>
          </a:xfrm>
          <a:prstGeom prst="straightConnector1">
            <a:avLst/>
          </a:prstGeom>
          <a:noFill/>
          <a:ln cap="flat" cmpd="sng" w="9525">
            <a:solidFill>
              <a:schemeClr val="dk1"/>
            </a:solidFill>
            <a:prstDash val="solid"/>
            <a:round/>
            <a:headEnd len="med" w="med" type="none"/>
            <a:tailEnd len="med" w="med" type="none"/>
          </a:ln>
        </p:spPr>
      </p:cxnSp>
      <p:sp>
        <p:nvSpPr>
          <p:cNvPr id="391" name="Google Shape;391;p10"/>
          <p:cNvSpPr txBox="1"/>
          <p:nvPr>
            <p:ph idx="2" type="subTitle"/>
          </p:nvPr>
        </p:nvSpPr>
        <p:spPr>
          <a:xfrm>
            <a:off x="963188" y="5885288"/>
            <a:ext cx="3699000" cy="457500"/>
          </a:xfrm>
          <a:prstGeom prst="rect">
            <a:avLst/>
          </a:prstGeom>
        </p:spPr>
        <p:txBody>
          <a:bodyPr anchorCtr="0" anchor="t" bIns="121900" lIns="121900" spcFirstLastPara="1" rIns="121900" wrap="square" tIns="121900">
            <a:normAutofit/>
          </a:bodyPr>
          <a:lstStyle>
            <a:lvl1pPr lvl="0" rtl="0" algn="ctr">
              <a:lnSpc>
                <a:spcPct val="100000"/>
              </a:lnSpc>
              <a:spcBef>
                <a:spcPts val="0"/>
              </a:spcBef>
              <a:spcAft>
                <a:spcPts val="0"/>
              </a:spcAft>
              <a:buSzPts val="1300"/>
              <a:buNone/>
              <a:defRPr i="1" sz="1700"/>
            </a:lvl1pPr>
            <a:lvl2pPr lvl="1" rtl="0" algn="ctr">
              <a:lnSpc>
                <a:spcPct val="100000"/>
              </a:lnSpc>
              <a:spcBef>
                <a:spcPts val="0"/>
              </a:spcBef>
              <a:spcAft>
                <a:spcPts val="0"/>
              </a:spcAft>
              <a:buSzPts val="1300"/>
              <a:buNone/>
              <a:defRPr i="1" sz="1300"/>
            </a:lvl2pPr>
            <a:lvl3pPr lvl="2" rtl="0" algn="ctr">
              <a:lnSpc>
                <a:spcPct val="100000"/>
              </a:lnSpc>
              <a:spcBef>
                <a:spcPts val="0"/>
              </a:spcBef>
              <a:spcAft>
                <a:spcPts val="0"/>
              </a:spcAft>
              <a:buSzPts val="1300"/>
              <a:buNone/>
              <a:defRPr i="1" sz="1300"/>
            </a:lvl3pPr>
            <a:lvl4pPr lvl="3" rtl="0" algn="ctr">
              <a:lnSpc>
                <a:spcPct val="100000"/>
              </a:lnSpc>
              <a:spcBef>
                <a:spcPts val="0"/>
              </a:spcBef>
              <a:spcAft>
                <a:spcPts val="0"/>
              </a:spcAft>
              <a:buSzPts val="1300"/>
              <a:buNone/>
              <a:defRPr i="1" sz="1300"/>
            </a:lvl4pPr>
            <a:lvl5pPr lvl="4" rtl="0" algn="ctr">
              <a:lnSpc>
                <a:spcPct val="100000"/>
              </a:lnSpc>
              <a:spcBef>
                <a:spcPts val="0"/>
              </a:spcBef>
              <a:spcAft>
                <a:spcPts val="0"/>
              </a:spcAft>
              <a:buSzPts val="1300"/>
              <a:buNone/>
              <a:defRPr i="1" sz="1300"/>
            </a:lvl5pPr>
            <a:lvl6pPr lvl="5" rtl="0" algn="ctr">
              <a:lnSpc>
                <a:spcPct val="100000"/>
              </a:lnSpc>
              <a:spcBef>
                <a:spcPts val="0"/>
              </a:spcBef>
              <a:spcAft>
                <a:spcPts val="0"/>
              </a:spcAft>
              <a:buSzPts val="1300"/>
              <a:buNone/>
              <a:defRPr i="1" sz="1300"/>
            </a:lvl6pPr>
            <a:lvl7pPr lvl="6" rtl="0" algn="ctr">
              <a:lnSpc>
                <a:spcPct val="100000"/>
              </a:lnSpc>
              <a:spcBef>
                <a:spcPts val="0"/>
              </a:spcBef>
              <a:spcAft>
                <a:spcPts val="0"/>
              </a:spcAft>
              <a:buSzPts val="1300"/>
              <a:buNone/>
              <a:defRPr i="1" sz="1300"/>
            </a:lvl7pPr>
            <a:lvl8pPr lvl="7" rtl="0" algn="ctr">
              <a:lnSpc>
                <a:spcPct val="100000"/>
              </a:lnSpc>
              <a:spcBef>
                <a:spcPts val="0"/>
              </a:spcBef>
              <a:spcAft>
                <a:spcPts val="0"/>
              </a:spcAft>
              <a:buSzPts val="1300"/>
              <a:buNone/>
              <a:defRPr i="1" sz="1300"/>
            </a:lvl8pPr>
            <a:lvl9pPr lvl="8" rtl="0" algn="ctr">
              <a:lnSpc>
                <a:spcPct val="100000"/>
              </a:lnSpc>
              <a:spcBef>
                <a:spcPts val="0"/>
              </a:spcBef>
              <a:spcAft>
                <a:spcPts val="0"/>
              </a:spcAft>
              <a:buSzPts val="1300"/>
              <a:buNone/>
              <a:defRPr i="1" sz="1300"/>
            </a:lvl9pPr>
          </a:lstStyle>
          <a:p/>
        </p:txBody>
      </p:sp>
      <p:sp>
        <p:nvSpPr>
          <p:cNvPr id="392" name="Google Shape;392;p10"/>
          <p:cNvSpPr txBox="1"/>
          <p:nvPr>
            <p:ph idx="3" type="subTitle"/>
          </p:nvPr>
        </p:nvSpPr>
        <p:spPr>
          <a:xfrm>
            <a:off x="7529813" y="5427788"/>
            <a:ext cx="3699000" cy="457500"/>
          </a:xfrm>
          <a:prstGeom prst="rect">
            <a:avLst/>
          </a:prstGeom>
        </p:spPr>
        <p:txBody>
          <a:bodyPr anchorCtr="0" anchor="t" bIns="121900" lIns="121900" spcFirstLastPara="1" rIns="121900" wrap="square" tIns="121900">
            <a:normAutofit/>
          </a:bodyPr>
          <a:lstStyle>
            <a:lvl1pPr lvl="0" rtl="0" algn="ctr">
              <a:lnSpc>
                <a:spcPct val="100000"/>
              </a:lnSpc>
              <a:spcBef>
                <a:spcPts val="0"/>
              </a:spcBef>
              <a:spcAft>
                <a:spcPts val="0"/>
              </a:spcAft>
              <a:buSzPts val="1300"/>
              <a:buNone/>
              <a:defRPr i="1" sz="1700"/>
            </a:lvl1pPr>
            <a:lvl2pPr lvl="1" rtl="0" algn="ctr">
              <a:lnSpc>
                <a:spcPct val="100000"/>
              </a:lnSpc>
              <a:spcBef>
                <a:spcPts val="0"/>
              </a:spcBef>
              <a:spcAft>
                <a:spcPts val="0"/>
              </a:spcAft>
              <a:buSzPts val="1300"/>
              <a:buNone/>
              <a:defRPr i="1" sz="1300"/>
            </a:lvl2pPr>
            <a:lvl3pPr lvl="2" rtl="0" algn="ctr">
              <a:lnSpc>
                <a:spcPct val="100000"/>
              </a:lnSpc>
              <a:spcBef>
                <a:spcPts val="0"/>
              </a:spcBef>
              <a:spcAft>
                <a:spcPts val="0"/>
              </a:spcAft>
              <a:buSzPts val="1300"/>
              <a:buNone/>
              <a:defRPr i="1" sz="1300"/>
            </a:lvl3pPr>
            <a:lvl4pPr lvl="3" rtl="0" algn="ctr">
              <a:lnSpc>
                <a:spcPct val="100000"/>
              </a:lnSpc>
              <a:spcBef>
                <a:spcPts val="0"/>
              </a:spcBef>
              <a:spcAft>
                <a:spcPts val="0"/>
              </a:spcAft>
              <a:buSzPts val="1300"/>
              <a:buNone/>
              <a:defRPr i="1" sz="1300"/>
            </a:lvl4pPr>
            <a:lvl5pPr lvl="4" rtl="0" algn="ctr">
              <a:lnSpc>
                <a:spcPct val="100000"/>
              </a:lnSpc>
              <a:spcBef>
                <a:spcPts val="0"/>
              </a:spcBef>
              <a:spcAft>
                <a:spcPts val="0"/>
              </a:spcAft>
              <a:buSzPts val="1300"/>
              <a:buNone/>
              <a:defRPr i="1" sz="1300"/>
            </a:lvl5pPr>
            <a:lvl6pPr lvl="5" rtl="0" algn="ctr">
              <a:lnSpc>
                <a:spcPct val="100000"/>
              </a:lnSpc>
              <a:spcBef>
                <a:spcPts val="0"/>
              </a:spcBef>
              <a:spcAft>
                <a:spcPts val="0"/>
              </a:spcAft>
              <a:buSzPts val="1300"/>
              <a:buNone/>
              <a:defRPr i="1" sz="1300"/>
            </a:lvl6pPr>
            <a:lvl7pPr lvl="6" rtl="0" algn="ctr">
              <a:lnSpc>
                <a:spcPct val="100000"/>
              </a:lnSpc>
              <a:spcBef>
                <a:spcPts val="0"/>
              </a:spcBef>
              <a:spcAft>
                <a:spcPts val="0"/>
              </a:spcAft>
              <a:buSzPts val="1300"/>
              <a:buNone/>
              <a:defRPr i="1" sz="1300"/>
            </a:lvl7pPr>
            <a:lvl8pPr lvl="7" rtl="0" algn="ctr">
              <a:lnSpc>
                <a:spcPct val="100000"/>
              </a:lnSpc>
              <a:spcBef>
                <a:spcPts val="0"/>
              </a:spcBef>
              <a:spcAft>
                <a:spcPts val="0"/>
              </a:spcAft>
              <a:buSzPts val="1300"/>
              <a:buNone/>
              <a:defRPr i="1" sz="1300"/>
            </a:lvl8pPr>
            <a:lvl9pPr lvl="8" rtl="0" algn="ctr">
              <a:lnSpc>
                <a:spcPct val="100000"/>
              </a:lnSpc>
              <a:spcBef>
                <a:spcPts val="0"/>
              </a:spcBef>
              <a:spcAft>
                <a:spcPts val="0"/>
              </a:spcAft>
              <a:buSzPts val="1300"/>
              <a:buNone/>
              <a:defRPr i="1" sz="1300"/>
            </a:lvl9pPr>
          </a:lstStyle>
          <a:p/>
        </p:txBody>
      </p:sp>
      <p:cxnSp>
        <p:nvCxnSpPr>
          <p:cNvPr id="393" name="Google Shape;393;p10"/>
          <p:cNvCxnSpPr/>
          <p:nvPr/>
        </p:nvCxnSpPr>
        <p:spPr>
          <a:xfrm>
            <a:off x="7886063" y="5885275"/>
            <a:ext cx="2986500" cy="0"/>
          </a:xfrm>
          <a:prstGeom prst="straightConnector1">
            <a:avLst/>
          </a:prstGeom>
          <a:noFill/>
          <a:ln cap="flat" cmpd="sng" w="9525">
            <a:solidFill>
              <a:schemeClr val="dk1"/>
            </a:solidFill>
            <a:prstDash val="solid"/>
            <a:round/>
            <a:headEnd len="med" w="med" type="none"/>
            <a:tailEnd len="med" w="med" type="none"/>
          </a:ln>
        </p:spPr>
      </p:cxnSp>
      <p:sp>
        <p:nvSpPr>
          <p:cNvPr id="394" name="Google Shape;394;p10"/>
          <p:cNvSpPr txBox="1"/>
          <p:nvPr>
            <p:ph idx="4" type="subTitle"/>
          </p:nvPr>
        </p:nvSpPr>
        <p:spPr>
          <a:xfrm>
            <a:off x="7529813" y="5885288"/>
            <a:ext cx="3699000" cy="457500"/>
          </a:xfrm>
          <a:prstGeom prst="rect">
            <a:avLst/>
          </a:prstGeom>
        </p:spPr>
        <p:txBody>
          <a:bodyPr anchorCtr="0" anchor="t" bIns="121900" lIns="121900" spcFirstLastPara="1" rIns="121900" wrap="square" tIns="121900">
            <a:normAutofit/>
          </a:bodyPr>
          <a:lstStyle>
            <a:lvl1pPr lvl="0" rtl="0" algn="ctr">
              <a:lnSpc>
                <a:spcPct val="100000"/>
              </a:lnSpc>
              <a:spcBef>
                <a:spcPts val="0"/>
              </a:spcBef>
              <a:spcAft>
                <a:spcPts val="0"/>
              </a:spcAft>
              <a:buSzPts val="1300"/>
              <a:buNone/>
              <a:defRPr i="1" sz="1700"/>
            </a:lvl1pPr>
            <a:lvl2pPr lvl="1" rtl="0" algn="ctr">
              <a:lnSpc>
                <a:spcPct val="100000"/>
              </a:lnSpc>
              <a:spcBef>
                <a:spcPts val="0"/>
              </a:spcBef>
              <a:spcAft>
                <a:spcPts val="0"/>
              </a:spcAft>
              <a:buSzPts val="1300"/>
              <a:buNone/>
              <a:defRPr i="1" sz="1300"/>
            </a:lvl2pPr>
            <a:lvl3pPr lvl="2" rtl="0" algn="ctr">
              <a:lnSpc>
                <a:spcPct val="100000"/>
              </a:lnSpc>
              <a:spcBef>
                <a:spcPts val="0"/>
              </a:spcBef>
              <a:spcAft>
                <a:spcPts val="0"/>
              </a:spcAft>
              <a:buSzPts val="1300"/>
              <a:buNone/>
              <a:defRPr i="1" sz="1300"/>
            </a:lvl3pPr>
            <a:lvl4pPr lvl="3" rtl="0" algn="ctr">
              <a:lnSpc>
                <a:spcPct val="100000"/>
              </a:lnSpc>
              <a:spcBef>
                <a:spcPts val="0"/>
              </a:spcBef>
              <a:spcAft>
                <a:spcPts val="0"/>
              </a:spcAft>
              <a:buSzPts val="1300"/>
              <a:buNone/>
              <a:defRPr i="1" sz="1300"/>
            </a:lvl4pPr>
            <a:lvl5pPr lvl="4" rtl="0" algn="ctr">
              <a:lnSpc>
                <a:spcPct val="100000"/>
              </a:lnSpc>
              <a:spcBef>
                <a:spcPts val="0"/>
              </a:spcBef>
              <a:spcAft>
                <a:spcPts val="0"/>
              </a:spcAft>
              <a:buSzPts val="1300"/>
              <a:buNone/>
              <a:defRPr i="1" sz="1300"/>
            </a:lvl5pPr>
            <a:lvl6pPr lvl="5" rtl="0" algn="ctr">
              <a:lnSpc>
                <a:spcPct val="100000"/>
              </a:lnSpc>
              <a:spcBef>
                <a:spcPts val="0"/>
              </a:spcBef>
              <a:spcAft>
                <a:spcPts val="0"/>
              </a:spcAft>
              <a:buSzPts val="1300"/>
              <a:buNone/>
              <a:defRPr i="1" sz="1300"/>
            </a:lvl6pPr>
            <a:lvl7pPr lvl="6" rtl="0" algn="ctr">
              <a:lnSpc>
                <a:spcPct val="100000"/>
              </a:lnSpc>
              <a:spcBef>
                <a:spcPts val="0"/>
              </a:spcBef>
              <a:spcAft>
                <a:spcPts val="0"/>
              </a:spcAft>
              <a:buSzPts val="1300"/>
              <a:buNone/>
              <a:defRPr i="1" sz="1300"/>
            </a:lvl7pPr>
            <a:lvl8pPr lvl="7" rtl="0" algn="ctr">
              <a:lnSpc>
                <a:spcPct val="100000"/>
              </a:lnSpc>
              <a:spcBef>
                <a:spcPts val="0"/>
              </a:spcBef>
              <a:spcAft>
                <a:spcPts val="0"/>
              </a:spcAft>
              <a:buSzPts val="1300"/>
              <a:buNone/>
              <a:defRPr i="1" sz="1300"/>
            </a:lvl8pPr>
            <a:lvl9pPr lvl="8" rtl="0" algn="ctr">
              <a:lnSpc>
                <a:spcPct val="100000"/>
              </a:lnSpc>
              <a:spcBef>
                <a:spcPts val="0"/>
              </a:spcBef>
              <a:spcAft>
                <a:spcPts val="0"/>
              </a:spcAft>
              <a:buSzPts val="1300"/>
              <a:buNone/>
              <a:defRPr i="1" sz="1300"/>
            </a:lvl9pPr>
          </a:lstStyle>
          <a:p/>
        </p:txBody>
      </p:sp>
      <p:sp>
        <p:nvSpPr>
          <p:cNvPr id="395" name="Google Shape;395;p10"/>
          <p:cNvSpPr txBox="1"/>
          <p:nvPr>
            <p:ph idx="5" type="subTitle"/>
          </p:nvPr>
        </p:nvSpPr>
        <p:spPr>
          <a:xfrm>
            <a:off x="3124958" y="4658763"/>
            <a:ext cx="5942100" cy="457500"/>
          </a:xfrm>
          <a:prstGeom prst="rect">
            <a:avLst/>
          </a:prstGeom>
        </p:spPr>
        <p:txBody>
          <a:bodyPr anchorCtr="0" anchor="t" bIns="121900" lIns="121900" spcFirstLastPara="1" rIns="121900" wrap="square" tIns="121900">
            <a:normAutofit/>
          </a:bodyPr>
          <a:lstStyle>
            <a:lvl1pPr lvl="0" rtl="0" algn="ctr">
              <a:lnSpc>
                <a:spcPct val="100000"/>
              </a:lnSpc>
              <a:spcBef>
                <a:spcPts val="0"/>
              </a:spcBef>
              <a:spcAft>
                <a:spcPts val="0"/>
              </a:spcAft>
              <a:buSzPts val="1300"/>
              <a:buNone/>
              <a:defRPr i="1" sz="1700"/>
            </a:lvl1pPr>
            <a:lvl2pPr lvl="1" rtl="0" algn="ctr">
              <a:lnSpc>
                <a:spcPct val="100000"/>
              </a:lnSpc>
              <a:spcBef>
                <a:spcPts val="0"/>
              </a:spcBef>
              <a:spcAft>
                <a:spcPts val="0"/>
              </a:spcAft>
              <a:buSzPts val="1300"/>
              <a:buNone/>
              <a:defRPr i="1" sz="1300"/>
            </a:lvl2pPr>
            <a:lvl3pPr lvl="2" rtl="0" algn="ctr">
              <a:lnSpc>
                <a:spcPct val="100000"/>
              </a:lnSpc>
              <a:spcBef>
                <a:spcPts val="0"/>
              </a:spcBef>
              <a:spcAft>
                <a:spcPts val="0"/>
              </a:spcAft>
              <a:buSzPts val="1300"/>
              <a:buNone/>
              <a:defRPr i="1" sz="1300"/>
            </a:lvl3pPr>
            <a:lvl4pPr lvl="3" rtl="0" algn="ctr">
              <a:lnSpc>
                <a:spcPct val="100000"/>
              </a:lnSpc>
              <a:spcBef>
                <a:spcPts val="0"/>
              </a:spcBef>
              <a:spcAft>
                <a:spcPts val="0"/>
              </a:spcAft>
              <a:buSzPts val="1300"/>
              <a:buNone/>
              <a:defRPr i="1" sz="1300"/>
            </a:lvl4pPr>
            <a:lvl5pPr lvl="4" rtl="0" algn="ctr">
              <a:lnSpc>
                <a:spcPct val="100000"/>
              </a:lnSpc>
              <a:spcBef>
                <a:spcPts val="0"/>
              </a:spcBef>
              <a:spcAft>
                <a:spcPts val="0"/>
              </a:spcAft>
              <a:buSzPts val="1300"/>
              <a:buNone/>
              <a:defRPr i="1" sz="1300"/>
            </a:lvl5pPr>
            <a:lvl6pPr lvl="5" rtl="0" algn="ctr">
              <a:lnSpc>
                <a:spcPct val="100000"/>
              </a:lnSpc>
              <a:spcBef>
                <a:spcPts val="0"/>
              </a:spcBef>
              <a:spcAft>
                <a:spcPts val="0"/>
              </a:spcAft>
              <a:buSzPts val="1300"/>
              <a:buNone/>
              <a:defRPr i="1" sz="1300"/>
            </a:lvl6pPr>
            <a:lvl7pPr lvl="6" rtl="0" algn="ctr">
              <a:lnSpc>
                <a:spcPct val="100000"/>
              </a:lnSpc>
              <a:spcBef>
                <a:spcPts val="0"/>
              </a:spcBef>
              <a:spcAft>
                <a:spcPts val="0"/>
              </a:spcAft>
              <a:buSzPts val="1300"/>
              <a:buNone/>
              <a:defRPr i="1" sz="1300"/>
            </a:lvl7pPr>
            <a:lvl8pPr lvl="7" rtl="0" algn="ctr">
              <a:lnSpc>
                <a:spcPct val="100000"/>
              </a:lnSpc>
              <a:spcBef>
                <a:spcPts val="0"/>
              </a:spcBef>
              <a:spcAft>
                <a:spcPts val="0"/>
              </a:spcAft>
              <a:buSzPts val="1300"/>
              <a:buNone/>
              <a:defRPr i="1" sz="1300"/>
            </a:lvl8pPr>
            <a:lvl9pPr lvl="8" rtl="0" algn="ctr">
              <a:lnSpc>
                <a:spcPct val="100000"/>
              </a:lnSpc>
              <a:spcBef>
                <a:spcPts val="0"/>
              </a:spcBef>
              <a:spcAft>
                <a:spcPts val="0"/>
              </a:spcAft>
              <a:buSzPts val="1300"/>
              <a:buNone/>
              <a:defRPr i="1" sz="1300"/>
            </a:lvl9pPr>
          </a:lstStyle>
          <a:p/>
        </p:txBody>
      </p:sp>
      <p:sp>
        <p:nvSpPr>
          <p:cNvPr id="396" name="Google Shape;396;p10"/>
          <p:cNvSpPr txBox="1"/>
          <p:nvPr>
            <p:ph idx="6" type="title"/>
          </p:nvPr>
        </p:nvSpPr>
        <p:spPr>
          <a:xfrm>
            <a:off x="2252850" y="3972088"/>
            <a:ext cx="7686300" cy="686700"/>
          </a:xfrm>
          <a:prstGeom prst="rect">
            <a:avLst/>
          </a:prstGeom>
        </p:spPr>
        <p:txBody>
          <a:bodyPr anchorCtr="0" anchor="t" bIns="121900" lIns="121900" spcFirstLastPara="1" rIns="121900" wrap="square" tIns="121900">
            <a:normAutofit/>
          </a:bodyPr>
          <a:lstStyle>
            <a:lvl1pPr lvl="0" rtl="0" algn="ctr">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397" name="Google Shape;397;p10"/>
          <p:cNvSpPr txBox="1"/>
          <p:nvPr>
            <p:ph idx="7" type="subTitle"/>
          </p:nvPr>
        </p:nvSpPr>
        <p:spPr>
          <a:xfrm>
            <a:off x="3124958" y="3514588"/>
            <a:ext cx="5942100" cy="457500"/>
          </a:xfrm>
          <a:prstGeom prst="rect">
            <a:avLst/>
          </a:prstGeom>
        </p:spPr>
        <p:txBody>
          <a:bodyPr anchorCtr="0" anchor="t" bIns="121900" lIns="121900" spcFirstLastPara="1" rIns="121900" wrap="square" tIns="121900">
            <a:normAutofit/>
          </a:bodyPr>
          <a:lstStyle>
            <a:lvl1pPr lvl="0" rtl="0" algn="ctr">
              <a:lnSpc>
                <a:spcPct val="100000"/>
              </a:lnSpc>
              <a:spcBef>
                <a:spcPts val="0"/>
              </a:spcBef>
              <a:spcAft>
                <a:spcPts val="0"/>
              </a:spcAft>
              <a:buSzPts val="1300"/>
              <a:buNone/>
              <a:defRPr sz="1700"/>
            </a:lvl1pPr>
            <a:lvl2pPr lvl="1" rtl="0" algn="ctr">
              <a:lnSpc>
                <a:spcPct val="100000"/>
              </a:lnSpc>
              <a:spcBef>
                <a:spcPts val="0"/>
              </a:spcBef>
              <a:spcAft>
                <a:spcPts val="0"/>
              </a:spcAft>
              <a:buSzPts val="1300"/>
              <a:buNone/>
              <a:defRPr sz="1300"/>
            </a:lvl2pPr>
            <a:lvl3pPr lvl="2" rtl="0" algn="ctr">
              <a:lnSpc>
                <a:spcPct val="100000"/>
              </a:lnSpc>
              <a:spcBef>
                <a:spcPts val="0"/>
              </a:spcBef>
              <a:spcAft>
                <a:spcPts val="0"/>
              </a:spcAft>
              <a:buSzPts val="1300"/>
              <a:buNone/>
              <a:defRPr sz="1300"/>
            </a:lvl3pPr>
            <a:lvl4pPr lvl="3" rtl="0" algn="ctr">
              <a:lnSpc>
                <a:spcPct val="100000"/>
              </a:lnSpc>
              <a:spcBef>
                <a:spcPts val="0"/>
              </a:spcBef>
              <a:spcAft>
                <a:spcPts val="0"/>
              </a:spcAft>
              <a:buSzPts val="1300"/>
              <a:buNone/>
              <a:defRPr sz="1300"/>
            </a:lvl4pPr>
            <a:lvl5pPr lvl="4" rtl="0" algn="ctr">
              <a:lnSpc>
                <a:spcPct val="100000"/>
              </a:lnSpc>
              <a:spcBef>
                <a:spcPts val="0"/>
              </a:spcBef>
              <a:spcAft>
                <a:spcPts val="0"/>
              </a:spcAft>
              <a:buSzPts val="1300"/>
              <a:buNone/>
              <a:defRPr sz="1300"/>
            </a:lvl5pPr>
            <a:lvl6pPr lvl="5" rtl="0" algn="ctr">
              <a:lnSpc>
                <a:spcPct val="100000"/>
              </a:lnSpc>
              <a:spcBef>
                <a:spcPts val="0"/>
              </a:spcBef>
              <a:spcAft>
                <a:spcPts val="0"/>
              </a:spcAft>
              <a:buSzPts val="1300"/>
              <a:buNone/>
              <a:defRPr sz="1300"/>
            </a:lvl6pPr>
            <a:lvl7pPr lvl="6" rtl="0" algn="ctr">
              <a:lnSpc>
                <a:spcPct val="100000"/>
              </a:lnSpc>
              <a:spcBef>
                <a:spcPts val="0"/>
              </a:spcBef>
              <a:spcAft>
                <a:spcPts val="0"/>
              </a:spcAft>
              <a:buSzPts val="1300"/>
              <a:buNone/>
              <a:defRPr sz="1300"/>
            </a:lvl7pPr>
            <a:lvl8pPr lvl="7" rtl="0" algn="ctr">
              <a:lnSpc>
                <a:spcPct val="100000"/>
              </a:lnSpc>
              <a:spcBef>
                <a:spcPts val="0"/>
              </a:spcBef>
              <a:spcAft>
                <a:spcPts val="0"/>
              </a:spcAft>
              <a:buSzPts val="1300"/>
              <a:buNone/>
              <a:defRPr sz="1300"/>
            </a:lvl8pPr>
            <a:lvl9pPr lvl="8" rtl="0" algn="ctr">
              <a:lnSpc>
                <a:spcPct val="100000"/>
              </a:lnSpc>
              <a:spcBef>
                <a:spcPts val="0"/>
              </a:spcBef>
              <a:spcAft>
                <a:spcPts val="0"/>
              </a:spcAft>
              <a:buSzPts val="1300"/>
              <a:buNone/>
              <a:defRPr sz="1300"/>
            </a:lvl9pPr>
          </a:lstStyle>
          <a:p/>
        </p:txBody>
      </p:sp>
      <p:sp>
        <p:nvSpPr>
          <p:cNvPr id="398" name="Google Shape;398;p10"/>
          <p:cNvSpPr txBox="1"/>
          <p:nvPr>
            <p:ph idx="8" type="subTitle"/>
          </p:nvPr>
        </p:nvSpPr>
        <p:spPr>
          <a:xfrm>
            <a:off x="1783800" y="2538013"/>
            <a:ext cx="8624400" cy="763500"/>
          </a:xfrm>
          <a:prstGeom prst="rect">
            <a:avLst/>
          </a:prstGeom>
        </p:spPr>
        <p:txBody>
          <a:bodyPr anchorCtr="0" anchor="t" bIns="121900" lIns="121900" spcFirstLastPara="1" rIns="121900" wrap="square" tIns="121900">
            <a:normAutofit/>
          </a:bodyPr>
          <a:lstStyle>
            <a:lvl1pPr lvl="0" rtl="0" algn="ctr">
              <a:lnSpc>
                <a:spcPct val="80000"/>
              </a:lnSpc>
              <a:spcBef>
                <a:spcPts val="0"/>
              </a:spcBef>
              <a:spcAft>
                <a:spcPts val="0"/>
              </a:spcAft>
              <a:buSzPts val="4800"/>
              <a:buNone/>
              <a:defRPr sz="5500"/>
            </a:lvl1pPr>
            <a:lvl2pPr lvl="1" rtl="0" algn="ctr">
              <a:lnSpc>
                <a:spcPct val="100000"/>
              </a:lnSpc>
              <a:spcBef>
                <a:spcPts val="0"/>
              </a:spcBef>
              <a:spcAft>
                <a:spcPts val="0"/>
              </a:spcAft>
              <a:buSzPts val="4800"/>
              <a:buNone/>
              <a:defRPr sz="4800"/>
            </a:lvl2pPr>
            <a:lvl3pPr lvl="2" rtl="0" algn="ctr">
              <a:lnSpc>
                <a:spcPct val="100000"/>
              </a:lnSpc>
              <a:spcBef>
                <a:spcPts val="0"/>
              </a:spcBef>
              <a:spcAft>
                <a:spcPts val="0"/>
              </a:spcAft>
              <a:buSzPts val="4800"/>
              <a:buNone/>
              <a:defRPr sz="4800"/>
            </a:lvl3pPr>
            <a:lvl4pPr lvl="3" rtl="0" algn="ctr">
              <a:lnSpc>
                <a:spcPct val="100000"/>
              </a:lnSpc>
              <a:spcBef>
                <a:spcPts val="0"/>
              </a:spcBef>
              <a:spcAft>
                <a:spcPts val="0"/>
              </a:spcAft>
              <a:buSzPts val="4800"/>
              <a:buNone/>
              <a:defRPr sz="4800"/>
            </a:lvl4pPr>
            <a:lvl5pPr lvl="4" rtl="0" algn="ctr">
              <a:lnSpc>
                <a:spcPct val="100000"/>
              </a:lnSpc>
              <a:spcBef>
                <a:spcPts val="0"/>
              </a:spcBef>
              <a:spcAft>
                <a:spcPts val="0"/>
              </a:spcAft>
              <a:buSzPts val="4800"/>
              <a:buNone/>
              <a:defRPr sz="4800"/>
            </a:lvl5pPr>
            <a:lvl6pPr lvl="5" rtl="0" algn="ctr">
              <a:lnSpc>
                <a:spcPct val="100000"/>
              </a:lnSpc>
              <a:spcBef>
                <a:spcPts val="0"/>
              </a:spcBef>
              <a:spcAft>
                <a:spcPts val="0"/>
              </a:spcAft>
              <a:buSzPts val="4800"/>
              <a:buNone/>
              <a:defRPr sz="4800"/>
            </a:lvl6pPr>
            <a:lvl7pPr lvl="6" rtl="0" algn="ctr">
              <a:lnSpc>
                <a:spcPct val="100000"/>
              </a:lnSpc>
              <a:spcBef>
                <a:spcPts val="0"/>
              </a:spcBef>
              <a:spcAft>
                <a:spcPts val="0"/>
              </a:spcAft>
              <a:buSzPts val="4800"/>
              <a:buNone/>
              <a:defRPr sz="4800"/>
            </a:lvl7pPr>
            <a:lvl8pPr lvl="7" rtl="0" algn="ctr">
              <a:lnSpc>
                <a:spcPct val="100000"/>
              </a:lnSpc>
              <a:spcBef>
                <a:spcPts val="0"/>
              </a:spcBef>
              <a:spcAft>
                <a:spcPts val="0"/>
              </a:spcAft>
              <a:buSzPts val="4800"/>
              <a:buNone/>
              <a:defRPr sz="4800"/>
            </a:lvl8pPr>
            <a:lvl9pPr lvl="8" rtl="0" algn="ctr">
              <a:lnSpc>
                <a:spcPct val="100000"/>
              </a:lnSpc>
              <a:spcBef>
                <a:spcPts val="0"/>
              </a:spcBef>
              <a:spcAft>
                <a:spcPts val="0"/>
              </a:spcAft>
              <a:buSzPts val="4800"/>
              <a:buNone/>
              <a:defRPr sz="48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21" Type="http://schemas.openxmlformats.org/officeDocument/2006/relationships/theme" Target="../theme/theme2.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a:spcBef>
                <a:spcPts val="0"/>
              </a:spcBef>
              <a:spcAft>
                <a:spcPts val="0"/>
              </a:spcAft>
              <a:buClr>
                <a:schemeClr val="dk1"/>
              </a:buClr>
              <a:buSzPts val="5000"/>
              <a:buFont typeface="Shantell Sans ExtraBold"/>
              <a:buNone/>
              <a:defRPr sz="5000">
                <a:solidFill>
                  <a:schemeClr val="dk1"/>
                </a:solidFill>
                <a:latin typeface="Shantell Sans ExtraBold"/>
                <a:ea typeface="Shantell Sans ExtraBold"/>
                <a:cs typeface="Shantell Sans ExtraBold"/>
                <a:sym typeface="Shantell Sans ExtraBold"/>
              </a:defRPr>
            </a:lvl1pPr>
            <a:lvl2pPr lvl="1">
              <a:spcBef>
                <a:spcPts val="0"/>
              </a:spcBef>
              <a:spcAft>
                <a:spcPts val="0"/>
              </a:spcAft>
              <a:buClr>
                <a:schemeClr val="dk1"/>
              </a:buClr>
              <a:buSzPts val="5000"/>
              <a:buFont typeface="Shantell Sans ExtraBold"/>
              <a:buNone/>
              <a:defRPr sz="5000">
                <a:solidFill>
                  <a:schemeClr val="dk1"/>
                </a:solidFill>
                <a:latin typeface="Shantell Sans ExtraBold"/>
                <a:ea typeface="Shantell Sans ExtraBold"/>
                <a:cs typeface="Shantell Sans ExtraBold"/>
                <a:sym typeface="Shantell Sans ExtraBold"/>
              </a:defRPr>
            </a:lvl2pPr>
            <a:lvl3pPr lvl="2">
              <a:spcBef>
                <a:spcPts val="0"/>
              </a:spcBef>
              <a:spcAft>
                <a:spcPts val="0"/>
              </a:spcAft>
              <a:buClr>
                <a:schemeClr val="dk1"/>
              </a:buClr>
              <a:buSzPts val="5000"/>
              <a:buFont typeface="Shantell Sans ExtraBold"/>
              <a:buNone/>
              <a:defRPr sz="5000">
                <a:solidFill>
                  <a:schemeClr val="dk1"/>
                </a:solidFill>
                <a:latin typeface="Shantell Sans ExtraBold"/>
                <a:ea typeface="Shantell Sans ExtraBold"/>
                <a:cs typeface="Shantell Sans ExtraBold"/>
                <a:sym typeface="Shantell Sans ExtraBold"/>
              </a:defRPr>
            </a:lvl3pPr>
            <a:lvl4pPr lvl="3">
              <a:spcBef>
                <a:spcPts val="0"/>
              </a:spcBef>
              <a:spcAft>
                <a:spcPts val="0"/>
              </a:spcAft>
              <a:buClr>
                <a:schemeClr val="dk1"/>
              </a:buClr>
              <a:buSzPts val="5000"/>
              <a:buFont typeface="Shantell Sans ExtraBold"/>
              <a:buNone/>
              <a:defRPr sz="5000">
                <a:solidFill>
                  <a:schemeClr val="dk1"/>
                </a:solidFill>
                <a:latin typeface="Shantell Sans ExtraBold"/>
                <a:ea typeface="Shantell Sans ExtraBold"/>
                <a:cs typeface="Shantell Sans ExtraBold"/>
                <a:sym typeface="Shantell Sans ExtraBold"/>
              </a:defRPr>
            </a:lvl4pPr>
            <a:lvl5pPr lvl="4">
              <a:spcBef>
                <a:spcPts val="0"/>
              </a:spcBef>
              <a:spcAft>
                <a:spcPts val="0"/>
              </a:spcAft>
              <a:buClr>
                <a:schemeClr val="dk1"/>
              </a:buClr>
              <a:buSzPts val="5000"/>
              <a:buFont typeface="Shantell Sans ExtraBold"/>
              <a:buNone/>
              <a:defRPr sz="5000">
                <a:solidFill>
                  <a:schemeClr val="dk1"/>
                </a:solidFill>
                <a:latin typeface="Shantell Sans ExtraBold"/>
                <a:ea typeface="Shantell Sans ExtraBold"/>
                <a:cs typeface="Shantell Sans ExtraBold"/>
                <a:sym typeface="Shantell Sans ExtraBold"/>
              </a:defRPr>
            </a:lvl5pPr>
            <a:lvl6pPr lvl="5">
              <a:spcBef>
                <a:spcPts val="0"/>
              </a:spcBef>
              <a:spcAft>
                <a:spcPts val="0"/>
              </a:spcAft>
              <a:buClr>
                <a:schemeClr val="dk1"/>
              </a:buClr>
              <a:buSzPts val="5000"/>
              <a:buFont typeface="Shantell Sans ExtraBold"/>
              <a:buNone/>
              <a:defRPr sz="5000">
                <a:solidFill>
                  <a:schemeClr val="dk1"/>
                </a:solidFill>
                <a:latin typeface="Shantell Sans ExtraBold"/>
                <a:ea typeface="Shantell Sans ExtraBold"/>
                <a:cs typeface="Shantell Sans ExtraBold"/>
                <a:sym typeface="Shantell Sans ExtraBold"/>
              </a:defRPr>
            </a:lvl6pPr>
            <a:lvl7pPr lvl="6">
              <a:spcBef>
                <a:spcPts val="0"/>
              </a:spcBef>
              <a:spcAft>
                <a:spcPts val="0"/>
              </a:spcAft>
              <a:buClr>
                <a:schemeClr val="dk1"/>
              </a:buClr>
              <a:buSzPts val="5000"/>
              <a:buFont typeface="Shantell Sans ExtraBold"/>
              <a:buNone/>
              <a:defRPr sz="5000">
                <a:solidFill>
                  <a:schemeClr val="dk1"/>
                </a:solidFill>
                <a:latin typeface="Shantell Sans ExtraBold"/>
                <a:ea typeface="Shantell Sans ExtraBold"/>
                <a:cs typeface="Shantell Sans ExtraBold"/>
                <a:sym typeface="Shantell Sans ExtraBold"/>
              </a:defRPr>
            </a:lvl7pPr>
            <a:lvl8pPr lvl="7">
              <a:spcBef>
                <a:spcPts val="0"/>
              </a:spcBef>
              <a:spcAft>
                <a:spcPts val="0"/>
              </a:spcAft>
              <a:buClr>
                <a:schemeClr val="dk1"/>
              </a:buClr>
              <a:buSzPts val="5000"/>
              <a:buFont typeface="Shantell Sans ExtraBold"/>
              <a:buNone/>
              <a:defRPr sz="5000">
                <a:solidFill>
                  <a:schemeClr val="dk1"/>
                </a:solidFill>
                <a:latin typeface="Shantell Sans ExtraBold"/>
                <a:ea typeface="Shantell Sans ExtraBold"/>
                <a:cs typeface="Shantell Sans ExtraBold"/>
                <a:sym typeface="Shantell Sans ExtraBold"/>
              </a:defRPr>
            </a:lvl8pPr>
            <a:lvl9pPr lvl="8">
              <a:spcBef>
                <a:spcPts val="0"/>
              </a:spcBef>
              <a:spcAft>
                <a:spcPts val="0"/>
              </a:spcAft>
              <a:buClr>
                <a:schemeClr val="dk1"/>
              </a:buClr>
              <a:buSzPts val="5000"/>
              <a:buFont typeface="Shantell Sans ExtraBold"/>
              <a:buNone/>
              <a:defRPr sz="5000">
                <a:solidFill>
                  <a:schemeClr val="dk1"/>
                </a:solidFill>
                <a:latin typeface="Shantell Sans ExtraBold"/>
                <a:ea typeface="Shantell Sans ExtraBold"/>
                <a:cs typeface="Shantell Sans ExtraBold"/>
                <a:sym typeface="Shantell Sans ExtraBold"/>
              </a:defRPr>
            </a:lvl9pPr>
          </a:lstStyle>
          <a:p/>
        </p:txBody>
      </p:sp>
      <p:sp>
        <p:nvSpPr>
          <p:cNvPr id="7" name="Google Shape;7;p1"/>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rmAutofit/>
          </a:bodyPr>
          <a:lstStyle>
            <a:lvl1pPr indent="-368300" lvl="0" marL="457200">
              <a:lnSpc>
                <a:spcPct val="115000"/>
              </a:lnSpc>
              <a:spcBef>
                <a:spcPts val="0"/>
              </a:spcBef>
              <a:spcAft>
                <a:spcPts val="0"/>
              </a:spcAft>
              <a:buClr>
                <a:schemeClr val="dk2"/>
              </a:buClr>
              <a:buSzPts val="2200"/>
              <a:buFont typeface="Shantell Sans"/>
              <a:buChar char="●"/>
              <a:defRPr sz="2200">
                <a:solidFill>
                  <a:schemeClr val="dk2"/>
                </a:solidFill>
                <a:latin typeface="Shantell Sans"/>
                <a:ea typeface="Shantell Sans"/>
                <a:cs typeface="Shantell Sans"/>
                <a:sym typeface="Shantell Sans"/>
              </a:defRPr>
            </a:lvl1pPr>
            <a:lvl2pPr indent="-368300" lvl="1" marL="914400">
              <a:lnSpc>
                <a:spcPct val="115000"/>
              </a:lnSpc>
              <a:spcBef>
                <a:spcPts val="0"/>
              </a:spcBef>
              <a:spcAft>
                <a:spcPts val="0"/>
              </a:spcAft>
              <a:buClr>
                <a:schemeClr val="dk2"/>
              </a:buClr>
              <a:buSzPts val="2200"/>
              <a:buFont typeface="Shantell Sans"/>
              <a:buChar char="○"/>
              <a:defRPr sz="2200">
                <a:solidFill>
                  <a:schemeClr val="dk2"/>
                </a:solidFill>
                <a:latin typeface="Shantell Sans"/>
                <a:ea typeface="Shantell Sans"/>
                <a:cs typeface="Shantell Sans"/>
                <a:sym typeface="Shantell Sans"/>
              </a:defRPr>
            </a:lvl2pPr>
            <a:lvl3pPr indent="-368300" lvl="2" marL="1371600">
              <a:lnSpc>
                <a:spcPct val="115000"/>
              </a:lnSpc>
              <a:spcBef>
                <a:spcPts val="0"/>
              </a:spcBef>
              <a:spcAft>
                <a:spcPts val="0"/>
              </a:spcAft>
              <a:buClr>
                <a:schemeClr val="dk2"/>
              </a:buClr>
              <a:buSzPts val="2200"/>
              <a:buFont typeface="Shantell Sans"/>
              <a:buChar char="■"/>
              <a:defRPr sz="2200">
                <a:solidFill>
                  <a:schemeClr val="dk2"/>
                </a:solidFill>
                <a:latin typeface="Shantell Sans"/>
                <a:ea typeface="Shantell Sans"/>
                <a:cs typeface="Shantell Sans"/>
                <a:sym typeface="Shantell Sans"/>
              </a:defRPr>
            </a:lvl3pPr>
            <a:lvl4pPr indent="-368300" lvl="3" marL="1828800">
              <a:lnSpc>
                <a:spcPct val="115000"/>
              </a:lnSpc>
              <a:spcBef>
                <a:spcPts val="0"/>
              </a:spcBef>
              <a:spcAft>
                <a:spcPts val="0"/>
              </a:spcAft>
              <a:buClr>
                <a:schemeClr val="dk2"/>
              </a:buClr>
              <a:buSzPts val="2200"/>
              <a:buFont typeface="Shantell Sans"/>
              <a:buChar char="●"/>
              <a:defRPr sz="2200">
                <a:solidFill>
                  <a:schemeClr val="dk2"/>
                </a:solidFill>
                <a:latin typeface="Shantell Sans"/>
                <a:ea typeface="Shantell Sans"/>
                <a:cs typeface="Shantell Sans"/>
                <a:sym typeface="Shantell Sans"/>
              </a:defRPr>
            </a:lvl4pPr>
            <a:lvl5pPr indent="-368300" lvl="4" marL="2286000">
              <a:lnSpc>
                <a:spcPct val="115000"/>
              </a:lnSpc>
              <a:spcBef>
                <a:spcPts val="0"/>
              </a:spcBef>
              <a:spcAft>
                <a:spcPts val="0"/>
              </a:spcAft>
              <a:buClr>
                <a:schemeClr val="dk2"/>
              </a:buClr>
              <a:buSzPts val="2200"/>
              <a:buFont typeface="Shantell Sans"/>
              <a:buChar char="○"/>
              <a:defRPr sz="2200">
                <a:solidFill>
                  <a:schemeClr val="dk2"/>
                </a:solidFill>
                <a:latin typeface="Shantell Sans"/>
                <a:ea typeface="Shantell Sans"/>
                <a:cs typeface="Shantell Sans"/>
                <a:sym typeface="Shantell Sans"/>
              </a:defRPr>
            </a:lvl5pPr>
            <a:lvl6pPr indent="-368300" lvl="5" marL="2743200">
              <a:lnSpc>
                <a:spcPct val="115000"/>
              </a:lnSpc>
              <a:spcBef>
                <a:spcPts val="0"/>
              </a:spcBef>
              <a:spcAft>
                <a:spcPts val="0"/>
              </a:spcAft>
              <a:buClr>
                <a:schemeClr val="dk2"/>
              </a:buClr>
              <a:buSzPts val="2200"/>
              <a:buFont typeface="Shantell Sans"/>
              <a:buChar char="■"/>
              <a:defRPr sz="2200">
                <a:solidFill>
                  <a:schemeClr val="dk2"/>
                </a:solidFill>
                <a:latin typeface="Shantell Sans"/>
                <a:ea typeface="Shantell Sans"/>
                <a:cs typeface="Shantell Sans"/>
                <a:sym typeface="Shantell Sans"/>
              </a:defRPr>
            </a:lvl6pPr>
            <a:lvl7pPr indent="-368300" lvl="6" marL="3200400">
              <a:lnSpc>
                <a:spcPct val="115000"/>
              </a:lnSpc>
              <a:spcBef>
                <a:spcPts val="0"/>
              </a:spcBef>
              <a:spcAft>
                <a:spcPts val="0"/>
              </a:spcAft>
              <a:buClr>
                <a:schemeClr val="dk2"/>
              </a:buClr>
              <a:buSzPts val="2200"/>
              <a:buFont typeface="Shantell Sans"/>
              <a:buChar char="●"/>
              <a:defRPr sz="2200">
                <a:solidFill>
                  <a:schemeClr val="dk2"/>
                </a:solidFill>
                <a:latin typeface="Shantell Sans"/>
                <a:ea typeface="Shantell Sans"/>
                <a:cs typeface="Shantell Sans"/>
                <a:sym typeface="Shantell Sans"/>
              </a:defRPr>
            </a:lvl7pPr>
            <a:lvl8pPr indent="-368300" lvl="7" marL="3657600">
              <a:lnSpc>
                <a:spcPct val="115000"/>
              </a:lnSpc>
              <a:spcBef>
                <a:spcPts val="0"/>
              </a:spcBef>
              <a:spcAft>
                <a:spcPts val="0"/>
              </a:spcAft>
              <a:buClr>
                <a:schemeClr val="dk2"/>
              </a:buClr>
              <a:buSzPts val="2200"/>
              <a:buFont typeface="Shantell Sans"/>
              <a:buChar char="○"/>
              <a:defRPr sz="2200">
                <a:solidFill>
                  <a:schemeClr val="dk2"/>
                </a:solidFill>
                <a:latin typeface="Shantell Sans"/>
                <a:ea typeface="Shantell Sans"/>
                <a:cs typeface="Shantell Sans"/>
                <a:sym typeface="Shantell Sans"/>
              </a:defRPr>
            </a:lvl8pPr>
            <a:lvl9pPr indent="-368300" lvl="8" marL="4114800">
              <a:lnSpc>
                <a:spcPct val="115000"/>
              </a:lnSpc>
              <a:spcBef>
                <a:spcPts val="0"/>
              </a:spcBef>
              <a:spcAft>
                <a:spcPts val="0"/>
              </a:spcAft>
              <a:buClr>
                <a:schemeClr val="dk2"/>
              </a:buClr>
              <a:buSzPts val="2200"/>
              <a:buFont typeface="Shantell Sans"/>
              <a:buChar char="■"/>
              <a:defRPr sz="2200">
                <a:solidFill>
                  <a:schemeClr val="dk2"/>
                </a:solidFill>
                <a:latin typeface="Shantell Sans"/>
                <a:ea typeface="Shantell Sans"/>
                <a:cs typeface="Shantell Sans"/>
                <a:sym typeface="Shantell Sans"/>
              </a:defRPr>
            </a:lvl9pPr>
          </a:lstStyle>
          <a:p/>
        </p:txBody>
      </p:sp>
      <p:sp>
        <p:nvSpPr>
          <p:cNvPr id="8" name="Google Shape;8;p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
        <p:nvSpPr>
          <p:cNvPr id="9" name="Google Shape;9;p1"/>
          <p:cNvSpPr/>
          <p:nvPr/>
        </p:nvSpPr>
        <p:spPr>
          <a:xfrm rot="5400000">
            <a:off x="-462658" y="6119355"/>
            <a:ext cx="1131345" cy="114589"/>
          </a:xfrm>
          <a:custGeom>
            <a:rect b="b" l="l" r="r" t="t"/>
            <a:pathLst>
              <a:path extrusionOk="0" h="87640" w="919793">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 name="Google Shape;10;p1"/>
          <p:cNvSpPr txBox="1"/>
          <p:nvPr/>
        </p:nvSpPr>
        <p:spPr>
          <a:xfrm>
            <a:off x="9931800" y="13425"/>
            <a:ext cx="2260200" cy="400200"/>
          </a:xfrm>
          <a:prstGeom prst="rect">
            <a:avLst/>
          </a:prstGeom>
          <a:solidFill>
            <a:schemeClr val="lt1"/>
          </a:solid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a:solidFill>
                  <a:schemeClr val="lt1"/>
                </a:solidFill>
              </a:rPr>
              <a:t>slidesmania.com</a:t>
            </a:r>
            <a:endParaRPr>
              <a:solidFill>
                <a:schemeClr val="lt1"/>
              </a:solidFil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image" Target="../media/image1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5.xml"/><Relationship Id="rId3" Type="http://schemas.openxmlformats.org/officeDocument/2006/relationships/image" Target="../media/image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 Id="rId3" Type="http://schemas.openxmlformats.org/officeDocument/2006/relationships/image" Target="../media/image10.png"/><Relationship Id="rId4" Type="http://schemas.openxmlformats.org/officeDocument/2006/relationships/image" Target="../media/image12.png"/><Relationship Id="rId5"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0.xml"/><Relationship Id="rId3"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s://slidesmania.com/" TargetMode="External"/><Relationship Id="rId4" Type="http://schemas.openxmlformats.org/officeDocument/2006/relationships/hyperlink" Target="https://unsplash.com/"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2" name="Shape 572"/>
        <p:cNvGrpSpPr/>
        <p:nvPr/>
      </p:nvGrpSpPr>
      <p:grpSpPr>
        <a:xfrm>
          <a:off x="0" y="0"/>
          <a:ext cx="0" cy="0"/>
          <a:chOff x="0" y="0"/>
          <a:chExt cx="0" cy="0"/>
        </a:xfrm>
      </p:grpSpPr>
      <p:sp>
        <p:nvSpPr>
          <p:cNvPr id="573" name="Google Shape;573;p22"/>
          <p:cNvSpPr txBox="1"/>
          <p:nvPr>
            <p:ph type="ctrTitle"/>
          </p:nvPr>
        </p:nvSpPr>
        <p:spPr>
          <a:xfrm>
            <a:off x="4595517" y="1403525"/>
            <a:ext cx="6371100" cy="27369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SzPts val="990"/>
              <a:buNone/>
            </a:pPr>
            <a:r>
              <a:rPr lang="en"/>
              <a:t>Early childhood development</a:t>
            </a:r>
            <a:endParaRPr/>
          </a:p>
        </p:txBody>
      </p:sp>
      <p:sp>
        <p:nvSpPr>
          <p:cNvPr id="574" name="Google Shape;574;p22"/>
          <p:cNvSpPr txBox="1"/>
          <p:nvPr>
            <p:ph idx="1" type="subTitle"/>
          </p:nvPr>
        </p:nvSpPr>
        <p:spPr>
          <a:xfrm>
            <a:off x="4595511" y="4037176"/>
            <a:ext cx="6371100" cy="793200"/>
          </a:xfrm>
          <a:prstGeom prst="rect">
            <a:avLst/>
          </a:prstGeom>
        </p:spPr>
        <p:txBody>
          <a:bodyPr anchorCtr="0" anchor="t" bIns="121900" lIns="121900" spcFirstLastPara="1" rIns="121900" wrap="square" tIns="121900">
            <a:normAutofit/>
          </a:bodyPr>
          <a:lstStyle/>
          <a:p>
            <a:pPr indent="0" lvl="0" marL="0" rtl="0" algn="ctr">
              <a:spcBef>
                <a:spcPts val="0"/>
              </a:spcBef>
              <a:spcAft>
                <a:spcPts val="0"/>
              </a:spcAft>
              <a:buNone/>
            </a:pPr>
            <a:r>
              <a:rPr lang="en"/>
              <a:t>Here you can add a subtitle.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0" name="Shape 700"/>
        <p:cNvGrpSpPr/>
        <p:nvPr/>
      </p:nvGrpSpPr>
      <p:grpSpPr>
        <a:xfrm>
          <a:off x="0" y="0"/>
          <a:ext cx="0" cy="0"/>
          <a:chOff x="0" y="0"/>
          <a:chExt cx="0" cy="0"/>
        </a:xfrm>
      </p:grpSpPr>
      <p:sp>
        <p:nvSpPr>
          <p:cNvPr id="701" name="Google Shape;701;p31"/>
          <p:cNvSpPr/>
          <p:nvPr/>
        </p:nvSpPr>
        <p:spPr>
          <a:xfrm rot="-9916621">
            <a:off x="412758" y="745102"/>
            <a:ext cx="6834359" cy="5367743"/>
          </a:xfrm>
          <a:custGeom>
            <a:rect b="b" l="l" r="r" t="t"/>
            <a:pathLst>
              <a:path extrusionOk="0" h="414151" w="470711">
                <a:moveTo>
                  <a:pt x="188380" y="238"/>
                </a:moveTo>
                <a:cubicBezTo>
                  <a:pt x="92002" y="4148"/>
                  <a:pt x="-58524" y="151023"/>
                  <a:pt x="23702" y="260659"/>
                </a:cubicBezTo>
                <a:cubicBezTo>
                  <a:pt x="76599" y="331185"/>
                  <a:pt x="136276" y="303391"/>
                  <a:pt x="211361" y="333424"/>
                </a:cubicBezTo>
                <a:cubicBezTo>
                  <a:pt x="275155" y="358943"/>
                  <a:pt x="292089" y="418932"/>
                  <a:pt x="368380" y="413848"/>
                </a:cubicBezTo>
                <a:cubicBezTo>
                  <a:pt x="463369" y="407517"/>
                  <a:pt x="487366" y="267071"/>
                  <a:pt x="460292" y="199382"/>
                </a:cubicBezTo>
                <a:cubicBezTo>
                  <a:pt x="410909" y="75931"/>
                  <a:pt x="317013" y="-4980"/>
                  <a:pt x="188380" y="238"/>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702" name="Google Shape;702;p31"/>
          <p:cNvPicPr preferRelativeResize="0"/>
          <p:nvPr/>
        </p:nvPicPr>
        <p:blipFill rotWithShape="1">
          <a:blip r:embed="rId3">
            <a:alphaModFix/>
          </a:blip>
          <a:srcRect b="5096" l="0" r="0" t="0"/>
          <a:stretch/>
        </p:blipFill>
        <p:spPr>
          <a:xfrm flipH="1">
            <a:off x="6342475" y="-6025"/>
            <a:ext cx="5508600" cy="6870000"/>
          </a:xfrm>
          <a:prstGeom prst="roundRect">
            <a:avLst>
              <a:gd fmla="val 50000" name="adj"/>
            </a:avLst>
          </a:prstGeom>
          <a:noFill/>
          <a:ln>
            <a:noFill/>
          </a:ln>
        </p:spPr>
      </p:pic>
      <p:sp>
        <p:nvSpPr>
          <p:cNvPr id="703" name="Google Shape;703;p31"/>
          <p:cNvSpPr txBox="1"/>
          <p:nvPr>
            <p:ph type="title"/>
          </p:nvPr>
        </p:nvSpPr>
        <p:spPr>
          <a:xfrm>
            <a:off x="685550" y="1315750"/>
            <a:ext cx="5162400" cy="16458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a:t>Cats love to sleep.</a:t>
            </a:r>
            <a:endParaRPr/>
          </a:p>
        </p:txBody>
      </p:sp>
      <p:sp>
        <p:nvSpPr>
          <p:cNvPr id="704" name="Google Shape;704;p31"/>
          <p:cNvSpPr txBox="1"/>
          <p:nvPr>
            <p:ph idx="1" type="body"/>
          </p:nvPr>
        </p:nvSpPr>
        <p:spPr>
          <a:xfrm>
            <a:off x="685550" y="3098850"/>
            <a:ext cx="5162400" cy="2899500"/>
          </a:xfrm>
          <a:prstGeom prst="rect">
            <a:avLst/>
          </a:prstGeom>
        </p:spPr>
        <p:txBody>
          <a:bodyPr anchorCtr="0" anchor="t" bIns="121900" lIns="121900" spcFirstLastPara="1" rIns="121900" wrap="square" tIns="121900">
            <a:normAutofit/>
          </a:bodyPr>
          <a:lstStyle/>
          <a:p>
            <a:pPr indent="0" lvl="0" marL="0" rtl="0" algn="l">
              <a:spcBef>
                <a:spcPts val="0"/>
              </a:spcBef>
              <a:spcAft>
                <a:spcPts val="0"/>
              </a:spcAft>
              <a:buClr>
                <a:srgbClr val="000000"/>
              </a:buClr>
              <a:buSzPts val="1900"/>
              <a:buFont typeface="Arial"/>
              <a:buNone/>
            </a:pPr>
            <a:r>
              <a:rPr lang="en"/>
              <a:t>A fifteen-year-old cat has probably spent ten years of its life sleeping.</a:t>
            </a:r>
            <a:endParaRPr/>
          </a:p>
          <a:p>
            <a:pPr indent="0" lvl="0" marL="0" rtl="0" algn="l">
              <a:spcBef>
                <a:spcPts val="0"/>
              </a:spcBef>
              <a:spcAft>
                <a:spcPts val="0"/>
              </a:spcAft>
              <a:buClr>
                <a:srgbClr val="000000"/>
              </a:buClr>
              <a:buSzPts val="1900"/>
              <a:buFont typeface="Arial"/>
              <a:buNone/>
            </a:pPr>
            <a:r>
              <a:t/>
            </a:r>
            <a:endParaRPr/>
          </a:p>
          <a:p>
            <a:pPr indent="0" lvl="0" marL="0" rtl="0" algn="l">
              <a:spcBef>
                <a:spcPts val="0"/>
              </a:spcBef>
              <a:spcAft>
                <a:spcPts val="0"/>
              </a:spcAft>
              <a:buClr>
                <a:srgbClr val="000000"/>
              </a:buClr>
              <a:buSzPts val="1900"/>
              <a:buFont typeface="Arial"/>
              <a:buNone/>
            </a:pPr>
            <a:r>
              <a:rPr lang="en"/>
              <a:t>Also, cats use their whiskers as feelers to determine if a space is too small to squeeze through.</a:t>
            </a:r>
            <a:endParaRPr/>
          </a:p>
        </p:txBody>
      </p:sp>
      <p:sp>
        <p:nvSpPr>
          <p:cNvPr id="705" name="Google Shape;705;p31"/>
          <p:cNvSpPr/>
          <p:nvPr/>
        </p:nvSpPr>
        <p:spPr>
          <a:xfrm>
            <a:off x="-157350" y="-187573"/>
            <a:ext cx="1891270" cy="1205081"/>
          </a:xfrm>
          <a:custGeom>
            <a:rect b="b" l="l" r="r" t="t"/>
            <a:pathLst>
              <a:path extrusionOk="0" h="315260" w="494773">
                <a:moveTo>
                  <a:pt x="317" y="173323"/>
                </a:moveTo>
                <a:cubicBezTo>
                  <a:pt x="3353" y="161281"/>
                  <a:pt x="35171" y="149144"/>
                  <a:pt x="73143" y="164721"/>
                </a:cubicBezTo>
                <a:cubicBezTo>
                  <a:pt x="117834" y="183047"/>
                  <a:pt x="140625" y="277680"/>
                  <a:pt x="184790" y="270798"/>
                </a:cubicBezTo>
                <a:cubicBezTo>
                  <a:pt x="228914" y="263916"/>
                  <a:pt x="271015" y="199729"/>
                  <a:pt x="306031" y="149650"/>
                </a:cubicBezTo>
                <a:cubicBezTo>
                  <a:pt x="353475" y="81874"/>
                  <a:pt x="436867" y="-9163"/>
                  <a:pt x="469333" y="745"/>
                </a:cubicBezTo>
                <a:cubicBezTo>
                  <a:pt x="545357" y="23944"/>
                  <a:pt x="432818" y="79660"/>
                  <a:pt x="369223" y="159930"/>
                </a:cubicBezTo>
                <a:cubicBezTo>
                  <a:pt x="315990" y="227171"/>
                  <a:pt x="234946" y="315769"/>
                  <a:pt x="183292" y="315259"/>
                </a:cubicBezTo>
                <a:cubicBezTo>
                  <a:pt x="106783" y="314506"/>
                  <a:pt x="109657" y="243631"/>
                  <a:pt x="62496" y="207510"/>
                </a:cubicBezTo>
                <a:cubicBezTo>
                  <a:pt x="15376" y="171390"/>
                  <a:pt x="-2679" y="185362"/>
                  <a:pt x="317" y="173323"/>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706" name="Google Shape;706;p31"/>
          <p:cNvGrpSpPr/>
          <p:nvPr/>
        </p:nvGrpSpPr>
        <p:grpSpPr>
          <a:xfrm>
            <a:off x="10725072" y="5019806"/>
            <a:ext cx="1317294" cy="1728534"/>
            <a:chOff x="2671700" y="160784"/>
            <a:chExt cx="209018" cy="274266"/>
          </a:xfrm>
        </p:grpSpPr>
        <p:sp>
          <p:nvSpPr>
            <p:cNvPr id="707" name="Google Shape;707;p31"/>
            <p:cNvSpPr/>
            <p:nvPr/>
          </p:nvSpPr>
          <p:spPr>
            <a:xfrm>
              <a:off x="2725059" y="160784"/>
              <a:ext cx="31597" cy="54961"/>
            </a:xfrm>
            <a:custGeom>
              <a:rect b="b" l="l" r="r" t="t"/>
              <a:pathLst>
                <a:path extrusionOk="0" h="54961" w="31597">
                  <a:moveTo>
                    <a:pt x="16217" y="22"/>
                  </a:moveTo>
                  <a:cubicBezTo>
                    <a:pt x="1437" y="1347"/>
                    <a:pt x="-10492" y="52964"/>
                    <a:pt x="14375" y="54901"/>
                  </a:cubicBezTo>
                  <a:cubicBezTo>
                    <a:pt x="42668" y="57106"/>
                    <a:pt x="30831" y="-1289"/>
                    <a:pt x="16217" y="2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08" name="Google Shape;708;p31"/>
            <p:cNvSpPr/>
            <p:nvPr/>
          </p:nvSpPr>
          <p:spPr>
            <a:xfrm>
              <a:off x="2810228" y="256504"/>
              <a:ext cx="70490" cy="49129"/>
            </a:xfrm>
            <a:custGeom>
              <a:rect b="b" l="l" r="r" t="t"/>
              <a:pathLst>
                <a:path extrusionOk="0" h="49129" w="70490">
                  <a:moveTo>
                    <a:pt x="70364" y="12312"/>
                  </a:moveTo>
                  <a:cubicBezTo>
                    <a:pt x="66377" y="-16001"/>
                    <a:pt x="-7716" y="9265"/>
                    <a:pt x="659" y="40246"/>
                  </a:cubicBezTo>
                  <a:cubicBezTo>
                    <a:pt x="6942" y="63471"/>
                    <a:pt x="73773" y="36539"/>
                    <a:pt x="70364" y="1231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09" name="Google Shape;709;p31"/>
            <p:cNvSpPr/>
            <p:nvPr/>
          </p:nvSpPr>
          <p:spPr>
            <a:xfrm>
              <a:off x="2680518" y="295461"/>
              <a:ext cx="46131" cy="61760"/>
            </a:xfrm>
            <a:custGeom>
              <a:rect b="b" l="l" r="r" t="t"/>
              <a:pathLst>
                <a:path extrusionOk="0" h="61760" w="46131">
                  <a:moveTo>
                    <a:pt x="42563" y="1151"/>
                  </a:moveTo>
                  <a:cubicBezTo>
                    <a:pt x="25795" y="-8329"/>
                    <a:pt x="-12597" y="43430"/>
                    <a:pt x="4130" y="57658"/>
                  </a:cubicBezTo>
                  <a:cubicBezTo>
                    <a:pt x="29568" y="79294"/>
                    <a:pt x="55853" y="8667"/>
                    <a:pt x="42563" y="1151"/>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10" name="Google Shape;710;p31"/>
            <p:cNvSpPr/>
            <p:nvPr/>
          </p:nvSpPr>
          <p:spPr>
            <a:xfrm>
              <a:off x="2675003" y="203344"/>
              <a:ext cx="33361" cy="48990"/>
            </a:xfrm>
            <a:custGeom>
              <a:rect b="b" l="l" r="r" t="t"/>
              <a:pathLst>
                <a:path extrusionOk="0" h="48990" w="33361">
                  <a:moveTo>
                    <a:pt x="7402" y="306"/>
                  </a:moveTo>
                  <a:cubicBezTo>
                    <a:pt x="-5119" y="3785"/>
                    <a:pt x="-2804" y="56086"/>
                    <a:pt x="22464" y="48178"/>
                  </a:cubicBezTo>
                  <a:cubicBezTo>
                    <a:pt x="47737" y="40269"/>
                    <a:pt x="23246" y="-4096"/>
                    <a:pt x="7402" y="306"/>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11" name="Google Shape;711;p31"/>
            <p:cNvSpPr/>
            <p:nvPr/>
          </p:nvSpPr>
          <p:spPr>
            <a:xfrm>
              <a:off x="2734610" y="231957"/>
              <a:ext cx="47255" cy="59139"/>
            </a:xfrm>
            <a:custGeom>
              <a:rect b="b" l="l" r="r" t="t"/>
              <a:pathLst>
                <a:path extrusionOk="0" h="59139" w="47255">
                  <a:moveTo>
                    <a:pt x="4274" y="1399"/>
                  </a:moveTo>
                  <a:cubicBezTo>
                    <a:pt x="-2373" y="6582"/>
                    <a:pt x="-21" y="15896"/>
                    <a:pt x="2998" y="25950"/>
                  </a:cubicBezTo>
                  <a:cubicBezTo>
                    <a:pt x="6019" y="35989"/>
                    <a:pt x="9694" y="46767"/>
                    <a:pt x="15685" y="53850"/>
                  </a:cubicBezTo>
                  <a:cubicBezTo>
                    <a:pt x="26170" y="66247"/>
                    <a:pt x="52710" y="55600"/>
                    <a:pt x="46257" y="34918"/>
                  </a:cubicBezTo>
                  <a:cubicBezTo>
                    <a:pt x="44370" y="28873"/>
                    <a:pt x="34829" y="19429"/>
                    <a:pt x="25668" y="11173"/>
                  </a:cubicBezTo>
                  <a:cubicBezTo>
                    <a:pt x="17527" y="3837"/>
                    <a:pt x="9953" y="-3032"/>
                    <a:pt x="4274" y="139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12" name="Google Shape;712;p31"/>
            <p:cNvSpPr/>
            <p:nvPr/>
          </p:nvSpPr>
          <p:spPr>
            <a:xfrm>
              <a:off x="2737281" y="326646"/>
              <a:ext cx="42894" cy="61613"/>
            </a:xfrm>
            <a:custGeom>
              <a:rect b="b" l="l" r="r" t="t"/>
              <a:pathLst>
                <a:path extrusionOk="0" h="61613" w="42894">
                  <a:moveTo>
                    <a:pt x="5885" y="880"/>
                  </a:moveTo>
                  <a:cubicBezTo>
                    <a:pt x="-1438" y="5052"/>
                    <a:pt x="-450" y="14607"/>
                    <a:pt x="1092" y="24991"/>
                  </a:cubicBezTo>
                  <a:cubicBezTo>
                    <a:pt x="2631" y="35360"/>
                    <a:pt x="4720" y="46555"/>
                    <a:pt x="9626" y="54427"/>
                  </a:cubicBezTo>
                  <a:cubicBezTo>
                    <a:pt x="18216" y="68205"/>
                    <a:pt x="46014" y="61491"/>
                    <a:pt x="42606" y="40096"/>
                  </a:cubicBezTo>
                  <a:cubicBezTo>
                    <a:pt x="41610" y="33841"/>
                    <a:pt x="33530" y="23122"/>
                    <a:pt x="25652" y="13633"/>
                  </a:cubicBezTo>
                  <a:cubicBezTo>
                    <a:pt x="18653" y="5201"/>
                    <a:pt x="12148" y="-2687"/>
                    <a:pt x="5885" y="88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13" name="Google Shape;713;p31"/>
            <p:cNvSpPr/>
            <p:nvPr/>
          </p:nvSpPr>
          <p:spPr>
            <a:xfrm>
              <a:off x="2671700" y="394353"/>
              <a:ext cx="48456" cy="40697"/>
            </a:xfrm>
            <a:custGeom>
              <a:rect b="b" l="l" r="r" t="t"/>
              <a:pathLst>
                <a:path extrusionOk="0" h="40697" w="48456">
                  <a:moveTo>
                    <a:pt x="1261" y="2881"/>
                  </a:moveTo>
                  <a:cubicBezTo>
                    <a:pt x="-2350" y="8962"/>
                    <a:pt x="2398" y="15341"/>
                    <a:pt x="7904" y="22069"/>
                  </a:cubicBezTo>
                  <a:cubicBezTo>
                    <a:pt x="13401" y="28793"/>
                    <a:pt x="19647" y="35865"/>
                    <a:pt x="26561" y="39379"/>
                  </a:cubicBezTo>
                  <a:cubicBezTo>
                    <a:pt x="38665" y="45528"/>
                    <a:pt x="56218" y="28934"/>
                    <a:pt x="44705" y="15167"/>
                  </a:cubicBezTo>
                  <a:cubicBezTo>
                    <a:pt x="41341" y="11139"/>
                    <a:pt x="30901" y="6951"/>
                    <a:pt x="21125" y="3550"/>
                  </a:cubicBezTo>
                  <a:cubicBezTo>
                    <a:pt x="12441" y="527"/>
                    <a:pt x="4349" y="-2317"/>
                    <a:pt x="1261" y="2881"/>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714" name="Google Shape;714;p31"/>
          <p:cNvSpPr/>
          <p:nvPr/>
        </p:nvSpPr>
        <p:spPr>
          <a:xfrm rot="-1397386">
            <a:off x="10034556" y="-224916"/>
            <a:ext cx="1985337" cy="1279752"/>
          </a:xfrm>
          <a:custGeom>
            <a:rect b="b" l="l" r="r" t="t"/>
            <a:pathLst>
              <a:path extrusionOk="0" h="258488" w="401004">
                <a:moveTo>
                  <a:pt x="397771" y="163903"/>
                </a:moveTo>
                <a:cubicBezTo>
                  <a:pt x="413316" y="196499"/>
                  <a:pt x="369070" y="212894"/>
                  <a:pt x="344457" y="224856"/>
                </a:cubicBezTo>
                <a:cubicBezTo>
                  <a:pt x="324217" y="234725"/>
                  <a:pt x="270781" y="269066"/>
                  <a:pt x="231353" y="255262"/>
                </a:cubicBezTo>
                <a:cubicBezTo>
                  <a:pt x="191924" y="241461"/>
                  <a:pt x="200425" y="179080"/>
                  <a:pt x="182613" y="169113"/>
                </a:cubicBezTo>
                <a:cubicBezTo>
                  <a:pt x="159053" y="155908"/>
                  <a:pt x="80884" y="207405"/>
                  <a:pt x="35585" y="186043"/>
                </a:cubicBezTo>
                <a:cubicBezTo>
                  <a:pt x="-23882" y="157981"/>
                  <a:pt x="3282" y="-3786"/>
                  <a:pt x="30161" y="68"/>
                </a:cubicBezTo>
                <a:cubicBezTo>
                  <a:pt x="72504" y="6136"/>
                  <a:pt x="10406" y="116322"/>
                  <a:pt x="47892" y="145954"/>
                </a:cubicBezTo>
                <a:cubicBezTo>
                  <a:pt x="79589" y="170984"/>
                  <a:pt x="159741" y="102854"/>
                  <a:pt x="210991" y="117722"/>
                </a:cubicBezTo>
                <a:cubicBezTo>
                  <a:pt x="262240" y="132587"/>
                  <a:pt x="241473" y="188455"/>
                  <a:pt x="256006" y="197438"/>
                </a:cubicBezTo>
                <a:cubicBezTo>
                  <a:pt x="268029" y="204846"/>
                  <a:pt x="291508" y="190014"/>
                  <a:pt x="331706" y="166680"/>
                </a:cubicBezTo>
                <a:cubicBezTo>
                  <a:pt x="346522" y="158078"/>
                  <a:pt x="382226" y="131308"/>
                  <a:pt x="397771" y="163903"/>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8" name="Shape 718"/>
        <p:cNvGrpSpPr/>
        <p:nvPr/>
      </p:nvGrpSpPr>
      <p:grpSpPr>
        <a:xfrm>
          <a:off x="0" y="0"/>
          <a:ext cx="0" cy="0"/>
          <a:chOff x="0" y="0"/>
          <a:chExt cx="0" cy="0"/>
        </a:xfrm>
      </p:grpSpPr>
      <p:sp>
        <p:nvSpPr>
          <p:cNvPr id="719" name="Google Shape;719;p32"/>
          <p:cNvSpPr txBox="1"/>
          <p:nvPr>
            <p:ph type="title"/>
          </p:nvPr>
        </p:nvSpPr>
        <p:spPr>
          <a:xfrm>
            <a:off x="689923" y="499500"/>
            <a:ext cx="2812500" cy="5859000"/>
          </a:xfrm>
          <a:prstGeom prst="rect">
            <a:avLst/>
          </a:prstGeom>
        </p:spPr>
        <p:txBody>
          <a:bodyPr anchorCtr="0" anchor="ctr" bIns="121900" lIns="121900" spcFirstLastPara="1" rIns="121900" wrap="square" tIns="121900">
            <a:normAutofit/>
          </a:bodyPr>
          <a:lstStyle/>
          <a:p>
            <a:pPr indent="0" lvl="0" marL="0" rtl="0" algn="l">
              <a:spcBef>
                <a:spcPts val="0"/>
              </a:spcBef>
              <a:spcAft>
                <a:spcPts val="0"/>
              </a:spcAft>
              <a:buNone/>
            </a:pPr>
            <a:r>
              <a:rPr lang="en"/>
              <a:t>Add your title here.</a:t>
            </a:r>
            <a:endParaRPr/>
          </a:p>
        </p:txBody>
      </p:sp>
      <p:sp>
        <p:nvSpPr>
          <p:cNvPr id="720" name="Google Shape;720;p32"/>
          <p:cNvSpPr txBox="1"/>
          <p:nvPr>
            <p:ph idx="1" type="subTitle"/>
          </p:nvPr>
        </p:nvSpPr>
        <p:spPr>
          <a:xfrm>
            <a:off x="3788850" y="1189100"/>
            <a:ext cx="3608400" cy="717000"/>
          </a:xfrm>
          <a:prstGeom prst="rect">
            <a:avLst/>
          </a:prstGeom>
        </p:spPr>
        <p:txBody>
          <a:bodyPr anchorCtr="0" anchor="t" bIns="121900" lIns="121900" spcFirstLastPara="1" rIns="121900" wrap="square" tIns="121900">
            <a:normAutofit/>
          </a:bodyPr>
          <a:lstStyle/>
          <a:p>
            <a:pPr indent="0" lvl="0" marL="0" rtl="0" algn="l">
              <a:spcBef>
                <a:spcPts val="0"/>
              </a:spcBef>
              <a:spcAft>
                <a:spcPts val="0"/>
              </a:spcAft>
              <a:buNone/>
            </a:pPr>
            <a:r>
              <a:rPr lang="en"/>
              <a:t>Something One</a:t>
            </a:r>
            <a:endParaRPr/>
          </a:p>
        </p:txBody>
      </p:sp>
      <p:sp>
        <p:nvSpPr>
          <p:cNvPr id="721" name="Google Shape;721;p32"/>
          <p:cNvSpPr txBox="1"/>
          <p:nvPr>
            <p:ph idx="2" type="body"/>
          </p:nvPr>
        </p:nvSpPr>
        <p:spPr>
          <a:xfrm>
            <a:off x="3788883" y="1905956"/>
            <a:ext cx="3608400" cy="1297800"/>
          </a:xfrm>
          <a:prstGeom prst="rect">
            <a:avLst/>
          </a:prstGeom>
        </p:spPr>
        <p:txBody>
          <a:bodyPr anchorCtr="0" anchor="t" bIns="121900" lIns="121900" spcFirstLastPara="1" rIns="121900" wrap="square" tIns="121900">
            <a:normAutofit lnSpcReduction="10000"/>
          </a:bodyPr>
          <a:lstStyle/>
          <a:p>
            <a:pPr indent="0" lvl="0" marL="0" rtl="0" algn="l">
              <a:spcBef>
                <a:spcPts val="0"/>
              </a:spcBef>
              <a:spcAft>
                <a:spcPts val="1600"/>
              </a:spcAft>
              <a:buNone/>
            </a:pPr>
            <a:r>
              <a:rPr lang="en"/>
              <a:t>Lorem ipsum dolor sit amet, consectetuer adipiscing elit.</a:t>
            </a:r>
            <a:endParaRPr/>
          </a:p>
        </p:txBody>
      </p:sp>
      <p:sp>
        <p:nvSpPr>
          <p:cNvPr id="722" name="Google Shape;722;p32"/>
          <p:cNvSpPr txBox="1"/>
          <p:nvPr>
            <p:ph idx="3" type="subTitle"/>
          </p:nvPr>
        </p:nvSpPr>
        <p:spPr>
          <a:xfrm>
            <a:off x="7665056" y="1189100"/>
            <a:ext cx="3608400" cy="717000"/>
          </a:xfrm>
          <a:prstGeom prst="rect">
            <a:avLst/>
          </a:prstGeom>
        </p:spPr>
        <p:txBody>
          <a:bodyPr anchorCtr="0" anchor="t" bIns="121900" lIns="121900" spcFirstLastPara="1" rIns="121900" wrap="square" tIns="121900">
            <a:normAutofit/>
          </a:bodyPr>
          <a:lstStyle/>
          <a:p>
            <a:pPr indent="0" lvl="0" marL="0" rtl="0" algn="l">
              <a:spcBef>
                <a:spcPts val="0"/>
              </a:spcBef>
              <a:spcAft>
                <a:spcPts val="0"/>
              </a:spcAft>
              <a:buNone/>
            </a:pPr>
            <a:r>
              <a:rPr lang="en"/>
              <a:t>Something Two</a:t>
            </a:r>
            <a:endParaRPr/>
          </a:p>
        </p:txBody>
      </p:sp>
      <p:sp>
        <p:nvSpPr>
          <p:cNvPr id="723" name="Google Shape;723;p32"/>
          <p:cNvSpPr txBox="1"/>
          <p:nvPr>
            <p:ph idx="4" type="body"/>
          </p:nvPr>
        </p:nvSpPr>
        <p:spPr>
          <a:xfrm>
            <a:off x="7665095" y="1905956"/>
            <a:ext cx="3608400" cy="1297800"/>
          </a:xfrm>
          <a:prstGeom prst="rect">
            <a:avLst/>
          </a:prstGeom>
        </p:spPr>
        <p:txBody>
          <a:bodyPr anchorCtr="0" anchor="t" bIns="121900" lIns="121900" spcFirstLastPara="1" rIns="121900" wrap="square" tIns="121900">
            <a:normAutofit lnSpcReduction="10000"/>
          </a:bodyPr>
          <a:lstStyle/>
          <a:p>
            <a:pPr indent="0" lvl="0" marL="0" rtl="0" algn="l">
              <a:spcBef>
                <a:spcPts val="0"/>
              </a:spcBef>
              <a:spcAft>
                <a:spcPts val="1600"/>
              </a:spcAft>
              <a:buNone/>
            </a:pPr>
            <a:r>
              <a:rPr lang="en"/>
              <a:t>Lorem ipsum dolor sit amet, consectetuer adipiscing elit.</a:t>
            </a:r>
            <a:endParaRPr/>
          </a:p>
        </p:txBody>
      </p:sp>
      <p:sp>
        <p:nvSpPr>
          <p:cNvPr id="724" name="Google Shape;724;p32"/>
          <p:cNvSpPr txBox="1"/>
          <p:nvPr>
            <p:ph idx="5" type="subTitle"/>
          </p:nvPr>
        </p:nvSpPr>
        <p:spPr>
          <a:xfrm>
            <a:off x="3788775" y="3654250"/>
            <a:ext cx="3608400" cy="7170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Something Three</a:t>
            </a:r>
            <a:endParaRPr/>
          </a:p>
        </p:txBody>
      </p:sp>
      <p:sp>
        <p:nvSpPr>
          <p:cNvPr id="725" name="Google Shape;725;p32"/>
          <p:cNvSpPr txBox="1"/>
          <p:nvPr>
            <p:ph idx="6" type="body"/>
          </p:nvPr>
        </p:nvSpPr>
        <p:spPr>
          <a:xfrm>
            <a:off x="3788820" y="4371106"/>
            <a:ext cx="3608400" cy="1297800"/>
          </a:xfrm>
          <a:prstGeom prst="rect">
            <a:avLst/>
          </a:prstGeom>
        </p:spPr>
        <p:txBody>
          <a:bodyPr anchorCtr="0" anchor="t" bIns="121900" lIns="121900" spcFirstLastPara="1" rIns="121900" wrap="square" tIns="121900">
            <a:normAutofit lnSpcReduction="10000"/>
          </a:bodyPr>
          <a:lstStyle/>
          <a:p>
            <a:pPr indent="0" lvl="0" marL="0" rtl="0" algn="l">
              <a:spcBef>
                <a:spcPts val="0"/>
              </a:spcBef>
              <a:spcAft>
                <a:spcPts val="1600"/>
              </a:spcAft>
              <a:buNone/>
            </a:pPr>
            <a:r>
              <a:rPr lang="en"/>
              <a:t>Lorem ipsum dolor sit amet, consectetuer adipiscing elit.</a:t>
            </a:r>
            <a:endParaRPr/>
          </a:p>
        </p:txBody>
      </p:sp>
      <p:sp>
        <p:nvSpPr>
          <p:cNvPr id="726" name="Google Shape;726;p32"/>
          <p:cNvSpPr txBox="1"/>
          <p:nvPr>
            <p:ph idx="7" type="body"/>
          </p:nvPr>
        </p:nvSpPr>
        <p:spPr>
          <a:xfrm>
            <a:off x="7665032" y="4371106"/>
            <a:ext cx="3608400" cy="1297800"/>
          </a:xfrm>
          <a:prstGeom prst="rect">
            <a:avLst/>
          </a:prstGeom>
        </p:spPr>
        <p:txBody>
          <a:bodyPr anchorCtr="0" anchor="t" bIns="121900" lIns="121900" spcFirstLastPara="1" rIns="121900" wrap="square" tIns="121900">
            <a:normAutofit lnSpcReduction="10000"/>
          </a:bodyPr>
          <a:lstStyle/>
          <a:p>
            <a:pPr indent="0" lvl="0" marL="0" rtl="0" algn="l">
              <a:spcBef>
                <a:spcPts val="0"/>
              </a:spcBef>
              <a:spcAft>
                <a:spcPts val="1600"/>
              </a:spcAft>
              <a:buNone/>
            </a:pPr>
            <a:r>
              <a:rPr lang="en"/>
              <a:t>Lorem ipsum dolor sit amet, consectetuer adipiscing elit.</a:t>
            </a:r>
            <a:endParaRPr/>
          </a:p>
        </p:txBody>
      </p:sp>
      <p:sp>
        <p:nvSpPr>
          <p:cNvPr id="727" name="Google Shape;727;p32"/>
          <p:cNvSpPr txBox="1"/>
          <p:nvPr>
            <p:ph idx="8" type="subTitle"/>
          </p:nvPr>
        </p:nvSpPr>
        <p:spPr>
          <a:xfrm>
            <a:off x="7664994" y="3654250"/>
            <a:ext cx="3608400" cy="717000"/>
          </a:xfrm>
          <a:prstGeom prst="rect">
            <a:avLst/>
          </a:prstGeom>
        </p:spPr>
        <p:txBody>
          <a:bodyPr anchorCtr="0" anchor="t" bIns="121900" lIns="121900" spcFirstLastPara="1" rIns="121900" wrap="square" tIns="121900">
            <a:normAutofit/>
          </a:bodyPr>
          <a:lstStyle/>
          <a:p>
            <a:pPr indent="0" lvl="0" marL="0" rtl="0" algn="l">
              <a:spcBef>
                <a:spcPts val="0"/>
              </a:spcBef>
              <a:spcAft>
                <a:spcPts val="0"/>
              </a:spcAft>
              <a:buNone/>
            </a:pPr>
            <a:r>
              <a:rPr lang="en"/>
              <a:t>Something Four</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1" name="Shape 731"/>
        <p:cNvGrpSpPr/>
        <p:nvPr/>
      </p:nvGrpSpPr>
      <p:grpSpPr>
        <a:xfrm>
          <a:off x="0" y="0"/>
          <a:ext cx="0" cy="0"/>
          <a:chOff x="0" y="0"/>
          <a:chExt cx="0" cy="0"/>
        </a:xfrm>
      </p:grpSpPr>
      <p:sp>
        <p:nvSpPr>
          <p:cNvPr id="732" name="Google Shape;732;p33"/>
          <p:cNvSpPr txBox="1"/>
          <p:nvPr>
            <p:ph type="title"/>
          </p:nvPr>
        </p:nvSpPr>
        <p:spPr>
          <a:xfrm>
            <a:off x="415650" y="1171723"/>
            <a:ext cx="11360700" cy="3368700"/>
          </a:xfrm>
          <a:prstGeom prst="rect">
            <a:avLst/>
          </a:prstGeom>
        </p:spPr>
        <p:txBody>
          <a:bodyPr anchorCtr="0" anchor="b" bIns="121900" lIns="121900" spcFirstLastPara="1" rIns="121900" wrap="square" tIns="121900">
            <a:normAutofit/>
          </a:bodyPr>
          <a:lstStyle/>
          <a:p>
            <a:pPr indent="0" lvl="0" marL="0" rtl="0" algn="ctr">
              <a:spcBef>
                <a:spcPts val="0"/>
              </a:spcBef>
              <a:spcAft>
                <a:spcPts val="0"/>
              </a:spcAft>
              <a:buNone/>
            </a:pPr>
            <a:r>
              <a:rPr lang="en"/>
              <a:t>2,543,456</a:t>
            </a:r>
            <a:endParaRPr/>
          </a:p>
        </p:txBody>
      </p:sp>
      <p:sp>
        <p:nvSpPr>
          <p:cNvPr id="733" name="Google Shape;733;p33"/>
          <p:cNvSpPr txBox="1"/>
          <p:nvPr>
            <p:ph idx="1" type="body"/>
          </p:nvPr>
        </p:nvSpPr>
        <p:spPr>
          <a:xfrm>
            <a:off x="415650" y="4681867"/>
            <a:ext cx="11360700" cy="1004400"/>
          </a:xfrm>
          <a:prstGeom prst="rect">
            <a:avLst/>
          </a:prstGeom>
        </p:spPr>
        <p:txBody>
          <a:bodyPr anchorCtr="0" anchor="t" bIns="121900" lIns="121900" spcFirstLastPara="1" rIns="121900" wrap="square" tIns="121900">
            <a:normAutofit/>
          </a:bodyPr>
          <a:lstStyle/>
          <a:p>
            <a:pPr indent="0" lvl="0" marL="0" rtl="0" algn="ctr">
              <a:spcBef>
                <a:spcPts val="0"/>
              </a:spcBef>
              <a:spcAft>
                <a:spcPts val="1600"/>
              </a:spcAft>
              <a:buNone/>
            </a:pPr>
            <a:r>
              <a:rPr lang="en"/>
              <a:t>Add your text here.</a:t>
            </a:r>
            <a:endParaRPr/>
          </a:p>
        </p:txBody>
      </p:sp>
      <p:grpSp>
        <p:nvGrpSpPr>
          <p:cNvPr id="734" name="Google Shape;734;p33"/>
          <p:cNvGrpSpPr/>
          <p:nvPr/>
        </p:nvGrpSpPr>
        <p:grpSpPr>
          <a:xfrm flipH="1">
            <a:off x="5983993" y="129450"/>
            <a:ext cx="1665853" cy="1489387"/>
            <a:chOff x="5524324" y="1387039"/>
            <a:chExt cx="460524" cy="411740"/>
          </a:xfrm>
        </p:grpSpPr>
        <p:sp>
          <p:nvSpPr>
            <p:cNvPr id="735" name="Google Shape;735;p33"/>
            <p:cNvSpPr/>
            <p:nvPr/>
          </p:nvSpPr>
          <p:spPr>
            <a:xfrm>
              <a:off x="5677337" y="1587099"/>
              <a:ext cx="218521" cy="211680"/>
            </a:xfrm>
            <a:custGeom>
              <a:rect b="b" l="l" r="r" t="t"/>
              <a:pathLst>
                <a:path extrusionOk="0" h="211680" w="218521">
                  <a:moveTo>
                    <a:pt x="56022" y="5400"/>
                  </a:moveTo>
                  <a:cubicBezTo>
                    <a:pt x="-20892" y="35425"/>
                    <a:pt x="-10124" y="163970"/>
                    <a:pt x="37401" y="194553"/>
                  </a:cubicBezTo>
                  <a:cubicBezTo>
                    <a:pt x="84885" y="225137"/>
                    <a:pt x="107919" y="209742"/>
                    <a:pt x="141195" y="187376"/>
                  </a:cubicBezTo>
                  <a:cubicBezTo>
                    <a:pt x="174430" y="165014"/>
                    <a:pt x="226124" y="188125"/>
                    <a:pt x="217583" y="113578"/>
                  </a:cubicBezTo>
                  <a:cubicBezTo>
                    <a:pt x="212239" y="66535"/>
                    <a:pt x="128322" y="-22831"/>
                    <a:pt x="56022" y="540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36" name="Google Shape;736;p33"/>
            <p:cNvSpPr/>
            <p:nvPr/>
          </p:nvSpPr>
          <p:spPr>
            <a:xfrm>
              <a:off x="5904081" y="1544431"/>
              <a:ext cx="80767" cy="116088"/>
            </a:xfrm>
            <a:custGeom>
              <a:rect b="b" l="l" r="r" t="t"/>
              <a:pathLst>
                <a:path extrusionOk="0" h="116088" w="80767">
                  <a:moveTo>
                    <a:pt x="76659" y="5470"/>
                  </a:moveTo>
                  <a:cubicBezTo>
                    <a:pt x="93135" y="23087"/>
                    <a:pt x="55447" y="52084"/>
                    <a:pt x="44841" y="70123"/>
                  </a:cubicBezTo>
                  <a:cubicBezTo>
                    <a:pt x="34235" y="88161"/>
                    <a:pt x="18690" y="125262"/>
                    <a:pt x="5452" y="114000"/>
                  </a:cubicBezTo>
                  <a:cubicBezTo>
                    <a:pt x="-7785" y="102742"/>
                    <a:pt x="5533" y="60941"/>
                    <a:pt x="19337" y="38721"/>
                  </a:cubicBezTo>
                  <a:cubicBezTo>
                    <a:pt x="33142" y="16501"/>
                    <a:pt x="60223" y="-12143"/>
                    <a:pt x="76659" y="547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37" name="Google Shape;737;p33"/>
            <p:cNvSpPr/>
            <p:nvPr/>
          </p:nvSpPr>
          <p:spPr>
            <a:xfrm>
              <a:off x="5524324" y="1605993"/>
              <a:ext cx="102681" cy="83121"/>
            </a:xfrm>
            <a:custGeom>
              <a:rect b="b" l="l" r="r" t="t"/>
              <a:pathLst>
                <a:path extrusionOk="0" h="83121" w="102681">
                  <a:moveTo>
                    <a:pt x="476" y="3115"/>
                  </a:moveTo>
                  <a:cubicBezTo>
                    <a:pt x="11608" y="-15797"/>
                    <a:pt x="116860" y="56648"/>
                    <a:pt x="101072" y="79317"/>
                  </a:cubicBezTo>
                  <a:cubicBezTo>
                    <a:pt x="85284" y="101987"/>
                    <a:pt x="-7418" y="16491"/>
                    <a:pt x="476" y="311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38" name="Google Shape;738;p33"/>
            <p:cNvSpPr/>
            <p:nvPr/>
          </p:nvSpPr>
          <p:spPr>
            <a:xfrm>
              <a:off x="5556034" y="1500567"/>
              <a:ext cx="107724" cy="131093"/>
            </a:xfrm>
            <a:custGeom>
              <a:rect b="b" l="l" r="r" t="t"/>
              <a:pathLst>
                <a:path extrusionOk="0" h="131093" w="107724">
                  <a:moveTo>
                    <a:pt x="1312" y="2498"/>
                  </a:moveTo>
                  <a:cubicBezTo>
                    <a:pt x="19731" y="-19642"/>
                    <a:pt x="126683" y="112238"/>
                    <a:pt x="104782" y="128698"/>
                  </a:cubicBezTo>
                  <a:cubicBezTo>
                    <a:pt x="75960" y="150380"/>
                    <a:pt x="-11723" y="18152"/>
                    <a:pt x="1312" y="2498"/>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39" name="Google Shape;739;p33"/>
            <p:cNvSpPr/>
            <p:nvPr/>
          </p:nvSpPr>
          <p:spPr>
            <a:xfrm>
              <a:off x="5743077" y="1387039"/>
              <a:ext cx="50874" cy="178475"/>
            </a:xfrm>
            <a:custGeom>
              <a:rect b="b" l="l" r="r" t="t"/>
              <a:pathLst>
                <a:path extrusionOk="0" h="178475" w="50874">
                  <a:moveTo>
                    <a:pt x="7648" y="710"/>
                  </a:moveTo>
                  <a:cubicBezTo>
                    <a:pt x="36957" y="-12794"/>
                    <a:pt x="68451" y="170715"/>
                    <a:pt x="39224" y="178269"/>
                  </a:cubicBezTo>
                  <a:cubicBezTo>
                    <a:pt x="11980" y="185305"/>
                    <a:pt x="-13078" y="10260"/>
                    <a:pt x="7648" y="71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40" name="Google Shape;740;p33"/>
            <p:cNvSpPr/>
            <p:nvPr/>
          </p:nvSpPr>
          <p:spPr>
            <a:xfrm>
              <a:off x="5639361" y="1416157"/>
              <a:ext cx="79904" cy="165945"/>
            </a:xfrm>
            <a:custGeom>
              <a:rect b="b" l="l" r="r" t="t"/>
              <a:pathLst>
                <a:path extrusionOk="0" h="165945" w="79904">
                  <a:moveTo>
                    <a:pt x="3644" y="1483"/>
                  </a:moveTo>
                  <a:cubicBezTo>
                    <a:pt x="28985" y="-17563"/>
                    <a:pt x="101123" y="152871"/>
                    <a:pt x="73838" y="164882"/>
                  </a:cubicBezTo>
                  <a:cubicBezTo>
                    <a:pt x="37932" y="180706"/>
                    <a:pt x="-14289" y="14952"/>
                    <a:pt x="3644" y="1483"/>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741" name="Google Shape;741;p33"/>
          <p:cNvGrpSpPr/>
          <p:nvPr/>
        </p:nvGrpSpPr>
        <p:grpSpPr>
          <a:xfrm>
            <a:off x="4542170" y="805891"/>
            <a:ext cx="1508124" cy="1348407"/>
            <a:chOff x="5524324" y="1387039"/>
            <a:chExt cx="460524" cy="411740"/>
          </a:xfrm>
        </p:grpSpPr>
        <p:sp>
          <p:nvSpPr>
            <p:cNvPr id="742" name="Google Shape;742;p33"/>
            <p:cNvSpPr/>
            <p:nvPr/>
          </p:nvSpPr>
          <p:spPr>
            <a:xfrm>
              <a:off x="5677337" y="1587099"/>
              <a:ext cx="218521" cy="211680"/>
            </a:xfrm>
            <a:custGeom>
              <a:rect b="b" l="l" r="r" t="t"/>
              <a:pathLst>
                <a:path extrusionOk="0" h="211680" w="218521">
                  <a:moveTo>
                    <a:pt x="56022" y="5400"/>
                  </a:moveTo>
                  <a:cubicBezTo>
                    <a:pt x="-20892" y="35425"/>
                    <a:pt x="-10124" y="163970"/>
                    <a:pt x="37401" y="194553"/>
                  </a:cubicBezTo>
                  <a:cubicBezTo>
                    <a:pt x="84885" y="225137"/>
                    <a:pt x="107919" y="209742"/>
                    <a:pt x="141195" y="187376"/>
                  </a:cubicBezTo>
                  <a:cubicBezTo>
                    <a:pt x="174430" y="165014"/>
                    <a:pt x="226124" y="188125"/>
                    <a:pt x="217583" y="113578"/>
                  </a:cubicBezTo>
                  <a:cubicBezTo>
                    <a:pt x="212239" y="66535"/>
                    <a:pt x="128322" y="-22831"/>
                    <a:pt x="56022" y="540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43" name="Google Shape;743;p33"/>
            <p:cNvSpPr/>
            <p:nvPr/>
          </p:nvSpPr>
          <p:spPr>
            <a:xfrm>
              <a:off x="5904081" y="1544431"/>
              <a:ext cx="80767" cy="116088"/>
            </a:xfrm>
            <a:custGeom>
              <a:rect b="b" l="l" r="r" t="t"/>
              <a:pathLst>
                <a:path extrusionOk="0" h="116088" w="80767">
                  <a:moveTo>
                    <a:pt x="76659" y="5470"/>
                  </a:moveTo>
                  <a:cubicBezTo>
                    <a:pt x="93135" y="23087"/>
                    <a:pt x="55447" y="52084"/>
                    <a:pt x="44841" y="70123"/>
                  </a:cubicBezTo>
                  <a:cubicBezTo>
                    <a:pt x="34235" y="88161"/>
                    <a:pt x="18690" y="125262"/>
                    <a:pt x="5452" y="114000"/>
                  </a:cubicBezTo>
                  <a:cubicBezTo>
                    <a:pt x="-7785" y="102742"/>
                    <a:pt x="5533" y="60941"/>
                    <a:pt x="19337" y="38721"/>
                  </a:cubicBezTo>
                  <a:cubicBezTo>
                    <a:pt x="33142" y="16501"/>
                    <a:pt x="60223" y="-12143"/>
                    <a:pt x="76659" y="547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44" name="Google Shape;744;p33"/>
            <p:cNvSpPr/>
            <p:nvPr/>
          </p:nvSpPr>
          <p:spPr>
            <a:xfrm>
              <a:off x="5524324" y="1605993"/>
              <a:ext cx="102681" cy="83121"/>
            </a:xfrm>
            <a:custGeom>
              <a:rect b="b" l="l" r="r" t="t"/>
              <a:pathLst>
                <a:path extrusionOk="0" h="83121" w="102681">
                  <a:moveTo>
                    <a:pt x="476" y="3115"/>
                  </a:moveTo>
                  <a:cubicBezTo>
                    <a:pt x="11608" y="-15797"/>
                    <a:pt x="116860" y="56648"/>
                    <a:pt x="101072" y="79317"/>
                  </a:cubicBezTo>
                  <a:cubicBezTo>
                    <a:pt x="85284" y="101987"/>
                    <a:pt x="-7418" y="16491"/>
                    <a:pt x="476" y="311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45" name="Google Shape;745;p33"/>
            <p:cNvSpPr/>
            <p:nvPr/>
          </p:nvSpPr>
          <p:spPr>
            <a:xfrm>
              <a:off x="5556034" y="1500567"/>
              <a:ext cx="107724" cy="131093"/>
            </a:xfrm>
            <a:custGeom>
              <a:rect b="b" l="l" r="r" t="t"/>
              <a:pathLst>
                <a:path extrusionOk="0" h="131093" w="107724">
                  <a:moveTo>
                    <a:pt x="1312" y="2498"/>
                  </a:moveTo>
                  <a:cubicBezTo>
                    <a:pt x="19731" y="-19642"/>
                    <a:pt x="126683" y="112238"/>
                    <a:pt x="104782" y="128698"/>
                  </a:cubicBezTo>
                  <a:cubicBezTo>
                    <a:pt x="75960" y="150380"/>
                    <a:pt x="-11723" y="18152"/>
                    <a:pt x="1312" y="249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46" name="Google Shape;746;p33"/>
            <p:cNvSpPr/>
            <p:nvPr/>
          </p:nvSpPr>
          <p:spPr>
            <a:xfrm>
              <a:off x="5743077" y="1387039"/>
              <a:ext cx="50874" cy="178475"/>
            </a:xfrm>
            <a:custGeom>
              <a:rect b="b" l="l" r="r" t="t"/>
              <a:pathLst>
                <a:path extrusionOk="0" h="178475" w="50874">
                  <a:moveTo>
                    <a:pt x="7648" y="710"/>
                  </a:moveTo>
                  <a:cubicBezTo>
                    <a:pt x="36957" y="-12794"/>
                    <a:pt x="68451" y="170715"/>
                    <a:pt x="39224" y="178269"/>
                  </a:cubicBezTo>
                  <a:cubicBezTo>
                    <a:pt x="11980" y="185305"/>
                    <a:pt x="-13078" y="10260"/>
                    <a:pt x="7648" y="71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47" name="Google Shape;747;p33"/>
            <p:cNvSpPr/>
            <p:nvPr/>
          </p:nvSpPr>
          <p:spPr>
            <a:xfrm>
              <a:off x="5639361" y="1416157"/>
              <a:ext cx="79904" cy="165945"/>
            </a:xfrm>
            <a:custGeom>
              <a:rect b="b" l="l" r="r" t="t"/>
              <a:pathLst>
                <a:path extrusionOk="0" h="165945" w="79904">
                  <a:moveTo>
                    <a:pt x="3644" y="1483"/>
                  </a:moveTo>
                  <a:cubicBezTo>
                    <a:pt x="28985" y="-17563"/>
                    <a:pt x="101123" y="152871"/>
                    <a:pt x="73838" y="164882"/>
                  </a:cubicBezTo>
                  <a:cubicBezTo>
                    <a:pt x="37932" y="180706"/>
                    <a:pt x="-14289" y="14952"/>
                    <a:pt x="3644" y="1483"/>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1" name="Shape 751"/>
        <p:cNvGrpSpPr/>
        <p:nvPr/>
      </p:nvGrpSpPr>
      <p:grpSpPr>
        <a:xfrm>
          <a:off x="0" y="0"/>
          <a:ext cx="0" cy="0"/>
          <a:chOff x="0" y="0"/>
          <a:chExt cx="0" cy="0"/>
        </a:xfrm>
      </p:grpSpPr>
      <p:sp>
        <p:nvSpPr>
          <p:cNvPr id="752" name="Google Shape;752;p34"/>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SzPts val="990"/>
              <a:buNone/>
            </a:pPr>
            <a:r>
              <a:rPr lang="en"/>
              <a:t>Chart title.</a:t>
            </a:r>
            <a:endParaRPr/>
          </a:p>
        </p:txBody>
      </p:sp>
      <p:grpSp>
        <p:nvGrpSpPr>
          <p:cNvPr id="753" name="Google Shape;753;p34"/>
          <p:cNvGrpSpPr/>
          <p:nvPr/>
        </p:nvGrpSpPr>
        <p:grpSpPr>
          <a:xfrm>
            <a:off x="2599398" y="2355605"/>
            <a:ext cx="7536413" cy="2548525"/>
            <a:chOff x="2667200" y="2716275"/>
            <a:chExt cx="7036800" cy="2379575"/>
          </a:xfrm>
        </p:grpSpPr>
        <p:cxnSp>
          <p:nvCxnSpPr>
            <p:cNvPr id="754" name="Google Shape;754;p34"/>
            <p:cNvCxnSpPr/>
            <p:nvPr/>
          </p:nvCxnSpPr>
          <p:spPr>
            <a:xfrm>
              <a:off x="2667200" y="5095850"/>
              <a:ext cx="7036800" cy="0"/>
            </a:xfrm>
            <a:prstGeom prst="straightConnector1">
              <a:avLst/>
            </a:prstGeom>
            <a:noFill/>
            <a:ln cap="flat" cmpd="sng" w="9525">
              <a:solidFill>
                <a:schemeClr val="dk2"/>
              </a:solidFill>
              <a:prstDash val="solid"/>
              <a:round/>
              <a:headEnd len="med" w="med" type="none"/>
              <a:tailEnd len="med" w="med" type="none"/>
            </a:ln>
          </p:spPr>
        </p:cxnSp>
        <p:cxnSp>
          <p:nvCxnSpPr>
            <p:cNvPr id="755" name="Google Shape;755;p34"/>
            <p:cNvCxnSpPr/>
            <p:nvPr/>
          </p:nvCxnSpPr>
          <p:spPr>
            <a:xfrm>
              <a:off x="2667200" y="4619935"/>
              <a:ext cx="7036800" cy="0"/>
            </a:xfrm>
            <a:prstGeom prst="straightConnector1">
              <a:avLst/>
            </a:prstGeom>
            <a:noFill/>
            <a:ln cap="flat" cmpd="sng" w="9525">
              <a:solidFill>
                <a:schemeClr val="dk2"/>
              </a:solidFill>
              <a:prstDash val="solid"/>
              <a:round/>
              <a:headEnd len="med" w="med" type="none"/>
              <a:tailEnd len="med" w="med" type="none"/>
            </a:ln>
          </p:spPr>
        </p:cxnSp>
        <p:cxnSp>
          <p:nvCxnSpPr>
            <p:cNvPr id="756" name="Google Shape;756;p34"/>
            <p:cNvCxnSpPr/>
            <p:nvPr/>
          </p:nvCxnSpPr>
          <p:spPr>
            <a:xfrm>
              <a:off x="2667200" y="4144020"/>
              <a:ext cx="7036800" cy="0"/>
            </a:xfrm>
            <a:prstGeom prst="straightConnector1">
              <a:avLst/>
            </a:prstGeom>
            <a:noFill/>
            <a:ln cap="flat" cmpd="sng" w="9525">
              <a:solidFill>
                <a:schemeClr val="dk2"/>
              </a:solidFill>
              <a:prstDash val="solid"/>
              <a:round/>
              <a:headEnd len="med" w="med" type="none"/>
              <a:tailEnd len="med" w="med" type="none"/>
            </a:ln>
          </p:spPr>
        </p:cxnSp>
        <p:cxnSp>
          <p:nvCxnSpPr>
            <p:cNvPr id="757" name="Google Shape;757;p34"/>
            <p:cNvCxnSpPr/>
            <p:nvPr/>
          </p:nvCxnSpPr>
          <p:spPr>
            <a:xfrm>
              <a:off x="2667200" y="3668105"/>
              <a:ext cx="7036800" cy="0"/>
            </a:xfrm>
            <a:prstGeom prst="straightConnector1">
              <a:avLst/>
            </a:prstGeom>
            <a:noFill/>
            <a:ln cap="flat" cmpd="sng" w="9525">
              <a:solidFill>
                <a:schemeClr val="dk2"/>
              </a:solidFill>
              <a:prstDash val="solid"/>
              <a:round/>
              <a:headEnd len="med" w="med" type="none"/>
              <a:tailEnd len="med" w="med" type="none"/>
            </a:ln>
          </p:spPr>
        </p:cxnSp>
        <p:cxnSp>
          <p:nvCxnSpPr>
            <p:cNvPr id="758" name="Google Shape;758;p34"/>
            <p:cNvCxnSpPr/>
            <p:nvPr/>
          </p:nvCxnSpPr>
          <p:spPr>
            <a:xfrm>
              <a:off x="2667200" y="3192190"/>
              <a:ext cx="7036800" cy="0"/>
            </a:xfrm>
            <a:prstGeom prst="straightConnector1">
              <a:avLst/>
            </a:prstGeom>
            <a:noFill/>
            <a:ln cap="flat" cmpd="sng" w="9525">
              <a:solidFill>
                <a:schemeClr val="dk2"/>
              </a:solidFill>
              <a:prstDash val="solid"/>
              <a:round/>
              <a:headEnd len="med" w="med" type="none"/>
              <a:tailEnd len="med" w="med" type="none"/>
            </a:ln>
          </p:spPr>
        </p:cxnSp>
        <p:cxnSp>
          <p:nvCxnSpPr>
            <p:cNvPr id="759" name="Google Shape;759;p34"/>
            <p:cNvCxnSpPr/>
            <p:nvPr/>
          </p:nvCxnSpPr>
          <p:spPr>
            <a:xfrm>
              <a:off x="2667200" y="2716275"/>
              <a:ext cx="7036800" cy="0"/>
            </a:xfrm>
            <a:prstGeom prst="straightConnector1">
              <a:avLst/>
            </a:prstGeom>
            <a:noFill/>
            <a:ln cap="flat" cmpd="sng" w="9525">
              <a:solidFill>
                <a:schemeClr val="dk2"/>
              </a:solidFill>
              <a:prstDash val="solid"/>
              <a:round/>
              <a:headEnd len="med" w="med" type="none"/>
              <a:tailEnd len="med" w="med" type="none"/>
            </a:ln>
          </p:spPr>
        </p:cxnSp>
      </p:grpSp>
      <p:sp>
        <p:nvSpPr>
          <p:cNvPr id="760" name="Google Shape;760;p34"/>
          <p:cNvSpPr/>
          <p:nvPr/>
        </p:nvSpPr>
        <p:spPr>
          <a:xfrm flipH="1" rot="10800000">
            <a:off x="6132424" y="2599002"/>
            <a:ext cx="506100" cy="2300100"/>
          </a:xfrm>
          <a:prstGeom prst="roundRect">
            <a:avLst>
              <a:gd fmla="val 0"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34"/>
          <p:cNvSpPr/>
          <p:nvPr/>
        </p:nvSpPr>
        <p:spPr>
          <a:xfrm flipH="1" rot="10800000">
            <a:off x="7594716" y="2360188"/>
            <a:ext cx="506100" cy="2538900"/>
          </a:xfrm>
          <a:prstGeom prst="roundRect">
            <a:avLst>
              <a:gd fmla="val 0"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34"/>
          <p:cNvSpPr/>
          <p:nvPr/>
        </p:nvSpPr>
        <p:spPr>
          <a:xfrm flipH="1" rot="10800000">
            <a:off x="3207840" y="2642200"/>
            <a:ext cx="506100" cy="2256900"/>
          </a:xfrm>
          <a:prstGeom prst="roundRect">
            <a:avLst>
              <a:gd fmla="val 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34"/>
          <p:cNvSpPr/>
          <p:nvPr/>
        </p:nvSpPr>
        <p:spPr>
          <a:xfrm flipH="1" rot="10800000">
            <a:off x="4670132" y="3007588"/>
            <a:ext cx="506100" cy="1891500"/>
          </a:xfrm>
          <a:prstGeom prst="roundRect">
            <a:avLst>
              <a:gd fmla="val 183"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34"/>
          <p:cNvSpPr txBox="1"/>
          <p:nvPr/>
        </p:nvSpPr>
        <p:spPr>
          <a:xfrm>
            <a:off x="1980200" y="4792580"/>
            <a:ext cx="552000" cy="207900"/>
          </a:xfrm>
          <a:prstGeom prst="rect">
            <a:avLst/>
          </a:prstGeom>
          <a:noFill/>
          <a:ln>
            <a:noFill/>
          </a:ln>
        </p:spPr>
        <p:txBody>
          <a:bodyPr anchorCtr="0" anchor="t" bIns="34275" lIns="68575" spcFirstLastPara="1" rIns="68575" wrap="square" tIns="34275">
            <a:spAutoFit/>
          </a:bodyPr>
          <a:lstStyle/>
          <a:p>
            <a:pPr indent="0" lvl="0" marL="0" marR="0" rtl="0" algn="r">
              <a:lnSpc>
                <a:spcPct val="150000"/>
              </a:lnSpc>
              <a:spcBef>
                <a:spcPts val="0"/>
              </a:spcBef>
              <a:spcAft>
                <a:spcPts val="0"/>
              </a:spcAft>
              <a:buNone/>
            </a:pPr>
            <a:r>
              <a:rPr lang="en" sz="900">
                <a:solidFill>
                  <a:schemeClr val="dk1"/>
                </a:solidFill>
                <a:latin typeface="Shantell Sans ExtraBold"/>
                <a:ea typeface="Shantell Sans ExtraBold"/>
                <a:cs typeface="Shantell Sans ExtraBold"/>
                <a:sym typeface="Shantell Sans ExtraBold"/>
              </a:rPr>
              <a:t>0 %</a:t>
            </a:r>
            <a:endParaRPr sz="1100">
              <a:solidFill>
                <a:schemeClr val="dk1"/>
              </a:solidFill>
              <a:latin typeface="Shantell Sans ExtraBold"/>
              <a:ea typeface="Shantell Sans ExtraBold"/>
              <a:cs typeface="Shantell Sans ExtraBold"/>
              <a:sym typeface="Shantell Sans ExtraBold"/>
            </a:endParaRPr>
          </a:p>
        </p:txBody>
      </p:sp>
      <p:sp>
        <p:nvSpPr>
          <p:cNvPr id="765" name="Google Shape;765;p34"/>
          <p:cNvSpPr txBox="1"/>
          <p:nvPr/>
        </p:nvSpPr>
        <p:spPr>
          <a:xfrm>
            <a:off x="1980200" y="3270736"/>
            <a:ext cx="552000" cy="207900"/>
          </a:xfrm>
          <a:prstGeom prst="rect">
            <a:avLst/>
          </a:prstGeom>
          <a:noFill/>
          <a:ln>
            <a:noFill/>
          </a:ln>
        </p:spPr>
        <p:txBody>
          <a:bodyPr anchorCtr="0" anchor="t" bIns="34275" lIns="68575" spcFirstLastPara="1" rIns="68575" wrap="square" tIns="34275">
            <a:spAutoFit/>
          </a:bodyPr>
          <a:lstStyle/>
          <a:p>
            <a:pPr indent="0" lvl="0" marL="0" marR="0" rtl="0" algn="r">
              <a:lnSpc>
                <a:spcPct val="150000"/>
              </a:lnSpc>
              <a:spcBef>
                <a:spcPts val="0"/>
              </a:spcBef>
              <a:spcAft>
                <a:spcPts val="0"/>
              </a:spcAft>
              <a:buNone/>
            </a:pPr>
            <a:r>
              <a:rPr lang="en" sz="900">
                <a:solidFill>
                  <a:schemeClr val="dk1"/>
                </a:solidFill>
                <a:latin typeface="Shantell Sans ExtraBold"/>
                <a:ea typeface="Shantell Sans ExtraBold"/>
                <a:cs typeface="Shantell Sans ExtraBold"/>
                <a:sym typeface="Shantell Sans ExtraBold"/>
              </a:rPr>
              <a:t>60 %</a:t>
            </a:r>
            <a:endParaRPr sz="1100">
              <a:solidFill>
                <a:schemeClr val="dk1"/>
              </a:solidFill>
              <a:latin typeface="Shantell Sans ExtraBold"/>
              <a:ea typeface="Shantell Sans ExtraBold"/>
              <a:cs typeface="Shantell Sans ExtraBold"/>
              <a:sym typeface="Shantell Sans ExtraBold"/>
            </a:endParaRPr>
          </a:p>
        </p:txBody>
      </p:sp>
      <p:sp>
        <p:nvSpPr>
          <p:cNvPr id="766" name="Google Shape;766;p34"/>
          <p:cNvSpPr txBox="1"/>
          <p:nvPr/>
        </p:nvSpPr>
        <p:spPr>
          <a:xfrm>
            <a:off x="1980200" y="3778017"/>
            <a:ext cx="552000" cy="207900"/>
          </a:xfrm>
          <a:prstGeom prst="rect">
            <a:avLst/>
          </a:prstGeom>
          <a:noFill/>
          <a:ln>
            <a:noFill/>
          </a:ln>
        </p:spPr>
        <p:txBody>
          <a:bodyPr anchorCtr="0" anchor="t" bIns="34275" lIns="68575" spcFirstLastPara="1" rIns="68575" wrap="square" tIns="34275">
            <a:spAutoFit/>
          </a:bodyPr>
          <a:lstStyle/>
          <a:p>
            <a:pPr indent="0" lvl="0" marL="0" marR="0" rtl="0" algn="r">
              <a:lnSpc>
                <a:spcPct val="150000"/>
              </a:lnSpc>
              <a:spcBef>
                <a:spcPts val="0"/>
              </a:spcBef>
              <a:spcAft>
                <a:spcPts val="0"/>
              </a:spcAft>
              <a:buNone/>
            </a:pPr>
            <a:r>
              <a:rPr lang="en" sz="900">
                <a:solidFill>
                  <a:schemeClr val="dk1"/>
                </a:solidFill>
                <a:latin typeface="Shantell Sans ExtraBold"/>
                <a:ea typeface="Shantell Sans ExtraBold"/>
                <a:cs typeface="Shantell Sans ExtraBold"/>
                <a:sym typeface="Shantell Sans ExtraBold"/>
              </a:rPr>
              <a:t>40 %</a:t>
            </a:r>
            <a:endParaRPr sz="1100">
              <a:solidFill>
                <a:schemeClr val="dk1"/>
              </a:solidFill>
              <a:latin typeface="Shantell Sans ExtraBold"/>
              <a:ea typeface="Shantell Sans ExtraBold"/>
              <a:cs typeface="Shantell Sans ExtraBold"/>
              <a:sym typeface="Shantell Sans ExtraBold"/>
            </a:endParaRPr>
          </a:p>
        </p:txBody>
      </p:sp>
      <p:sp>
        <p:nvSpPr>
          <p:cNvPr id="767" name="Google Shape;767;p34"/>
          <p:cNvSpPr txBox="1"/>
          <p:nvPr/>
        </p:nvSpPr>
        <p:spPr>
          <a:xfrm>
            <a:off x="1980200" y="4285298"/>
            <a:ext cx="552000" cy="207900"/>
          </a:xfrm>
          <a:prstGeom prst="rect">
            <a:avLst/>
          </a:prstGeom>
          <a:noFill/>
          <a:ln>
            <a:noFill/>
          </a:ln>
        </p:spPr>
        <p:txBody>
          <a:bodyPr anchorCtr="0" anchor="t" bIns="34275" lIns="68575" spcFirstLastPara="1" rIns="68575" wrap="square" tIns="34275">
            <a:spAutoFit/>
          </a:bodyPr>
          <a:lstStyle/>
          <a:p>
            <a:pPr indent="0" lvl="0" marL="0" marR="0" rtl="0" algn="r">
              <a:lnSpc>
                <a:spcPct val="150000"/>
              </a:lnSpc>
              <a:spcBef>
                <a:spcPts val="0"/>
              </a:spcBef>
              <a:spcAft>
                <a:spcPts val="0"/>
              </a:spcAft>
              <a:buNone/>
            </a:pPr>
            <a:r>
              <a:rPr lang="en" sz="900">
                <a:solidFill>
                  <a:schemeClr val="dk1"/>
                </a:solidFill>
                <a:latin typeface="Shantell Sans ExtraBold"/>
                <a:ea typeface="Shantell Sans ExtraBold"/>
                <a:cs typeface="Shantell Sans ExtraBold"/>
                <a:sym typeface="Shantell Sans ExtraBold"/>
              </a:rPr>
              <a:t>20 %</a:t>
            </a:r>
            <a:endParaRPr sz="1100">
              <a:solidFill>
                <a:schemeClr val="dk1"/>
              </a:solidFill>
              <a:latin typeface="Shantell Sans ExtraBold"/>
              <a:ea typeface="Shantell Sans ExtraBold"/>
              <a:cs typeface="Shantell Sans ExtraBold"/>
              <a:sym typeface="Shantell Sans ExtraBold"/>
            </a:endParaRPr>
          </a:p>
        </p:txBody>
      </p:sp>
      <p:sp>
        <p:nvSpPr>
          <p:cNvPr id="768" name="Google Shape;768;p34"/>
          <p:cNvSpPr txBox="1"/>
          <p:nvPr/>
        </p:nvSpPr>
        <p:spPr>
          <a:xfrm>
            <a:off x="1980200" y="2763456"/>
            <a:ext cx="552000" cy="207900"/>
          </a:xfrm>
          <a:prstGeom prst="rect">
            <a:avLst/>
          </a:prstGeom>
          <a:noFill/>
          <a:ln>
            <a:noFill/>
          </a:ln>
        </p:spPr>
        <p:txBody>
          <a:bodyPr anchorCtr="0" anchor="t" bIns="34275" lIns="68575" spcFirstLastPara="1" rIns="68575" wrap="square" tIns="34275">
            <a:spAutoFit/>
          </a:bodyPr>
          <a:lstStyle/>
          <a:p>
            <a:pPr indent="0" lvl="0" marL="0" marR="0" rtl="0" algn="r">
              <a:lnSpc>
                <a:spcPct val="150000"/>
              </a:lnSpc>
              <a:spcBef>
                <a:spcPts val="0"/>
              </a:spcBef>
              <a:spcAft>
                <a:spcPts val="0"/>
              </a:spcAft>
              <a:buNone/>
            </a:pPr>
            <a:r>
              <a:rPr lang="en" sz="900">
                <a:solidFill>
                  <a:schemeClr val="dk1"/>
                </a:solidFill>
                <a:latin typeface="Shantell Sans ExtraBold"/>
                <a:ea typeface="Shantell Sans ExtraBold"/>
                <a:cs typeface="Shantell Sans ExtraBold"/>
                <a:sym typeface="Shantell Sans ExtraBold"/>
              </a:rPr>
              <a:t>80 %</a:t>
            </a:r>
            <a:endParaRPr sz="1100">
              <a:solidFill>
                <a:schemeClr val="dk1"/>
              </a:solidFill>
              <a:latin typeface="Shantell Sans ExtraBold"/>
              <a:ea typeface="Shantell Sans ExtraBold"/>
              <a:cs typeface="Shantell Sans ExtraBold"/>
              <a:sym typeface="Shantell Sans ExtraBold"/>
            </a:endParaRPr>
          </a:p>
        </p:txBody>
      </p:sp>
      <p:sp>
        <p:nvSpPr>
          <p:cNvPr id="769" name="Google Shape;769;p34"/>
          <p:cNvSpPr/>
          <p:nvPr/>
        </p:nvSpPr>
        <p:spPr>
          <a:xfrm flipH="1" rot="10800000">
            <a:off x="9057008" y="3615695"/>
            <a:ext cx="506100" cy="1283400"/>
          </a:xfrm>
          <a:prstGeom prst="roundRect">
            <a:avLst>
              <a:gd fmla="val 0"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34"/>
          <p:cNvSpPr txBox="1"/>
          <p:nvPr>
            <p:ph idx="4294967295" type="title"/>
          </p:nvPr>
        </p:nvSpPr>
        <p:spPr>
          <a:xfrm>
            <a:off x="2523431" y="5000475"/>
            <a:ext cx="1529400" cy="324000"/>
          </a:xfrm>
          <a:prstGeom prst="rect">
            <a:avLst/>
          </a:prstGeom>
        </p:spPr>
        <p:txBody>
          <a:bodyPr anchorCtr="0" anchor="ctr" bIns="121900" lIns="121900" spcFirstLastPara="1" rIns="121900" wrap="square" tIns="121900">
            <a:normAutofit fontScale="90000"/>
          </a:bodyPr>
          <a:lstStyle/>
          <a:p>
            <a:pPr indent="0" lvl="0" marL="0" rtl="0" algn="ctr">
              <a:spcBef>
                <a:spcPts val="0"/>
              </a:spcBef>
              <a:spcAft>
                <a:spcPts val="0"/>
              </a:spcAft>
              <a:buNone/>
            </a:pPr>
            <a:r>
              <a:rPr lang="en" sz="1500">
                <a:solidFill>
                  <a:schemeClr val="dk2"/>
                </a:solidFill>
              </a:rPr>
              <a:t>Title One</a:t>
            </a:r>
            <a:endParaRPr sz="1500">
              <a:solidFill>
                <a:schemeClr val="dk2"/>
              </a:solidFill>
            </a:endParaRPr>
          </a:p>
        </p:txBody>
      </p:sp>
      <p:sp>
        <p:nvSpPr>
          <p:cNvPr id="771" name="Google Shape;771;p34"/>
          <p:cNvSpPr txBox="1"/>
          <p:nvPr>
            <p:ph idx="4294967295" type="title"/>
          </p:nvPr>
        </p:nvSpPr>
        <p:spPr>
          <a:xfrm>
            <a:off x="4052717" y="5000475"/>
            <a:ext cx="1529400" cy="324000"/>
          </a:xfrm>
          <a:prstGeom prst="rect">
            <a:avLst/>
          </a:prstGeom>
        </p:spPr>
        <p:txBody>
          <a:bodyPr anchorCtr="0" anchor="ctr" bIns="121900" lIns="121900" spcFirstLastPara="1" rIns="121900" wrap="square" tIns="121900">
            <a:normAutofit fontScale="90000"/>
          </a:bodyPr>
          <a:lstStyle/>
          <a:p>
            <a:pPr indent="0" lvl="0" marL="0" rtl="0" algn="ctr">
              <a:spcBef>
                <a:spcPts val="0"/>
              </a:spcBef>
              <a:spcAft>
                <a:spcPts val="0"/>
              </a:spcAft>
              <a:buNone/>
            </a:pPr>
            <a:r>
              <a:rPr lang="en" sz="1500">
                <a:solidFill>
                  <a:schemeClr val="dk2"/>
                </a:solidFill>
              </a:rPr>
              <a:t>Title Two</a:t>
            </a:r>
            <a:endParaRPr sz="1500">
              <a:solidFill>
                <a:schemeClr val="dk2"/>
              </a:solidFill>
            </a:endParaRPr>
          </a:p>
        </p:txBody>
      </p:sp>
      <p:sp>
        <p:nvSpPr>
          <p:cNvPr id="772" name="Google Shape;772;p34"/>
          <p:cNvSpPr txBox="1"/>
          <p:nvPr>
            <p:ph idx="4294967295" type="title"/>
          </p:nvPr>
        </p:nvSpPr>
        <p:spPr>
          <a:xfrm>
            <a:off x="5602903" y="5000475"/>
            <a:ext cx="1529400" cy="324000"/>
          </a:xfrm>
          <a:prstGeom prst="rect">
            <a:avLst/>
          </a:prstGeom>
        </p:spPr>
        <p:txBody>
          <a:bodyPr anchorCtr="0" anchor="ctr" bIns="121900" lIns="121900" spcFirstLastPara="1" rIns="121900" wrap="square" tIns="121900">
            <a:normAutofit fontScale="90000"/>
          </a:bodyPr>
          <a:lstStyle/>
          <a:p>
            <a:pPr indent="0" lvl="0" marL="0" rtl="0" algn="ctr">
              <a:spcBef>
                <a:spcPts val="0"/>
              </a:spcBef>
              <a:spcAft>
                <a:spcPts val="0"/>
              </a:spcAft>
              <a:buNone/>
            </a:pPr>
            <a:r>
              <a:rPr lang="en" sz="1500">
                <a:solidFill>
                  <a:schemeClr val="dk2"/>
                </a:solidFill>
              </a:rPr>
              <a:t>Title Three</a:t>
            </a:r>
            <a:endParaRPr sz="1500">
              <a:solidFill>
                <a:schemeClr val="dk2"/>
              </a:solidFill>
            </a:endParaRPr>
          </a:p>
        </p:txBody>
      </p:sp>
      <p:sp>
        <p:nvSpPr>
          <p:cNvPr id="773" name="Google Shape;773;p34"/>
          <p:cNvSpPr txBox="1"/>
          <p:nvPr>
            <p:ph idx="4294967295" type="title"/>
          </p:nvPr>
        </p:nvSpPr>
        <p:spPr>
          <a:xfrm>
            <a:off x="7132189" y="5000475"/>
            <a:ext cx="1529400" cy="324000"/>
          </a:xfrm>
          <a:prstGeom prst="rect">
            <a:avLst/>
          </a:prstGeom>
        </p:spPr>
        <p:txBody>
          <a:bodyPr anchorCtr="0" anchor="ctr" bIns="121900" lIns="121900" spcFirstLastPara="1" rIns="121900" wrap="square" tIns="121900">
            <a:normAutofit fontScale="90000"/>
          </a:bodyPr>
          <a:lstStyle/>
          <a:p>
            <a:pPr indent="0" lvl="0" marL="0" rtl="0" algn="ctr">
              <a:spcBef>
                <a:spcPts val="0"/>
              </a:spcBef>
              <a:spcAft>
                <a:spcPts val="0"/>
              </a:spcAft>
              <a:buNone/>
            </a:pPr>
            <a:r>
              <a:rPr lang="en" sz="1500">
                <a:solidFill>
                  <a:schemeClr val="dk2"/>
                </a:solidFill>
              </a:rPr>
              <a:t>Title Four</a:t>
            </a:r>
            <a:endParaRPr sz="1500">
              <a:solidFill>
                <a:schemeClr val="dk2"/>
              </a:solidFill>
            </a:endParaRPr>
          </a:p>
        </p:txBody>
      </p:sp>
      <p:sp>
        <p:nvSpPr>
          <p:cNvPr id="774" name="Google Shape;774;p34"/>
          <p:cNvSpPr txBox="1"/>
          <p:nvPr>
            <p:ph idx="4294967295" type="title"/>
          </p:nvPr>
        </p:nvSpPr>
        <p:spPr>
          <a:xfrm>
            <a:off x="8682375" y="5000475"/>
            <a:ext cx="1529400" cy="324000"/>
          </a:xfrm>
          <a:prstGeom prst="rect">
            <a:avLst/>
          </a:prstGeom>
        </p:spPr>
        <p:txBody>
          <a:bodyPr anchorCtr="0" anchor="ctr" bIns="121900" lIns="121900" spcFirstLastPara="1" rIns="121900" wrap="square" tIns="121900">
            <a:normAutofit fontScale="90000"/>
          </a:bodyPr>
          <a:lstStyle/>
          <a:p>
            <a:pPr indent="0" lvl="0" marL="0" rtl="0" algn="ctr">
              <a:spcBef>
                <a:spcPts val="0"/>
              </a:spcBef>
              <a:spcAft>
                <a:spcPts val="0"/>
              </a:spcAft>
              <a:buNone/>
            </a:pPr>
            <a:r>
              <a:rPr lang="en" sz="1500">
                <a:solidFill>
                  <a:schemeClr val="dk2"/>
                </a:solidFill>
              </a:rPr>
              <a:t>Title Five</a:t>
            </a:r>
            <a:endParaRPr sz="1500">
              <a:solidFill>
                <a:schemeClr val="dk2"/>
              </a:solidFill>
            </a:endParaRPr>
          </a:p>
        </p:txBody>
      </p:sp>
      <p:sp>
        <p:nvSpPr>
          <p:cNvPr id="775" name="Google Shape;775;p34"/>
          <p:cNvSpPr txBox="1"/>
          <p:nvPr/>
        </p:nvSpPr>
        <p:spPr>
          <a:xfrm>
            <a:off x="1980213" y="2247600"/>
            <a:ext cx="552000" cy="207900"/>
          </a:xfrm>
          <a:prstGeom prst="rect">
            <a:avLst/>
          </a:prstGeom>
          <a:noFill/>
          <a:ln>
            <a:noFill/>
          </a:ln>
        </p:spPr>
        <p:txBody>
          <a:bodyPr anchorCtr="0" anchor="t" bIns="34275" lIns="68575" spcFirstLastPara="1" rIns="68575" wrap="square" tIns="34275">
            <a:spAutoFit/>
          </a:bodyPr>
          <a:lstStyle/>
          <a:p>
            <a:pPr indent="0" lvl="0" marL="0" marR="0" rtl="0" algn="r">
              <a:lnSpc>
                <a:spcPct val="150000"/>
              </a:lnSpc>
              <a:spcBef>
                <a:spcPts val="0"/>
              </a:spcBef>
              <a:spcAft>
                <a:spcPts val="0"/>
              </a:spcAft>
              <a:buNone/>
            </a:pPr>
            <a:r>
              <a:rPr lang="en" sz="900">
                <a:solidFill>
                  <a:schemeClr val="dk1"/>
                </a:solidFill>
                <a:latin typeface="Shantell Sans ExtraBold"/>
                <a:ea typeface="Shantell Sans ExtraBold"/>
                <a:cs typeface="Shantell Sans ExtraBold"/>
                <a:sym typeface="Shantell Sans ExtraBold"/>
              </a:rPr>
              <a:t>100 %</a:t>
            </a:r>
            <a:endParaRPr sz="1100">
              <a:solidFill>
                <a:schemeClr val="dk1"/>
              </a:solidFill>
              <a:latin typeface="Shantell Sans ExtraBold"/>
              <a:ea typeface="Shantell Sans ExtraBold"/>
              <a:cs typeface="Shantell Sans ExtraBold"/>
              <a:sym typeface="Shantell Sans ExtraBold"/>
            </a:endParaRPr>
          </a:p>
        </p:txBody>
      </p:sp>
      <p:grpSp>
        <p:nvGrpSpPr>
          <p:cNvPr id="776" name="Google Shape;776;p34"/>
          <p:cNvGrpSpPr/>
          <p:nvPr/>
        </p:nvGrpSpPr>
        <p:grpSpPr>
          <a:xfrm>
            <a:off x="98636" y="5080705"/>
            <a:ext cx="1359687" cy="1699489"/>
            <a:chOff x="294081" y="806179"/>
            <a:chExt cx="326283" cy="407835"/>
          </a:xfrm>
        </p:grpSpPr>
        <p:sp>
          <p:nvSpPr>
            <p:cNvPr id="777" name="Google Shape;777;p34"/>
            <p:cNvSpPr/>
            <p:nvPr/>
          </p:nvSpPr>
          <p:spPr>
            <a:xfrm>
              <a:off x="294081" y="910488"/>
              <a:ext cx="40284" cy="49764"/>
            </a:xfrm>
            <a:custGeom>
              <a:rect b="b" l="l" r="r" t="t"/>
              <a:pathLst>
                <a:path extrusionOk="0" h="49764" w="40284">
                  <a:moveTo>
                    <a:pt x="3451" y="1335"/>
                  </a:moveTo>
                  <a:cubicBezTo>
                    <a:pt x="-8037" y="10727"/>
                    <a:pt x="11056" y="60147"/>
                    <a:pt x="32723" y="47796"/>
                  </a:cubicBezTo>
                  <a:cubicBezTo>
                    <a:pt x="57381" y="33741"/>
                    <a:pt x="14814" y="-7951"/>
                    <a:pt x="3451" y="133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78" name="Google Shape;778;p34"/>
            <p:cNvSpPr/>
            <p:nvPr/>
          </p:nvSpPr>
          <p:spPr>
            <a:xfrm>
              <a:off x="350234" y="858974"/>
              <a:ext cx="39117" cy="43972"/>
            </a:xfrm>
            <a:custGeom>
              <a:rect b="b" l="l" r="r" t="t"/>
              <a:pathLst>
                <a:path extrusionOk="0" h="43972" w="39117">
                  <a:moveTo>
                    <a:pt x="4702" y="1713"/>
                  </a:moveTo>
                  <a:cubicBezTo>
                    <a:pt x="-10298" y="10332"/>
                    <a:pt x="13819" y="53752"/>
                    <a:pt x="31813" y="41956"/>
                  </a:cubicBezTo>
                  <a:cubicBezTo>
                    <a:pt x="53368" y="27824"/>
                    <a:pt x="22033" y="-8241"/>
                    <a:pt x="4702" y="1713"/>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79" name="Google Shape;779;p34"/>
            <p:cNvSpPr/>
            <p:nvPr/>
          </p:nvSpPr>
          <p:spPr>
            <a:xfrm>
              <a:off x="362269" y="943534"/>
              <a:ext cx="52002" cy="68663"/>
            </a:xfrm>
            <a:custGeom>
              <a:rect b="b" l="l" r="r" t="t"/>
              <a:pathLst>
                <a:path extrusionOk="0" h="68663" w="52002">
                  <a:moveTo>
                    <a:pt x="10877" y="314"/>
                  </a:moveTo>
                  <a:cubicBezTo>
                    <a:pt x="-17027" y="6548"/>
                    <a:pt x="14090" y="78386"/>
                    <a:pt x="44299" y="67553"/>
                  </a:cubicBezTo>
                  <a:cubicBezTo>
                    <a:pt x="66949" y="59433"/>
                    <a:pt x="34752" y="-5026"/>
                    <a:pt x="10877" y="314"/>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80" name="Google Shape;780;p34"/>
            <p:cNvSpPr/>
            <p:nvPr/>
          </p:nvSpPr>
          <p:spPr>
            <a:xfrm>
              <a:off x="431719" y="887416"/>
              <a:ext cx="40174" cy="50997"/>
            </a:xfrm>
            <a:custGeom>
              <a:rect b="b" l="l" r="r" t="t"/>
              <a:pathLst>
                <a:path extrusionOk="0" h="50997" w="40174">
                  <a:moveTo>
                    <a:pt x="6211" y="989"/>
                  </a:moveTo>
                  <a:cubicBezTo>
                    <a:pt x="-14649" y="14761"/>
                    <a:pt x="22590" y="60448"/>
                    <a:pt x="36341" y="49247"/>
                  </a:cubicBezTo>
                  <a:cubicBezTo>
                    <a:pt x="51295" y="37066"/>
                    <a:pt x="18513" y="-7132"/>
                    <a:pt x="6211" y="98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81" name="Google Shape;781;p34"/>
            <p:cNvSpPr/>
            <p:nvPr/>
          </p:nvSpPr>
          <p:spPr>
            <a:xfrm>
              <a:off x="444907" y="806179"/>
              <a:ext cx="39374" cy="45892"/>
            </a:xfrm>
            <a:custGeom>
              <a:rect b="b" l="l" r="r" t="t"/>
              <a:pathLst>
                <a:path extrusionOk="0" h="45892" w="39374">
                  <a:moveTo>
                    <a:pt x="5976" y="1292"/>
                  </a:moveTo>
                  <a:cubicBezTo>
                    <a:pt x="-12248" y="11748"/>
                    <a:pt x="15336" y="53464"/>
                    <a:pt x="33580" y="44688"/>
                  </a:cubicBezTo>
                  <a:cubicBezTo>
                    <a:pt x="51943" y="35859"/>
                    <a:pt x="22230" y="-8031"/>
                    <a:pt x="5976" y="129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82" name="Google Shape;782;p34"/>
            <p:cNvSpPr/>
            <p:nvPr/>
          </p:nvSpPr>
          <p:spPr>
            <a:xfrm>
              <a:off x="521082" y="898577"/>
              <a:ext cx="35816" cy="41964"/>
            </a:xfrm>
            <a:custGeom>
              <a:rect b="b" l="l" r="r" t="t"/>
              <a:pathLst>
                <a:path extrusionOk="0" h="41964" w="35816">
                  <a:moveTo>
                    <a:pt x="6526" y="357"/>
                  </a:moveTo>
                  <a:cubicBezTo>
                    <a:pt x="-10197" y="5538"/>
                    <a:pt x="8259" y="50400"/>
                    <a:pt x="27714" y="40559"/>
                  </a:cubicBezTo>
                  <a:cubicBezTo>
                    <a:pt x="50311" y="29135"/>
                    <a:pt x="19865" y="-3776"/>
                    <a:pt x="6526" y="357"/>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83" name="Google Shape;783;p34"/>
            <p:cNvSpPr/>
            <p:nvPr/>
          </p:nvSpPr>
          <p:spPr>
            <a:xfrm>
              <a:off x="484925" y="985404"/>
              <a:ext cx="38729" cy="54203"/>
            </a:xfrm>
            <a:custGeom>
              <a:rect b="b" l="l" r="r" t="t"/>
              <a:pathLst>
                <a:path extrusionOk="0" h="54203" w="38729">
                  <a:moveTo>
                    <a:pt x="4724" y="577"/>
                  </a:moveTo>
                  <a:cubicBezTo>
                    <a:pt x="-9643" y="8775"/>
                    <a:pt x="11694" y="59785"/>
                    <a:pt x="29547" y="53701"/>
                  </a:cubicBezTo>
                  <a:cubicBezTo>
                    <a:pt x="56693" y="44443"/>
                    <a:pt x="16111" y="-5924"/>
                    <a:pt x="4724" y="577"/>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84" name="Google Shape;784;p34"/>
            <p:cNvSpPr/>
            <p:nvPr/>
          </p:nvSpPr>
          <p:spPr>
            <a:xfrm>
              <a:off x="461499" y="1072637"/>
              <a:ext cx="36541" cy="45888"/>
            </a:xfrm>
            <a:custGeom>
              <a:rect b="b" l="l" r="r" t="t"/>
              <a:pathLst>
                <a:path extrusionOk="0" h="45888" w="36541">
                  <a:moveTo>
                    <a:pt x="4456" y="488"/>
                  </a:moveTo>
                  <a:cubicBezTo>
                    <a:pt x="-9097" y="7431"/>
                    <a:pt x="11034" y="50616"/>
                    <a:pt x="27878" y="45463"/>
                  </a:cubicBezTo>
                  <a:cubicBezTo>
                    <a:pt x="53491" y="37626"/>
                    <a:pt x="15200" y="-5013"/>
                    <a:pt x="4456" y="488"/>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85" name="Google Shape;785;p34"/>
            <p:cNvSpPr/>
            <p:nvPr/>
          </p:nvSpPr>
          <p:spPr>
            <a:xfrm>
              <a:off x="299468" y="990154"/>
              <a:ext cx="54435" cy="63512"/>
            </a:xfrm>
            <a:custGeom>
              <a:rect b="b" l="l" r="r" t="t"/>
              <a:pathLst>
                <a:path extrusionOk="0" h="63512" w="54435">
                  <a:moveTo>
                    <a:pt x="6165" y="479"/>
                  </a:moveTo>
                  <a:cubicBezTo>
                    <a:pt x="-12950" y="6227"/>
                    <a:pt x="16370" y="73681"/>
                    <a:pt x="39822" y="62200"/>
                  </a:cubicBezTo>
                  <a:cubicBezTo>
                    <a:pt x="80529" y="42275"/>
                    <a:pt x="25281" y="-5270"/>
                    <a:pt x="6165" y="47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86" name="Google Shape;786;p34"/>
            <p:cNvSpPr/>
            <p:nvPr/>
          </p:nvSpPr>
          <p:spPr>
            <a:xfrm>
              <a:off x="580978" y="1013259"/>
              <a:ext cx="39386" cy="52947"/>
            </a:xfrm>
            <a:custGeom>
              <a:rect b="b" l="l" r="r" t="t"/>
              <a:pathLst>
                <a:path extrusionOk="0" h="52947" w="39386">
                  <a:moveTo>
                    <a:pt x="6853" y="565"/>
                  </a:moveTo>
                  <a:cubicBezTo>
                    <a:pt x="-7068" y="5452"/>
                    <a:pt x="287" y="62417"/>
                    <a:pt x="28304" y="51580"/>
                  </a:cubicBezTo>
                  <a:cubicBezTo>
                    <a:pt x="56321" y="40747"/>
                    <a:pt x="24471" y="-5620"/>
                    <a:pt x="6853" y="56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87" name="Google Shape;787;p34"/>
            <p:cNvSpPr/>
            <p:nvPr/>
          </p:nvSpPr>
          <p:spPr>
            <a:xfrm>
              <a:off x="547665" y="1097763"/>
              <a:ext cx="39383" cy="52951"/>
            </a:xfrm>
            <a:custGeom>
              <a:rect b="b" l="l" r="r" t="t"/>
              <a:pathLst>
                <a:path extrusionOk="0" h="52951" w="39383">
                  <a:moveTo>
                    <a:pt x="6854" y="565"/>
                  </a:moveTo>
                  <a:cubicBezTo>
                    <a:pt x="-7067" y="5456"/>
                    <a:pt x="284" y="62421"/>
                    <a:pt x="28301" y="51584"/>
                  </a:cubicBezTo>
                  <a:cubicBezTo>
                    <a:pt x="56318" y="40747"/>
                    <a:pt x="24472" y="-5620"/>
                    <a:pt x="6854" y="56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88" name="Google Shape;788;p34"/>
            <p:cNvSpPr/>
            <p:nvPr/>
          </p:nvSpPr>
          <p:spPr>
            <a:xfrm>
              <a:off x="378446" y="1050379"/>
              <a:ext cx="48288" cy="58445"/>
            </a:xfrm>
            <a:custGeom>
              <a:rect b="b" l="l" r="r" t="t"/>
              <a:pathLst>
                <a:path extrusionOk="0" h="58445" w="48288">
                  <a:moveTo>
                    <a:pt x="3945" y="1542"/>
                  </a:moveTo>
                  <a:cubicBezTo>
                    <a:pt x="-2518" y="6950"/>
                    <a:pt x="154" y="16180"/>
                    <a:pt x="3522" y="26122"/>
                  </a:cubicBezTo>
                  <a:cubicBezTo>
                    <a:pt x="6884" y="36052"/>
                    <a:pt x="10933" y="46695"/>
                    <a:pt x="17164" y="53568"/>
                  </a:cubicBezTo>
                  <a:cubicBezTo>
                    <a:pt x="28070" y="65595"/>
                    <a:pt x="54229" y="54034"/>
                    <a:pt x="47064" y="33591"/>
                  </a:cubicBezTo>
                  <a:cubicBezTo>
                    <a:pt x="44967" y="27612"/>
                    <a:pt x="35106" y="18503"/>
                    <a:pt x="25666" y="10569"/>
                  </a:cubicBezTo>
                  <a:cubicBezTo>
                    <a:pt x="17276" y="3517"/>
                    <a:pt x="9470" y="-3085"/>
                    <a:pt x="3945" y="154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89" name="Google Shape;789;p34"/>
            <p:cNvSpPr/>
            <p:nvPr/>
          </p:nvSpPr>
          <p:spPr>
            <a:xfrm>
              <a:off x="426148" y="1160252"/>
              <a:ext cx="44418" cy="53762"/>
            </a:xfrm>
            <a:custGeom>
              <a:rect b="b" l="l" r="r" t="t"/>
              <a:pathLst>
                <a:path extrusionOk="0" h="53762" w="44418">
                  <a:moveTo>
                    <a:pt x="3629" y="1417"/>
                  </a:moveTo>
                  <a:cubicBezTo>
                    <a:pt x="-2318" y="6393"/>
                    <a:pt x="143" y="14881"/>
                    <a:pt x="3240" y="24030"/>
                  </a:cubicBezTo>
                  <a:cubicBezTo>
                    <a:pt x="6333" y="33163"/>
                    <a:pt x="10057" y="42955"/>
                    <a:pt x="15789" y="49274"/>
                  </a:cubicBezTo>
                  <a:cubicBezTo>
                    <a:pt x="25821" y="60338"/>
                    <a:pt x="49883" y="49708"/>
                    <a:pt x="43292" y="30900"/>
                  </a:cubicBezTo>
                  <a:cubicBezTo>
                    <a:pt x="41365" y="25399"/>
                    <a:pt x="32294" y="17019"/>
                    <a:pt x="23610" y="9724"/>
                  </a:cubicBezTo>
                  <a:cubicBezTo>
                    <a:pt x="15895" y="3235"/>
                    <a:pt x="8709" y="-2837"/>
                    <a:pt x="3629" y="1417"/>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90" name="Google Shape;790;p34"/>
            <p:cNvSpPr/>
            <p:nvPr/>
          </p:nvSpPr>
          <p:spPr>
            <a:xfrm>
              <a:off x="345346" y="1124226"/>
              <a:ext cx="35305" cy="51564"/>
            </a:xfrm>
            <a:custGeom>
              <a:rect b="b" l="l" r="r" t="t"/>
              <a:pathLst>
                <a:path extrusionOk="0" h="51564" w="35305">
                  <a:moveTo>
                    <a:pt x="5461" y="593"/>
                  </a:moveTo>
                  <a:cubicBezTo>
                    <a:pt x="-884" y="3723"/>
                    <a:pt x="-383" y="11657"/>
                    <a:pt x="559" y="20300"/>
                  </a:cubicBezTo>
                  <a:cubicBezTo>
                    <a:pt x="1500" y="28934"/>
                    <a:pt x="2875" y="38269"/>
                    <a:pt x="6754" y="44989"/>
                  </a:cubicBezTo>
                  <a:cubicBezTo>
                    <a:pt x="13541" y="56745"/>
                    <a:pt x="37306" y="52413"/>
                    <a:pt x="35170" y="34594"/>
                  </a:cubicBezTo>
                  <a:cubicBezTo>
                    <a:pt x="34546" y="29384"/>
                    <a:pt x="28080" y="20178"/>
                    <a:pt x="21745" y="11993"/>
                  </a:cubicBezTo>
                  <a:cubicBezTo>
                    <a:pt x="16116" y="4722"/>
                    <a:pt x="10885" y="-2078"/>
                    <a:pt x="5461" y="593"/>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791" name="Google Shape;791;p34"/>
          <p:cNvSpPr/>
          <p:nvPr/>
        </p:nvSpPr>
        <p:spPr>
          <a:xfrm rot="-4478872">
            <a:off x="10687612" y="-222910"/>
            <a:ext cx="958317" cy="1863215"/>
          </a:xfrm>
          <a:custGeom>
            <a:rect b="b" l="l" r="r" t="t"/>
            <a:pathLst>
              <a:path extrusionOk="0" h="685121" w="352382">
                <a:moveTo>
                  <a:pt x="108205" y="54971"/>
                </a:moveTo>
                <a:cubicBezTo>
                  <a:pt x="64295" y="123514"/>
                  <a:pt x="80378" y="228381"/>
                  <a:pt x="80378" y="228381"/>
                </a:cubicBezTo>
                <a:cubicBezTo>
                  <a:pt x="80378" y="228381"/>
                  <a:pt x="12981" y="256382"/>
                  <a:pt x="1796" y="334806"/>
                </a:cubicBezTo>
                <a:cubicBezTo>
                  <a:pt x="-16453" y="462787"/>
                  <a:pt x="110407" y="500528"/>
                  <a:pt x="110407" y="500528"/>
                </a:cubicBezTo>
                <a:cubicBezTo>
                  <a:pt x="93219" y="522898"/>
                  <a:pt x="68072" y="629874"/>
                  <a:pt x="174699" y="672177"/>
                </a:cubicBezTo>
                <a:cubicBezTo>
                  <a:pt x="215010" y="688167"/>
                  <a:pt x="266321" y="687276"/>
                  <a:pt x="307069" y="680560"/>
                </a:cubicBezTo>
                <a:cubicBezTo>
                  <a:pt x="354703" y="672711"/>
                  <a:pt x="352363" y="644216"/>
                  <a:pt x="352363" y="644216"/>
                </a:cubicBezTo>
                <a:cubicBezTo>
                  <a:pt x="352363" y="644216"/>
                  <a:pt x="352797" y="611819"/>
                  <a:pt x="307433" y="619920"/>
                </a:cubicBezTo>
                <a:cubicBezTo>
                  <a:pt x="261762" y="628081"/>
                  <a:pt x="203457" y="651369"/>
                  <a:pt x="157139" y="600561"/>
                </a:cubicBezTo>
                <a:cubicBezTo>
                  <a:pt x="127664" y="568233"/>
                  <a:pt x="125806" y="534694"/>
                  <a:pt x="149018" y="506325"/>
                </a:cubicBezTo>
                <a:cubicBezTo>
                  <a:pt x="160664" y="495553"/>
                  <a:pt x="196417" y="498682"/>
                  <a:pt x="211691" y="494334"/>
                </a:cubicBezTo>
                <a:cubicBezTo>
                  <a:pt x="226094" y="490234"/>
                  <a:pt x="219455" y="465803"/>
                  <a:pt x="208635" y="466066"/>
                </a:cubicBezTo>
                <a:cubicBezTo>
                  <a:pt x="184824" y="466653"/>
                  <a:pt x="149864" y="467240"/>
                  <a:pt x="123523" y="489914"/>
                </a:cubicBezTo>
                <a:cubicBezTo>
                  <a:pt x="116086" y="488938"/>
                  <a:pt x="12463" y="456282"/>
                  <a:pt x="16171" y="359674"/>
                </a:cubicBezTo>
                <a:cubicBezTo>
                  <a:pt x="19300" y="278011"/>
                  <a:pt x="94656" y="258964"/>
                  <a:pt x="94656" y="258964"/>
                </a:cubicBezTo>
                <a:cubicBezTo>
                  <a:pt x="94656" y="258964"/>
                  <a:pt x="124077" y="408781"/>
                  <a:pt x="206440" y="406786"/>
                </a:cubicBezTo>
                <a:cubicBezTo>
                  <a:pt x="245254" y="405843"/>
                  <a:pt x="273534" y="364058"/>
                  <a:pt x="269612" y="333361"/>
                </a:cubicBezTo>
                <a:cubicBezTo>
                  <a:pt x="254087" y="211828"/>
                  <a:pt x="131651" y="215856"/>
                  <a:pt x="131651" y="215856"/>
                </a:cubicBezTo>
                <a:cubicBezTo>
                  <a:pt x="131651" y="215856"/>
                  <a:pt x="106565" y="138508"/>
                  <a:pt x="160187" y="70779"/>
                </a:cubicBezTo>
                <a:cubicBezTo>
                  <a:pt x="207675" y="10794"/>
                  <a:pt x="275368" y="53939"/>
                  <a:pt x="304203" y="83822"/>
                </a:cubicBezTo>
                <a:cubicBezTo>
                  <a:pt x="322116" y="102387"/>
                  <a:pt x="357217" y="93493"/>
                  <a:pt x="335414" y="53603"/>
                </a:cubicBezTo>
                <a:cubicBezTo>
                  <a:pt x="309684" y="6531"/>
                  <a:pt x="168651" y="-39378"/>
                  <a:pt x="108205" y="54971"/>
                </a:cubicBezTo>
                <a:close/>
                <a:moveTo>
                  <a:pt x="197304" y="291463"/>
                </a:moveTo>
                <a:cubicBezTo>
                  <a:pt x="213071" y="307291"/>
                  <a:pt x="230268" y="338210"/>
                  <a:pt x="208570" y="351776"/>
                </a:cubicBezTo>
                <a:cubicBezTo>
                  <a:pt x="195640" y="359860"/>
                  <a:pt x="170169" y="329539"/>
                  <a:pt x="162794" y="308432"/>
                </a:cubicBezTo>
                <a:cubicBezTo>
                  <a:pt x="156110" y="289309"/>
                  <a:pt x="153766" y="282609"/>
                  <a:pt x="150265" y="262430"/>
                </a:cubicBezTo>
                <a:cubicBezTo>
                  <a:pt x="150479" y="262417"/>
                  <a:pt x="174671" y="268753"/>
                  <a:pt x="197304" y="291463"/>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792" name="Google Shape;792;p34"/>
          <p:cNvGrpSpPr/>
          <p:nvPr/>
        </p:nvGrpSpPr>
        <p:grpSpPr>
          <a:xfrm>
            <a:off x="98615" y="143325"/>
            <a:ext cx="767996" cy="1007700"/>
            <a:chOff x="3830036" y="932238"/>
            <a:chExt cx="235394" cy="308864"/>
          </a:xfrm>
        </p:grpSpPr>
        <p:sp>
          <p:nvSpPr>
            <p:cNvPr id="793" name="Google Shape;793;p34"/>
            <p:cNvSpPr/>
            <p:nvPr/>
          </p:nvSpPr>
          <p:spPr>
            <a:xfrm>
              <a:off x="3890129" y="932238"/>
              <a:ext cx="35584" cy="61891"/>
            </a:xfrm>
            <a:custGeom>
              <a:rect b="b" l="l" r="r" t="t"/>
              <a:pathLst>
                <a:path extrusionOk="0" h="61891" w="35584">
                  <a:moveTo>
                    <a:pt x="18262" y="25"/>
                  </a:moveTo>
                  <a:cubicBezTo>
                    <a:pt x="1620" y="1514"/>
                    <a:pt x="-11815" y="59645"/>
                    <a:pt x="16185" y="61823"/>
                  </a:cubicBezTo>
                  <a:cubicBezTo>
                    <a:pt x="48052" y="64309"/>
                    <a:pt x="34722" y="-1453"/>
                    <a:pt x="18262" y="2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94" name="Google Shape;794;p34"/>
            <p:cNvSpPr/>
            <p:nvPr/>
          </p:nvSpPr>
          <p:spPr>
            <a:xfrm>
              <a:off x="3986044" y="1040030"/>
              <a:ext cx="79386" cy="55328"/>
            </a:xfrm>
            <a:custGeom>
              <a:rect b="b" l="l" r="r" t="t"/>
              <a:pathLst>
                <a:path extrusionOk="0" h="55328" w="79386">
                  <a:moveTo>
                    <a:pt x="79244" y="13867"/>
                  </a:moveTo>
                  <a:cubicBezTo>
                    <a:pt x="74751" y="-18021"/>
                    <a:pt x="-8693" y="10434"/>
                    <a:pt x="743" y="45324"/>
                  </a:cubicBezTo>
                  <a:cubicBezTo>
                    <a:pt x="7815" y="71479"/>
                    <a:pt x="83090" y="41151"/>
                    <a:pt x="79244" y="13867"/>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95" name="Google Shape;795;p34"/>
            <p:cNvSpPr/>
            <p:nvPr/>
          </p:nvSpPr>
          <p:spPr>
            <a:xfrm>
              <a:off x="3839969" y="1083903"/>
              <a:ext cx="51948" cy="69549"/>
            </a:xfrm>
            <a:custGeom>
              <a:rect b="b" l="l" r="r" t="t"/>
              <a:pathLst>
                <a:path extrusionOk="0" h="69549" w="51948">
                  <a:moveTo>
                    <a:pt x="47930" y="1297"/>
                  </a:moveTo>
                  <a:cubicBezTo>
                    <a:pt x="29050" y="-9382"/>
                    <a:pt x="-14188" y="48907"/>
                    <a:pt x="4652" y="64930"/>
                  </a:cubicBezTo>
                  <a:cubicBezTo>
                    <a:pt x="33296" y="89295"/>
                    <a:pt x="62896" y="9758"/>
                    <a:pt x="47930" y="1297"/>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96" name="Google Shape;796;p34"/>
            <p:cNvSpPr/>
            <p:nvPr/>
          </p:nvSpPr>
          <p:spPr>
            <a:xfrm>
              <a:off x="3833758" y="980167"/>
              <a:ext cx="37568" cy="55169"/>
            </a:xfrm>
            <a:custGeom>
              <a:rect b="b" l="l" r="r" t="t"/>
              <a:pathLst>
                <a:path extrusionOk="0" h="55169" w="37568">
                  <a:moveTo>
                    <a:pt x="8333" y="345"/>
                  </a:moveTo>
                  <a:cubicBezTo>
                    <a:pt x="-5763" y="4260"/>
                    <a:pt x="-3160" y="63160"/>
                    <a:pt x="25299" y="54254"/>
                  </a:cubicBezTo>
                  <a:cubicBezTo>
                    <a:pt x="53757" y="45348"/>
                    <a:pt x="26177" y="-4614"/>
                    <a:pt x="8333" y="34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97" name="Google Shape;797;p34"/>
            <p:cNvSpPr/>
            <p:nvPr/>
          </p:nvSpPr>
          <p:spPr>
            <a:xfrm>
              <a:off x="3900886" y="1012387"/>
              <a:ext cx="53215" cy="66600"/>
            </a:xfrm>
            <a:custGeom>
              <a:rect b="b" l="l" r="r" t="t"/>
              <a:pathLst>
                <a:path extrusionOk="0" h="66600" w="53215">
                  <a:moveTo>
                    <a:pt x="4809" y="1575"/>
                  </a:moveTo>
                  <a:cubicBezTo>
                    <a:pt x="-2671" y="7412"/>
                    <a:pt x="-24" y="17901"/>
                    <a:pt x="3376" y="29223"/>
                  </a:cubicBezTo>
                  <a:cubicBezTo>
                    <a:pt x="6777" y="40530"/>
                    <a:pt x="10918" y="52666"/>
                    <a:pt x="17662" y="60645"/>
                  </a:cubicBezTo>
                  <a:cubicBezTo>
                    <a:pt x="29471" y="74603"/>
                    <a:pt x="59358" y="62616"/>
                    <a:pt x="52092" y="39323"/>
                  </a:cubicBezTo>
                  <a:cubicBezTo>
                    <a:pt x="49966" y="32514"/>
                    <a:pt x="39223" y="21880"/>
                    <a:pt x="28908" y="12581"/>
                  </a:cubicBezTo>
                  <a:cubicBezTo>
                    <a:pt x="19739" y="4319"/>
                    <a:pt x="11209" y="-3413"/>
                    <a:pt x="4809" y="157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98" name="Google Shape;798;p34"/>
            <p:cNvSpPr/>
            <p:nvPr/>
          </p:nvSpPr>
          <p:spPr>
            <a:xfrm>
              <a:off x="3903892" y="1119020"/>
              <a:ext cx="48308" cy="69387"/>
            </a:xfrm>
            <a:custGeom>
              <a:rect b="b" l="l" r="r" t="t"/>
              <a:pathLst>
                <a:path extrusionOk="0" h="69387" w="48308">
                  <a:moveTo>
                    <a:pt x="6628" y="990"/>
                  </a:moveTo>
                  <a:cubicBezTo>
                    <a:pt x="-1618" y="5690"/>
                    <a:pt x="-509" y="16450"/>
                    <a:pt x="1232" y="28145"/>
                  </a:cubicBezTo>
                  <a:cubicBezTo>
                    <a:pt x="2965" y="39824"/>
                    <a:pt x="5317" y="52430"/>
                    <a:pt x="10842" y="61295"/>
                  </a:cubicBezTo>
                  <a:cubicBezTo>
                    <a:pt x="20513" y="76811"/>
                    <a:pt x="51822" y="69250"/>
                    <a:pt x="47984" y="45155"/>
                  </a:cubicBezTo>
                  <a:cubicBezTo>
                    <a:pt x="46859" y="38111"/>
                    <a:pt x="37758" y="26040"/>
                    <a:pt x="28889" y="15353"/>
                  </a:cubicBezTo>
                  <a:cubicBezTo>
                    <a:pt x="21007" y="5856"/>
                    <a:pt x="13680" y="-3026"/>
                    <a:pt x="6628" y="99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99" name="Google Shape;799;p34"/>
            <p:cNvSpPr/>
            <p:nvPr/>
          </p:nvSpPr>
          <p:spPr>
            <a:xfrm>
              <a:off x="3830036" y="1195270"/>
              <a:ext cx="54573" cy="45832"/>
            </a:xfrm>
            <a:custGeom>
              <a:rect b="b" l="l" r="r" t="t"/>
              <a:pathLst>
                <a:path extrusionOk="0" h="45832" w="54573">
                  <a:moveTo>
                    <a:pt x="1421" y="3246"/>
                  </a:moveTo>
                  <a:cubicBezTo>
                    <a:pt x="-2648" y="10091"/>
                    <a:pt x="2700" y="17273"/>
                    <a:pt x="8902" y="24855"/>
                  </a:cubicBezTo>
                  <a:cubicBezTo>
                    <a:pt x="15095" y="32421"/>
                    <a:pt x="22127" y="40392"/>
                    <a:pt x="29915" y="44347"/>
                  </a:cubicBezTo>
                  <a:cubicBezTo>
                    <a:pt x="43545" y="51273"/>
                    <a:pt x="63312" y="32587"/>
                    <a:pt x="50351" y="17079"/>
                  </a:cubicBezTo>
                  <a:cubicBezTo>
                    <a:pt x="46557" y="12545"/>
                    <a:pt x="34797" y="7829"/>
                    <a:pt x="23795" y="3999"/>
                  </a:cubicBezTo>
                  <a:cubicBezTo>
                    <a:pt x="14014" y="594"/>
                    <a:pt x="4898" y="-2612"/>
                    <a:pt x="1421" y="3246"/>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800" name="Google Shape;800;p34"/>
          <p:cNvSpPr/>
          <p:nvPr/>
        </p:nvSpPr>
        <p:spPr>
          <a:xfrm>
            <a:off x="8835550" y="5727468"/>
            <a:ext cx="3467083" cy="1288467"/>
          </a:xfrm>
          <a:custGeom>
            <a:rect b="b" l="l" r="r" t="t"/>
            <a:pathLst>
              <a:path extrusionOk="0" h="300517" w="808649">
                <a:moveTo>
                  <a:pt x="235935" y="114516"/>
                </a:moveTo>
                <a:cubicBezTo>
                  <a:pt x="292609" y="102914"/>
                  <a:pt x="353493" y="121624"/>
                  <a:pt x="432391" y="102428"/>
                </a:cubicBezTo>
                <a:cubicBezTo>
                  <a:pt x="487445" y="89025"/>
                  <a:pt x="532987" y="22065"/>
                  <a:pt x="621317" y="5589"/>
                </a:cubicBezTo>
                <a:cubicBezTo>
                  <a:pt x="703777" y="-9786"/>
                  <a:pt x="820404" y="6508"/>
                  <a:pt x="807692" y="55142"/>
                </a:cubicBezTo>
                <a:cubicBezTo>
                  <a:pt x="797734" y="93279"/>
                  <a:pt x="718553" y="58611"/>
                  <a:pt x="634392" y="70642"/>
                </a:cubicBezTo>
                <a:cubicBezTo>
                  <a:pt x="591360" y="76795"/>
                  <a:pt x="503030" y="154944"/>
                  <a:pt x="404540" y="175687"/>
                </a:cubicBezTo>
                <a:cubicBezTo>
                  <a:pt x="360617" y="184933"/>
                  <a:pt x="299815" y="150325"/>
                  <a:pt x="225127" y="184892"/>
                </a:cubicBezTo>
                <a:cubicBezTo>
                  <a:pt x="133720" y="227211"/>
                  <a:pt x="41544" y="329851"/>
                  <a:pt x="4949" y="292471"/>
                </a:cubicBezTo>
                <a:cubicBezTo>
                  <a:pt x="-31605" y="255095"/>
                  <a:pt x="143274" y="133481"/>
                  <a:pt x="235935" y="114516"/>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4" name="Shape 804"/>
        <p:cNvGrpSpPr/>
        <p:nvPr/>
      </p:nvGrpSpPr>
      <p:grpSpPr>
        <a:xfrm>
          <a:off x="0" y="0"/>
          <a:ext cx="0" cy="0"/>
          <a:chOff x="0" y="0"/>
          <a:chExt cx="0" cy="0"/>
        </a:xfrm>
      </p:grpSpPr>
      <p:sp>
        <p:nvSpPr>
          <p:cNvPr id="805" name="Google Shape;805;p35"/>
          <p:cNvSpPr txBox="1"/>
          <p:nvPr>
            <p:ph type="title"/>
          </p:nvPr>
        </p:nvSpPr>
        <p:spPr>
          <a:xfrm>
            <a:off x="653667" y="600200"/>
            <a:ext cx="8490300" cy="5454300"/>
          </a:xfrm>
          <a:prstGeom prst="rect">
            <a:avLst/>
          </a:prstGeom>
        </p:spPr>
        <p:txBody>
          <a:bodyPr anchorCtr="0" anchor="ctr" bIns="121900" lIns="121900" spcFirstLastPara="1" rIns="121900" wrap="square" tIns="121900">
            <a:normAutofit/>
          </a:bodyPr>
          <a:lstStyle/>
          <a:p>
            <a:pPr indent="0" lvl="0" marL="0" rtl="0" algn="l">
              <a:spcBef>
                <a:spcPts val="0"/>
              </a:spcBef>
              <a:spcAft>
                <a:spcPts val="0"/>
              </a:spcAft>
              <a:buNone/>
            </a:pPr>
            <a:r>
              <a:rPr lang="en" sz="9600"/>
              <a:t>Very interesting facts!</a:t>
            </a:r>
            <a:endParaRPr sz="9600"/>
          </a:p>
        </p:txBody>
      </p:sp>
      <p:sp>
        <p:nvSpPr>
          <p:cNvPr id="806" name="Google Shape;806;p35"/>
          <p:cNvSpPr txBox="1"/>
          <p:nvPr>
            <p:ph idx="4294967295" type="subTitle"/>
          </p:nvPr>
        </p:nvSpPr>
        <p:spPr>
          <a:xfrm>
            <a:off x="202350" y="6408400"/>
            <a:ext cx="11787300" cy="381300"/>
          </a:xfrm>
          <a:prstGeom prst="rect">
            <a:avLst/>
          </a:prstGeom>
        </p:spPr>
        <p:txBody>
          <a:bodyPr anchorCtr="0" anchor="ctr" bIns="121900" lIns="121900" spcFirstLastPara="1" rIns="121900" wrap="square" tIns="121900">
            <a:normAutofit fontScale="77500" lnSpcReduction="20000"/>
          </a:bodyPr>
          <a:lstStyle/>
          <a:p>
            <a:pPr indent="0" lvl="0" marL="0" rtl="0" algn="l">
              <a:spcBef>
                <a:spcPts val="0"/>
              </a:spcBef>
              <a:spcAft>
                <a:spcPts val="1600"/>
              </a:spcAft>
              <a:buNone/>
            </a:pPr>
            <a:r>
              <a:rPr lang="en" sz="1200"/>
              <a:t>This is where you section ends. Duplicate this set of slides as many times you need to go over all your sections.</a:t>
            </a:r>
            <a:endParaRPr sz="12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0" name="Shape 810"/>
        <p:cNvGrpSpPr/>
        <p:nvPr/>
      </p:nvGrpSpPr>
      <p:grpSpPr>
        <a:xfrm>
          <a:off x="0" y="0"/>
          <a:ext cx="0" cy="0"/>
          <a:chOff x="0" y="0"/>
          <a:chExt cx="0" cy="0"/>
        </a:xfrm>
      </p:grpSpPr>
      <p:pic>
        <p:nvPicPr>
          <p:cNvPr id="811" name="Google Shape;811;p36"/>
          <p:cNvPicPr preferRelativeResize="0"/>
          <p:nvPr/>
        </p:nvPicPr>
        <p:blipFill rotWithShape="1">
          <a:blip r:embed="rId3">
            <a:alphaModFix/>
          </a:blip>
          <a:srcRect b="2185" l="0" r="0" t="13418"/>
          <a:stretch/>
        </p:blipFill>
        <p:spPr>
          <a:xfrm>
            <a:off x="0" y="0"/>
            <a:ext cx="12192000" cy="6857999"/>
          </a:xfrm>
          <a:prstGeom prst="rect">
            <a:avLst/>
          </a:prstGeom>
          <a:noFill/>
          <a:ln>
            <a:noFill/>
          </a:ln>
        </p:spPr>
      </p:pic>
      <p:sp>
        <p:nvSpPr>
          <p:cNvPr id="812" name="Google Shape;812;p36"/>
          <p:cNvSpPr txBox="1"/>
          <p:nvPr>
            <p:ph idx="1" type="body"/>
          </p:nvPr>
        </p:nvSpPr>
        <p:spPr>
          <a:xfrm>
            <a:off x="316775" y="2696000"/>
            <a:ext cx="4564800" cy="31047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a:t>Dogs can smell feelings.</a:t>
            </a:r>
            <a:endParaRPr/>
          </a:p>
        </p:txBody>
      </p:sp>
      <p:grpSp>
        <p:nvGrpSpPr>
          <p:cNvPr id="813" name="Google Shape;813;p36"/>
          <p:cNvGrpSpPr/>
          <p:nvPr/>
        </p:nvGrpSpPr>
        <p:grpSpPr>
          <a:xfrm flipH="1" rot="1017381">
            <a:off x="2057900" y="40345"/>
            <a:ext cx="2096685" cy="1874580"/>
            <a:chOff x="5524324" y="1387039"/>
            <a:chExt cx="460524" cy="411740"/>
          </a:xfrm>
        </p:grpSpPr>
        <p:sp>
          <p:nvSpPr>
            <p:cNvPr id="814" name="Google Shape;814;p36"/>
            <p:cNvSpPr/>
            <p:nvPr/>
          </p:nvSpPr>
          <p:spPr>
            <a:xfrm>
              <a:off x="5677337" y="1587099"/>
              <a:ext cx="218521" cy="211680"/>
            </a:xfrm>
            <a:custGeom>
              <a:rect b="b" l="l" r="r" t="t"/>
              <a:pathLst>
                <a:path extrusionOk="0" h="211680" w="218521">
                  <a:moveTo>
                    <a:pt x="56022" y="5400"/>
                  </a:moveTo>
                  <a:cubicBezTo>
                    <a:pt x="-20892" y="35425"/>
                    <a:pt x="-10124" y="163970"/>
                    <a:pt x="37401" y="194553"/>
                  </a:cubicBezTo>
                  <a:cubicBezTo>
                    <a:pt x="84885" y="225137"/>
                    <a:pt x="107919" y="209742"/>
                    <a:pt x="141195" y="187376"/>
                  </a:cubicBezTo>
                  <a:cubicBezTo>
                    <a:pt x="174430" y="165014"/>
                    <a:pt x="226124" y="188125"/>
                    <a:pt x="217583" y="113578"/>
                  </a:cubicBezTo>
                  <a:cubicBezTo>
                    <a:pt x="212239" y="66535"/>
                    <a:pt x="128322" y="-22831"/>
                    <a:pt x="56022" y="540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15" name="Google Shape;815;p36"/>
            <p:cNvSpPr/>
            <p:nvPr/>
          </p:nvSpPr>
          <p:spPr>
            <a:xfrm>
              <a:off x="5904081" y="1544431"/>
              <a:ext cx="80767" cy="116088"/>
            </a:xfrm>
            <a:custGeom>
              <a:rect b="b" l="l" r="r" t="t"/>
              <a:pathLst>
                <a:path extrusionOk="0" h="116088" w="80767">
                  <a:moveTo>
                    <a:pt x="76659" y="5470"/>
                  </a:moveTo>
                  <a:cubicBezTo>
                    <a:pt x="93135" y="23087"/>
                    <a:pt x="55447" y="52084"/>
                    <a:pt x="44841" y="70123"/>
                  </a:cubicBezTo>
                  <a:cubicBezTo>
                    <a:pt x="34235" y="88161"/>
                    <a:pt x="18690" y="125262"/>
                    <a:pt x="5452" y="114000"/>
                  </a:cubicBezTo>
                  <a:cubicBezTo>
                    <a:pt x="-7785" y="102742"/>
                    <a:pt x="5533" y="60941"/>
                    <a:pt x="19337" y="38721"/>
                  </a:cubicBezTo>
                  <a:cubicBezTo>
                    <a:pt x="33142" y="16501"/>
                    <a:pt x="60223" y="-12143"/>
                    <a:pt x="76659" y="547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16" name="Google Shape;816;p36"/>
            <p:cNvSpPr/>
            <p:nvPr/>
          </p:nvSpPr>
          <p:spPr>
            <a:xfrm>
              <a:off x="5524324" y="1605993"/>
              <a:ext cx="102681" cy="83121"/>
            </a:xfrm>
            <a:custGeom>
              <a:rect b="b" l="l" r="r" t="t"/>
              <a:pathLst>
                <a:path extrusionOk="0" h="83121" w="102681">
                  <a:moveTo>
                    <a:pt x="476" y="3115"/>
                  </a:moveTo>
                  <a:cubicBezTo>
                    <a:pt x="11608" y="-15797"/>
                    <a:pt x="116860" y="56648"/>
                    <a:pt x="101072" y="79317"/>
                  </a:cubicBezTo>
                  <a:cubicBezTo>
                    <a:pt x="85284" y="101987"/>
                    <a:pt x="-7418" y="16491"/>
                    <a:pt x="476" y="311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17" name="Google Shape;817;p36"/>
            <p:cNvSpPr/>
            <p:nvPr/>
          </p:nvSpPr>
          <p:spPr>
            <a:xfrm>
              <a:off x="5556034" y="1500567"/>
              <a:ext cx="107724" cy="131093"/>
            </a:xfrm>
            <a:custGeom>
              <a:rect b="b" l="l" r="r" t="t"/>
              <a:pathLst>
                <a:path extrusionOk="0" h="131093" w="107724">
                  <a:moveTo>
                    <a:pt x="1312" y="2498"/>
                  </a:moveTo>
                  <a:cubicBezTo>
                    <a:pt x="19731" y="-19642"/>
                    <a:pt x="126683" y="112238"/>
                    <a:pt x="104782" y="128698"/>
                  </a:cubicBezTo>
                  <a:cubicBezTo>
                    <a:pt x="75960" y="150380"/>
                    <a:pt x="-11723" y="18152"/>
                    <a:pt x="1312" y="2498"/>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18" name="Google Shape;818;p36"/>
            <p:cNvSpPr/>
            <p:nvPr/>
          </p:nvSpPr>
          <p:spPr>
            <a:xfrm>
              <a:off x="5743077" y="1387039"/>
              <a:ext cx="50874" cy="178475"/>
            </a:xfrm>
            <a:custGeom>
              <a:rect b="b" l="l" r="r" t="t"/>
              <a:pathLst>
                <a:path extrusionOk="0" h="178475" w="50874">
                  <a:moveTo>
                    <a:pt x="7648" y="710"/>
                  </a:moveTo>
                  <a:cubicBezTo>
                    <a:pt x="36957" y="-12794"/>
                    <a:pt x="68451" y="170715"/>
                    <a:pt x="39224" y="178269"/>
                  </a:cubicBezTo>
                  <a:cubicBezTo>
                    <a:pt x="11980" y="185305"/>
                    <a:pt x="-13078" y="10260"/>
                    <a:pt x="7648" y="71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19" name="Google Shape;819;p36"/>
            <p:cNvSpPr/>
            <p:nvPr/>
          </p:nvSpPr>
          <p:spPr>
            <a:xfrm>
              <a:off x="5639361" y="1416157"/>
              <a:ext cx="79904" cy="165945"/>
            </a:xfrm>
            <a:custGeom>
              <a:rect b="b" l="l" r="r" t="t"/>
              <a:pathLst>
                <a:path extrusionOk="0" h="165945" w="79904">
                  <a:moveTo>
                    <a:pt x="3644" y="1483"/>
                  </a:moveTo>
                  <a:cubicBezTo>
                    <a:pt x="28985" y="-17563"/>
                    <a:pt x="101123" y="152871"/>
                    <a:pt x="73838" y="164882"/>
                  </a:cubicBezTo>
                  <a:cubicBezTo>
                    <a:pt x="37932" y="180706"/>
                    <a:pt x="-14289" y="14952"/>
                    <a:pt x="3644" y="1483"/>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820" name="Google Shape;820;p36"/>
          <p:cNvGrpSpPr/>
          <p:nvPr/>
        </p:nvGrpSpPr>
        <p:grpSpPr>
          <a:xfrm>
            <a:off x="125015" y="180383"/>
            <a:ext cx="1898142" cy="1697110"/>
            <a:chOff x="5524324" y="1387039"/>
            <a:chExt cx="460524" cy="411740"/>
          </a:xfrm>
        </p:grpSpPr>
        <p:sp>
          <p:nvSpPr>
            <p:cNvPr id="821" name="Google Shape;821;p36"/>
            <p:cNvSpPr/>
            <p:nvPr/>
          </p:nvSpPr>
          <p:spPr>
            <a:xfrm>
              <a:off x="5677337" y="1587099"/>
              <a:ext cx="218521" cy="211680"/>
            </a:xfrm>
            <a:custGeom>
              <a:rect b="b" l="l" r="r" t="t"/>
              <a:pathLst>
                <a:path extrusionOk="0" h="211680" w="218521">
                  <a:moveTo>
                    <a:pt x="56022" y="5400"/>
                  </a:moveTo>
                  <a:cubicBezTo>
                    <a:pt x="-20892" y="35425"/>
                    <a:pt x="-10124" y="163970"/>
                    <a:pt x="37401" y="194553"/>
                  </a:cubicBezTo>
                  <a:cubicBezTo>
                    <a:pt x="84885" y="225137"/>
                    <a:pt x="107919" y="209742"/>
                    <a:pt x="141195" y="187376"/>
                  </a:cubicBezTo>
                  <a:cubicBezTo>
                    <a:pt x="174430" y="165014"/>
                    <a:pt x="226124" y="188125"/>
                    <a:pt x="217583" y="113578"/>
                  </a:cubicBezTo>
                  <a:cubicBezTo>
                    <a:pt x="212239" y="66535"/>
                    <a:pt x="128322" y="-22831"/>
                    <a:pt x="56022" y="540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22" name="Google Shape;822;p36"/>
            <p:cNvSpPr/>
            <p:nvPr/>
          </p:nvSpPr>
          <p:spPr>
            <a:xfrm>
              <a:off x="5904081" y="1544431"/>
              <a:ext cx="80767" cy="116088"/>
            </a:xfrm>
            <a:custGeom>
              <a:rect b="b" l="l" r="r" t="t"/>
              <a:pathLst>
                <a:path extrusionOk="0" h="116088" w="80767">
                  <a:moveTo>
                    <a:pt x="76659" y="5470"/>
                  </a:moveTo>
                  <a:cubicBezTo>
                    <a:pt x="93135" y="23087"/>
                    <a:pt x="55447" y="52084"/>
                    <a:pt x="44841" y="70123"/>
                  </a:cubicBezTo>
                  <a:cubicBezTo>
                    <a:pt x="34235" y="88161"/>
                    <a:pt x="18690" y="125262"/>
                    <a:pt x="5452" y="114000"/>
                  </a:cubicBezTo>
                  <a:cubicBezTo>
                    <a:pt x="-7785" y="102742"/>
                    <a:pt x="5533" y="60941"/>
                    <a:pt x="19337" y="38721"/>
                  </a:cubicBezTo>
                  <a:cubicBezTo>
                    <a:pt x="33142" y="16501"/>
                    <a:pt x="60223" y="-12143"/>
                    <a:pt x="76659" y="547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23" name="Google Shape;823;p36"/>
            <p:cNvSpPr/>
            <p:nvPr/>
          </p:nvSpPr>
          <p:spPr>
            <a:xfrm>
              <a:off x="5524324" y="1605993"/>
              <a:ext cx="102681" cy="83121"/>
            </a:xfrm>
            <a:custGeom>
              <a:rect b="b" l="l" r="r" t="t"/>
              <a:pathLst>
                <a:path extrusionOk="0" h="83121" w="102681">
                  <a:moveTo>
                    <a:pt x="476" y="3115"/>
                  </a:moveTo>
                  <a:cubicBezTo>
                    <a:pt x="11608" y="-15797"/>
                    <a:pt x="116860" y="56648"/>
                    <a:pt x="101072" y="79317"/>
                  </a:cubicBezTo>
                  <a:cubicBezTo>
                    <a:pt x="85284" y="101987"/>
                    <a:pt x="-7418" y="16491"/>
                    <a:pt x="476" y="311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24" name="Google Shape;824;p36"/>
            <p:cNvSpPr/>
            <p:nvPr/>
          </p:nvSpPr>
          <p:spPr>
            <a:xfrm>
              <a:off x="5556034" y="1500567"/>
              <a:ext cx="107724" cy="131093"/>
            </a:xfrm>
            <a:custGeom>
              <a:rect b="b" l="l" r="r" t="t"/>
              <a:pathLst>
                <a:path extrusionOk="0" h="131093" w="107724">
                  <a:moveTo>
                    <a:pt x="1312" y="2498"/>
                  </a:moveTo>
                  <a:cubicBezTo>
                    <a:pt x="19731" y="-19642"/>
                    <a:pt x="126683" y="112238"/>
                    <a:pt x="104782" y="128698"/>
                  </a:cubicBezTo>
                  <a:cubicBezTo>
                    <a:pt x="75960" y="150380"/>
                    <a:pt x="-11723" y="18152"/>
                    <a:pt x="1312" y="249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25" name="Google Shape;825;p36"/>
            <p:cNvSpPr/>
            <p:nvPr/>
          </p:nvSpPr>
          <p:spPr>
            <a:xfrm>
              <a:off x="5743077" y="1387039"/>
              <a:ext cx="50874" cy="178475"/>
            </a:xfrm>
            <a:custGeom>
              <a:rect b="b" l="l" r="r" t="t"/>
              <a:pathLst>
                <a:path extrusionOk="0" h="178475" w="50874">
                  <a:moveTo>
                    <a:pt x="7648" y="710"/>
                  </a:moveTo>
                  <a:cubicBezTo>
                    <a:pt x="36957" y="-12794"/>
                    <a:pt x="68451" y="170715"/>
                    <a:pt x="39224" y="178269"/>
                  </a:cubicBezTo>
                  <a:cubicBezTo>
                    <a:pt x="11980" y="185305"/>
                    <a:pt x="-13078" y="10260"/>
                    <a:pt x="7648" y="71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26" name="Google Shape;826;p36"/>
            <p:cNvSpPr/>
            <p:nvPr/>
          </p:nvSpPr>
          <p:spPr>
            <a:xfrm>
              <a:off x="5639361" y="1416157"/>
              <a:ext cx="79904" cy="165945"/>
            </a:xfrm>
            <a:custGeom>
              <a:rect b="b" l="l" r="r" t="t"/>
              <a:pathLst>
                <a:path extrusionOk="0" h="165945" w="79904">
                  <a:moveTo>
                    <a:pt x="3644" y="1483"/>
                  </a:moveTo>
                  <a:cubicBezTo>
                    <a:pt x="28985" y="-17563"/>
                    <a:pt x="101123" y="152871"/>
                    <a:pt x="73838" y="164882"/>
                  </a:cubicBezTo>
                  <a:cubicBezTo>
                    <a:pt x="37932" y="180706"/>
                    <a:pt x="-14289" y="14952"/>
                    <a:pt x="3644" y="1483"/>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827" name="Google Shape;827;p36"/>
          <p:cNvSpPr/>
          <p:nvPr/>
        </p:nvSpPr>
        <p:spPr>
          <a:xfrm rot="-4478872">
            <a:off x="10687612" y="-222910"/>
            <a:ext cx="958317" cy="1863215"/>
          </a:xfrm>
          <a:custGeom>
            <a:rect b="b" l="l" r="r" t="t"/>
            <a:pathLst>
              <a:path extrusionOk="0" h="685121" w="352382">
                <a:moveTo>
                  <a:pt x="108205" y="54971"/>
                </a:moveTo>
                <a:cubicBezTo>
                  <a:pt x="64295" y="123514"/>
                  <a:pt x="80378" y="228381"/>
                  <a:pt x="80378" y="228381"/>
                </a:cubicBezTo>
                <a:cubicBezTo>
                  <a:pt x="80378" y="228381"/>
                  <a:pt x="12981" y="256382"/>
                  <a:pt x="1796" y="334806"/>
                </a:cubicBezTo>
                <a:cubicBezTo>
                  <a:pt x="-16453" y="462787"/>
                  <a:pt x="110407" y="500528"/>
                  <a:pt x="110407" y="500528"/>
                </a:cubicBezTo>
                <a:cubicBezTo>
                  <a:pt x="93219" y="522898"/>
                  <a:pt x="68072" y="629874"/>
                  <a:pt x="174699" y="672177"/>
                </a:cubicBezTo>
                <a:cubicBezTo>
                  <a:pt x="215010" y="688167"/>
                  <a:pt x="266321" y="687276"/>
                  <a:pt x="307069" y="680560"/>
                </a:cubicBezTo>
                <a:cubicBezTo>
                  <a:pt x="354703" y="672711"/>
                  <a:pt x="352363" y="644216"/>
                  <a:pt x="352363" y="644216"/>
                </a:cubicBezTo>
                <a:cubicBezTo>
                  <a:pt x="352363" y="644216"/>
                  <a:pt x="352797" y="611819"/>
                  <a:pt x="307433" y="619920"/>
                </a:cubicBezTo>
                <a:cubicBezTo>
                  <a:pt x="261762" y="628081"/>
                  <a:pt x="203457" y="651369"/>
                  <a:pt x="157139" y="600561"/>
                </a:cubicBezTo>
                <a:cubicBezTo>
                  <a:pt x="127664" y="568233"/>
                  <a:pt x="125806" y="534694"/>
                  <a:pt x="149018" y="506325"/>
                </a:cubicBezTo>
                <a:cubicBezTo>
                  <a:pt x="160664" y="495553"/>
                  <a:pt x="196417" y="498682"/>
                  <a:pt x="211691" y="494334"/>
                </a:cubicBezTo>
                <a:cubicBezTo>
                  <a:pt x="226094" y="490234"/>
                  <a:pt x="219455" y="465803"/>
                  <a:pt x="208635" y="466066"/>
                </a:cubicBezTo>
                <a:cubicBezTo>
                  <a:pt x="184824" y="466653"/>
                  <a:pt x="149864" y="467240"/>
                  <a:pt x="123523" y="489914"/>
                </a:cubicBezTo>
                <a:cubicBezTo>
                  <a:pt x="116086" y="488938"/>
                  <a:pt x="12463" y="456282"/>
                  <a:pt x="16171" y="359674"/>
                </a:cubicBezTo>
                <a:cubicBezTo>
                  <a:pt x="19300" y="278011"/>
                  <a:pt x="94656" y="258964"/>
                  <a:pt x="94656" y="258964"/>
                </a:cubicBezTo>
                <a:cubicBezTo>
                  <a:pt x="94656" y="258964"/>
                  <a:pt x="124077" y="408781"/>
                  <a:pt x="206440" y="406786"/>
                </a:cubicBezTo>
                <a:cubicBezTo>
                  <a:pt x="245254" y="405843"/>
                  <a:pt x="273534" y="364058"/>
                  <a:pt x="269612" y="333361"/>
                </a:cubicBezTo>
                <a:cubicBezTo>
                  <a:pt x="254087" y="211828"/>
                  <a:pt x="131651" y="215856"/>
                  <a:pt x="131651" y="215856"/>
                </a:cubicBezTo>
                <a:cubicBezTo>
                  <a:pt x="131651" y="215856"/>
                  <a:pt x="106565" y="138508"/>
                  <a:pt x="160187" y="70779"/>
                </a:cubicBezTo>
                <a:cubicBezTo>
                  <a:pt x="207675" y="10794"/>
                  <a:pt x="275368" y="53939"/>
                  <a:pt x="304203" y="83822"/>
                </a:cubicBezTo>
                <a:cubicBezTo>
                  <a:pt x="322116" y="102387"/>
                  <a:pt x="357217" y="93493"/>
                  <a:pt x="335414" y="53603"/>
                </a:cubicBezTo>
                <a:cubicBezTo>
                  <a:pt x="309684" y="6531"/>
                  <a:pt x="168651" y="-39378"/>
                  <a:pt x="108205" y="54971"/>
                </a:cubicBezTo>
                <a:close/>
                <a:moveTo>
                  <a:pt x="197304" y="291463"/>
                </a:moveTo>
                <a:cubicBezTo>
                  <a:pt x="213071" y="307291"/>
                  <a:pt x="230268" y="338210"/>
                  <a:pt x="208570" y="351776"/>
                </a:cubicBezTo>
                <a:cubicBezTo>
                  <a:pt x="195640" y="359860"/>
                  <a:pt x="170169" y="329539"/>
                  <a:pt x="162794" y="308432"/>
                </a:cubicBezTo>
                <a:cubicBezTo>
                  <a:pt x="156110" y="289309"/>
                  <a:pt x="153766" y="282609"/>
                  <a:pt x="150265" y="262430"/>
                </a:cubicBezTo>
                <a:cubicBezTo>
                  <a:pt x="150479" y="262417"/>
                  <a:pt x="174671" y="268753"/>
                  <a:pt x="197304" y="291463"/>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28" name="Google Shape;828;p36"/>
          <p:cNvSpPr/>
          <p:nvPr/>
        </p:nvSpPr>
        <p:spPr>
          <a:xfrm>
            <a:off x="8835550" y="5727468"/>
            <a:ext cx="3467083" cy="1288467"/>
          </a:xfrm>
          <a:custGeom>
            <a:rect b="b" l="l" r="r" t="t"/>
            <a:pathLst>
              <a:path extrusionOk="0" h="300517" w="808649">
                <a:moveTo>
                  <a:pt x="235935" y="114516"/>
                </a:moveTo>
                <a:cubicBezTo>
                  <a:pt x="292609" y="102914"/>
                  <a:pt x="353493" y="121624"/>
                  <a:pt x="432391" y="102428"/>
                </a:cubicBezTo>
                <a:cubicBezTo>
                  <a:pt x="487445" y="89025"/>
                  <a:pt x="532987" y="22065"/>
                  <a:pt x="621317" y="5589"/>
                </a:cubicBezTo>
                <a:cubicBezTo>
                  <a:pt x="703777" y="-9786"/>
                  <a:pt x="820404" y="6508"/>
                  <a:pt x="807692" y="55142"/>
                </a:cubicBezTo>
                <a:cubicBezTo>
                  <a:pt x="797734" y="93279"/>
                  <a:pt x="718553" y="58611"/>
                  <a:pt x="634392" y="70642"/>
                </a:cubicBezTo>
                <a:cubicBezTo>
                  <a:pt x="591360" y="76795"/>
                  <a:pt x="503030" y="154944"/>
                  <a:pt x="404540" y="175687"/>
                </a:cubicBezTo>
                <a:cubicBezTo>
                  <a:pt x="360617" y="184933"/>
                  <a:pt x="299815" y="150325"/>
                  <a:pt x="225127" y="184892"/>
                </a:cubicBezTo>
                <a:cubicBezTo>
                  <a:pt x="133720" y="227211"/>
                  <a:pt x="41544" y="329851"/>
                  <a:pt x="4949" y="292471"/>
                </a:cubicBezTo>
                <a:cubicBezTo>
                  <a:pt x="-31605" y="255095"/>
                  <a:pt x="143274" y="133481"/>
                  <a:pt x="235935" y="114516"/>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2" name="Shape 832"/>
        <p:cNvGrpSpPr/>
        <p:nvPr/>
      </p:nvGrpSpPr>
      <p:grpSpPr>
        <a:xfrm>
          <a:off x="0" y="0"/>
          <a:ext cx="0" cy="0"/>
          <a:chOff x="0" y="0"/>
          <a:chExt cx="0" cy="0"/>
        </a:xfrm>
      </p:grpSpPr>
      <p:sp>
        <p:nvSpPr>
          <p:cNvPr id="833" name="Google Shape;833;p37"/>
          <p:cNvSpPr/>
          <p:nvPr/>
        </p:nvSpPr>
        <p:spPr>
          <a:xfrm>
            <a:off x="4354800" y="2065300"/>
            <a:ext cx="3482400" cy="4046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37"/>
          <p:cNvSpPr/>
          <p:nvPr/>
        </p:nvSpPr>
        <p:spPr>
          <a:xfrm>
            <a:off x="766950" y="2065300"/>
            <a:ext cx="3482400" cy="4046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37"/>
          <p:cNvSpPr/>
          <p:nvPr/>
        </p:nvSpPr>
        <p:spPr>
          <a:xfrm>
            <a:off x="7942650" y="2065300"/>
            <a:ext cx="3482400" cy="4046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37"/>
          <p:cNvSpPr txBox="1"/>
          <p:nvPr>
            <p:ph type="title"/>
          </p:nvPr>
        </p:nvSpPr>
        <p:spPr>
          <a:xfrm>
            <a:off x="924900" y="633475"/>
            <a:ext cx="103422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Add your title here.</a:t>
            </a:r>
            <a:endParaRPr/>
          </a:p>
        </p:txBody>
      </p:sp>
      <p:sp>
        <p:nvSpPr>
          <p:cNvPr id="837" name="Google Shape;837;p37"/>
          <p:cNvSpPr txBox="1"/>
          <p:nvPr>
            <p:ph idx="1" type="body"/>
          </p:nvPr>
        </p:nvSpPr>
        <p:spPr>
          <a:xfrm>
            <a:off x="934500" y="3451362"/>
            <a:ext cx="3147300" cy="2423100"/>
          </a:xfrm>
          <a:prstGeom prst="rect">
            <a:avLst/>
          </a:prstGeom>
        </p:spPr>
        <p:txBody>
          <a:bodyPr anchorCtr="0" anchor="t" bIns="121900" lIns="121900" spcFirstLastPara="1" rIns="121900" wrap="square" tIns="121900">
            <a:normAutofit/>
          </a:bodyPr>
          <a:lstStyle/>
          <a:p>
            <a:pPr indent="0" lvl="0" marL="0" rtl="0" algn="ctr">
              <a:spcBef>
                <a:spcPts val="0"/>
              </a:spcBef>
              <a:spcAft>
                <a:spcPts val="1600"/>
              </a:spcAft>
              <a:buNone/>
            </a:pPr>
            <a:r>
              <a:rPr lang="en"/>
              <a:t>Far far away, behind the word mountains, far from the countries Vokalia and Consonantia, there live the blind texts.</a:t>
            </a:r>
            <a:endParaRPr/>
          </a:p>
        </p:txBody>
      </p:sp>
      <p:sp>
        <p:nvSpPr>
          <p:cNvPr id="838" name="Google Shape;838;p37"/>
          <p:cNvSpPr txBox="1"/>
          <p:nvPr>
            <p:ph idx="2" type="subTitle"/>
          </p:nvPr>
        </p:nvSpPr>
        <p:spPr>
          <a:xfrm>
            <a:off x="934500" y="2152875"/>
            <a:ext cx="3147300" cy="1247700"/>
          </a:xfrm>
          <a:prstGeom prst="rect">
            <a:avLst/>
          </a:prstGeom>
        </p:spPr>
        <p:txBody>
          <a:bodyPr anchorCtr="0" anchor="t" bIns="121900" lIns="121900" spcFirstLastPara="1" rIns="121900" wrap="square" tIns="121900">
            <a:normAutofit/>
          </a:bodyPr>
          <a:lstStyle/>
          <a:p>
            <a:pPr indent="0" lvl="0" marL="0" rtl="0" algn="ctr">
              <a:spcBef>
                <a:spcPts val="0"/>
              </a:spcBef>
              <a:spcAft>
                <a:spcPts val="0"/>
              </a:spcAft>
              <a:buNone/>
            </a:pPr>
            <a:r>
              <a:rPr lang="en"/>
              <a:t>Something about this.</a:t>
            </a:r>
            <a:endParaRPr/>
          </a:p>
        </p:txBody>
      </p:sp>
      <p:sp>
        <p:nvSpPr>
          <p:cNvPr id="839" name="Google Shape;839;p37"/>
          <p:cNvSpPr txBox="1"/>
          <p:nvPr>
            <p:ph idx="3" type="body"/>
          </p:nvPr>
        </p:nvSpPr>
        <p:spPr>
          <a:xfrm>
            <a:off x="4522350" y="3451375"/>
            <a:ext cx="3147300" cy="2423100"/>
          </a:xfrm>
          <a:prstGeom prst="rect">
            <a:avLst/>
          </a:prstGeom>
        </p:spPr>
        <p:txBody>
          <a:bodyPr anchorCtr="0" anchor="t" bIns="121900" lIns="121900" spcFirstLastPara="1" rIns="121900" wrap="square" tIns="121900">
            <a:normAutofit/>
          </a:bodyPr>
          <a:lstStyle/>
          <a:p>
            <a:pPr indent="0" lvl="0" marL="0" rtl="0" algn="ctr">
              <a:spcBef>
                <a:spcPts val="0"/>
              </a:spcBef>
              <a:spcAft>
                <a:spcPts val="1600"/>
              </a:spcAft>
              <a:buNone/>
            </a:pPr>
            <a:r>
              <a:rPr lang="en"/>
              <a:t>Far far away, behind the word mountains, far from the countries Vokalia and Consonantia, there live the blind texts.</a:t>
            </a:r>
            <a:endParaRPr/>
          </a:p>
        </p:txBody>
      </p:sp>
      <p:sp>
        <p:nvSpPr>
          <p:cNvPr id="840" name="Google Shape;840;p37"/>
          <p:cNvSpPr txBox="1"/>
          <p:nvPr>
            <p:ph idx="4" type="subTitle"/>
          </p:nvPr>
        </p:nvSpPr>
        <p:spPr>
          <a:xfrm>
            <a:off x="4522350" y="2152886"/>
            <a:ext cx="3147300" cy="1247700"/>
          </a:xfrm>
          <a:prstGeom prst="rect">
            <a:avLst/>
          </a:prstGeom>
        </p:spPr>
        <p:txBody>
          <a:bodyPr anchorCtr="0" anchor="t" bIns="121900" lIns="121900" spcFirstLastPara="1" rIns="121900" wrap="square" tIns="121900">
            <a:normAutofit/>
          </a:bodyPr>
          <a:lstStyle/>
          <a:p>
            <a:pPr indent="0" lvl="0" marL="0" rtl="0" algn="ctr">
              <a:spcBef>
                <a:spcPts val="0"/>
              </a:spcBef>
              <a:spcAft>
                <a:spcPts val="0"/>
              </a:spcAft>
              <a:buNone/>
            </a:pPr>
            <a:r>
              <a:rPr lang="en"/>
              <a:t>Something about that.</a:t>
            </a:r>
            <a:endParaRPr/>
          </a:p>
        </p:txBody>
      </p:sp>
      <p:sp>
        <p:nvSpPr>
          <p:cNvPr id="841" name="Google Shape;841;p37"/>
          <p:cNvSpPr txBox="1"/>
          <p:nvPr>
            <p:ph idx="5" type="body"/>
          </p:nvPr>
        </p:nvSpPr>
        <p:spPr>
          <a:xfrm>
            <a:off x="8110200" y="3451362"/>
            <a:ext cx="3147300" cy="2423100"/>
          </a:xfrm>
          <a:prstGeom prst="rect">
            <a:avLst/>
          </a:prstGeom>
        </p:spPr>
        <p:txBody>
          <a:bodyPr anchorCtr="0" anchor="t" bIns="121900" lIns="121900" spcFirstLastPara="1" rIns="121900" wrap="square" tIns="121900">
            <a:normAutofit/>
          </a:bodyPr>
          <a:lstStyle/>
          <a:p>
            <a:pPr indent="0" lvl="0" marL="0" rtl="0" algn="ctr">
              <a:spcBef>
                <a:spcPts val="0"/>
              </a:spcBef>
              <a:spcAft>
                <a:spcPts val="1600"/>
              </a:spcAft>
              <a:buNone/>
            </a:pPr>
            <a:r>
              <a:rPr lang="en"/>
              <a:t>Far far away, behind the word mountains, far from the countries Vokalia and Consonantia, there live the blind texts.</a:t>
            </a:r>
            <a:endParaRPr/>
          </a:p>
        </p:txBody>
      </p:sp>
      <p:sp>
        <p:nvSpPr>
          <p:cNvPr id="842" name="Google Shape;842;p37"/>
          <p:cNvSpPr txBox="1"/>
          <p:nvPr>
            <p:ph idx="6" type="subTitle"/>
          </p:nvPr>
        </p:nvSpPr>
        <p:spPr>
          <a:xfrm>
            <a:off x="8110200" y="2152875"/>
            <a:ext cx="3147300" cy="1247700"/>
          </a:xfrm>
          <a:prstGeom prst="rect">
            <a:avLst/>
          </a:prstGeom>
        </p:spPr>
        <p:txBody>
          <a:bodyPr anchorCtr="0" anchor="t" bIns="121900" lIns="121900" spcFirstLastPara="1" rIns="121900" wrap="square" tIns="121900">
            <a:normAutofit/>
          </a:bodyPr>
          <a:lstStyle/>
          <a:p>
            <a:pPr indent="0" lvl="0" marL="0" rtl="0" algn="ctr">
              <a:spcBef>
                <a:spcPts val="0"/>
              </a:spcBef>
              <a:spcAft>
                <a:spcPts val="0"/>
              </a:spcAft>
              <a:buNone/>
            </a:pPr>
            <a:r>
              <a:rPr lang="en"/>
              <a:t>Something about this.</a:t>
            </a:r>
            <a:endParaRPr/>
          </a:p>
        </p:txBody>
      </p:sp>
      <p:sp>
        <p:nvSpPr>
          <p:cNvPr id="843" name="Google Shape;843;p37"/>
          <p:cNvSpPr/>
          <p:nvPr/>
        </p:nvSpPr>
        <p:spPr>
          <a:xfrm rot="8703453">
            <a:off x="10379536" y="-657265"/>
            <a:ext cx="1442204" cy="1243661"/>
          </a:xfrm>
          <a:custGeom>
            <a:rect b="b" l="l" r="r" t="t"/>
            <a:pathLst>
              <a:path extrusionOk="0" h="404148" w="468668">
                <a:moveTo>
                  <a:pt x="343112" y="156"/>
                </a:moveTo>
                <a:cubicBezTo>
                  <a:pt x="319094" y="-1160"/>
                  <a:pt x="294652" y="6050"/>
                  <a:pt x="272395" y="14579"/>
                </a:cubicBezTo>
                <a:cubicBezTo>
                  <a:pt x="260213" y="19247"/>
                  <a:pt x="248251" y="24444"/>
                  <a:pt x="236342" y="29760"/>
                </a:cubicBezTo>
                <a:cubicBezTo>
                  <a:pt x="204331" y="44046"/>
                  <a:pt x="172068" y="59704"/>
                  <a:pt x="137542" y="66950"/>
                </a:cubicBezTo>
                <a:cubicBezTo>
                  <a:pt x="115187" y="71642"/>
                  <a:pt x="91755" y="72188"/>
                  <a:pt x="70242" y="63663"/>
                </a:cubicBezTo>
                <a:cubicBezTo>
                  <a:pt x="61866" y="60343"/>
                  <a:pt x="54263" y="55745"/>
                  <a:pt x="46965" y="50506"/>
                </a:cubicBezTo>
                <a:cubicBezTo>
                  <a:pt x="33656" y="40957"/>
                  <a:pt x="15146" y="43900"/>
                  <a:pt x="5598" y="57210"/>
                </a:cubicBezTo>
                <a:cubicBezTo>
                  <a:pt x="-3950" y="70520"/>
                  <a:pt x="-1006" y="89154"/>
                  <a:pt x="12303" y="98703"/>
                </a:cubicBezTo>
                <a:cubicBezTo>
                  <a:pt x="23539" y="106759"/>
                  <a:pt x="35487" y="113693"/>
                  <a:pt x="48357" y="118819"/>
                </a:cubicBezTo>
                <a:cubicBezTo>
                  <a:pt x="109757" y="143253"/>
                  <a:pt x="173562" y="122227"/>
                  <a:pt x="231281" y="97436"/>
                </a:cubicBezTo>
                <a:cubicBezTo>
                  <a:pt x="257586" y="86142"/>
                  <a:pt x="283653" y="73038"/>
                  <a:pt x="311233" y="65051"/>
                </a:cubicBezTo>
                <a:cubicBezTo>
                  <a:pt x="322442" y="61809"/>
                  <a:pt x="338242" y="57858"/>
                  <a:pt x="349690" y="63157"/>
                </a:cubicBezTo>
                <a:cubicBezTo>
                  <a:pt x="365708" y="70573"/>
                  <a:pt x="372234" y="92404"/>
                  <a:pt x="375877" y="108063"/>
                </a:cubicBezTo>
                <a:cubicBezTo>
                  <a:pt x="376820" y="112135"/>
                  <a:pt x="377699" y="116345"/>
                  <a:pt x="378407" y="120462"/>
                </a:cubicBezTo>
                <a:cubicBezTo>
                  <a:pt x="379201" y="125113"/>
                  <a:pt x="379719" y="129437"/>
                  <a:pt x="380302" y="134124"/>
                </a:cubicBezTo>
                <a:cubicBezTo>
                  <a:pt x="380877" y="138735"/>
                  <a:pt x="381537" y="144054"/>
                  <a:pt x="381949" y="148674"/>
                </a:cubicBezTo>
                <a:cubicBezTo>
                  <a:pt x="386038" y="194603"/>
                  <a:pt x="384775" y="240938"/>
                  <a:pt x="387767" y="286941"/>
                </a:cubicBezTo>
                <a:cubicBezTo>
                  <a:pt x="389969" y="320763"/>
                  <a:pt x="394778" y="354776"/>
                  <a:pt x="408894" y="385865"/>
                </a:cubicBezTo>
                <a:cubicBezTo>
                  <a:pt x="416083" y="401600"/>
                  <a:pt x="434652" y="408490"/>
                  <a:pt x="450387" y="401301"/>
                </a:cubicBezTo>
                <a:cubicBezTo>
                  <a:pt x="466122" y="394107"/>
                  <a:pt x="473012" y="375542"/>
                  <a:pt x="465819" y="359807"/>
                </a:cubicBezTo>
                <a:cubicBezTo>
                  <a:pt x="452091" y="330029"/>
                  <a:pt x="450513" y="295005"/>
                  <a:pt x="448994" y="262652"/>
                </a:cubicBezTo>
                <a:cubicBezTo>
                  <a:pt x="447460" y="229887"/>
                  <a:pt x="447266" y="197097"/>
                  <a:pt x="445201" y="164360"/>
                </a:cubicBezTo>
                <a:cubicBezTo>
                  <a:pt x="443878" y="143391"/>
                  <a:pt x="441991" y="122462"/>
                  <a:pt x="437737" y="101865"/>
                </a:cubicBezTo>
                <a:cubicBezTo>
                  <a:pt x="429248" y="60785"/>
                  <a:pt x="409671" y="18769"/>
                  <a:pt x="366894" y="4584"/>
                </a:cubicBezTo>
                <a:cubicBezTo>
                  <a:pt x="359073" y="1994"/>
                  <a:pt x="351115" y="597"/>
                  <a:pt x="343112" y="156"/>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44" name="Google Shape;844;p37"/>
          <p:cNvSpPr/>
          <p:nvPr/>
        </p:nvSpPr>
        <p:spPr>
          <a:xfrm flipH="1" rot="5400000">
            <a:off x="738507" y="-627719"/>
            <a:ext cx="1102956" cy="2144429"/>
          </a:xfrm>
          <a:custGeom>
            <a:rect b="b" l="l" r="r" t="t"/>
            <a:pathLst>
              <a:path extrusionOk="0" h="685121" w="352382">
                <a:moveTo>
                  <a:pt x="108205" y="54971"/>
                </a:moveTo>
                <a:cubicBezTo>
                  <a:pt x="64295" y="123514"/>
                  <a:pt x="80378" y="228381"/>
                  <a:pt x="80378" y="228381"/>
                </a:cubicBezTo>
                <a:cubicBezTo>
                  <a:pt x="80378" y="228381"/>
                  <a:pt x="12981" y="256382"/>
                  <a:pt x="1796" y="334806"/>
                </a:cubicBezTo>
                <a:cubicBezTo>
                  <a:pt x="-16453" y="462787"/>
                  <a:pt x="110407" y="500528"/>
                  <a:pt x="110407" y="500528"/>
                </a:cubicBezTo>
                <a:cubicBezTo>
                  <a:pt x="93219" y="522898"/>
                  <a:pt x="68072" y="629874"/>
                  <a:pt x="174699" y="672177"/>
                </a:cubicBezTo>
                <a:cubicBezTo>
                  <a:pt x="215010" y="688167"/>
                  <a:pt x="266321" y="687276"/>
                  <a:pt x="307069" y="680560"/>
                </a:cubicBezTo>
                <a:cubicBezTo>
                  <a:pt x="354703" y="672711"/>
                  <a:pt x="352363" y="644216"/>
                  <a:pt x="352363" y="644216"/>
                </a:cubicBezTo>
                <a:cubicBezTo>
                  <a:pt x="352363" y="644216"/>
                  <a:pt x="352797" y="611819"/>
                  <a:pt x="307433" y="619920"/>
                </a:cubicBezTo>
                <a:cubicBezTo>
                  <a:pt x="261762" y="628081"/>
                  <a:pt x="203457" y="651369"/>
                  <a:pt x="157139" y="600561"/>
                </a:cubicBezTo>
                <a:cubicBezTo>
                  <a:pt x="127664" y="568233"/>
                  <a:pt x="125806" y="534694"/>
                  <a:pt x="149018" y="506325"/>
                </a:cubicBezTo>
                <a:cubicBezTo>
                  <a:pt x="160664" y="495553"/>
                  <a:pt x="196417" y="498682"/>
                  <a:pt x="211691" y="494334"/>
                </a:cubicBezTo>
                <a:cubicBezTo>
                  <a:pt x="226094" y="490234"/>
                  <a:pt x="219455" y="465803"/>
                  <a:pt x="208635" y="466066"/>
                </a:cubicBezTo>
                <a:cubicBezTo>
                  <a:pt x="184824" y="466653"/>
                  <a:pt x="149864" y="467240"/>
                  <a:pt x="123523" y="489914"/>
                </a:cubicBezTo>
                <a:cubicBezTo>
                  <a:pt x="116086" y="488938"/>
                  <a:pt x="12463" y="456282"/>
                  <a:pt x="16171" y="359674"/>
                </a:cubicBezTo>
                <a:cubicBezTo>
                  <a:pt x="19300" y="278011"/>
                  <a:pt x="94656" y="258964"/>
                  <a:pt x="94656" y="258964"/>
                </a:cubicBezTo>
                <a:cubicBezTo>
                  <a:pt x="94656" y="258964"/>
                  <a:pt x="124077" y="408781"/>
                  <a:pt x="206440" y="406786"/>
                </a:cubicBezTo>
                <a:cubicBezTo>
                  <a:pt x="245254" y="405843"/>
                  <a:pt x="273534" y="364058"/>
                  <a:pt x="269612" y="333361"/>
                </a:cubicBezTo>
                <a:cubicBezTo>
                  <a:pt x="254087" y="211828"/>
                  <a:pt x="131651" y="215856"/>
                  <a:pt x="131651" y="215856"/>
                </a:cubicBezTo>
                <a:cubicBezTo>
                  <a:pt x="131651" y="215856"/>
                  <a:pt x="106565" y="138508"/>
                  <a:pt x="160187" y="70779"/>
                </a:cubicBezTo>
                <a:cubicBezTo>
                  <a:pt x="207675" y="10794"/>
                  <a:pt x="275368" y="53939"/>
                  <a:pt x="304203" y="83822"/>
                </a:cubicBezTo>
                <a:cubicBezTo>
                  <a:pt x="322116" y="102387"/>
                  <a:pt x="357217" y="93493"/>
                  <a:pt x="335414" y="53603"/>
                </a:cubicBezTo>
                <a:cubicBezTo>
                  <a:pt x="309684" y="6531"/>
                  <a:pt x="168651" y="-39378"/>
                  <a:pt x="108205" y="54971"/>
                </a:cubicBezTo>
                <a:close/>
                <a:moveTo>
                  <a:pt x="197304" y="291463"/>
                </a:moveTo>
                <a:cubicBezTo>
                  <a:pt x="213071" y="307291"/>
                  <a:pt x="230268" y="338210"/>
                  <a:pt x="208570" y="351776"/>
                </a:cubicBezTo>
                <a:cubicBezTo>
                  <a:pt x="195640" y="359860"/>
                  <a:pt x="170169" y="329539"/>
                  <a:pt x="162794" y="308432"/>
                </a:cubicBezTo>
                <a:cubicBezTo>
                  <a:pt x="156110" y="289309"/>
                  <a:pt x="153766" y="282609"/>
                  <a:pt x="150265" y="262430"/>
                </a:cubicBezTo>
                <a:cubicBezTo>
                  <a:pt x="150479" y="262417"/>
                  <a:pt x="174671" y="268753"/>
                  <a:pt x="197304" y="291463"/>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845" name="Google Shape;845;p37"/>
          <p:cNvGrpSpPr/>
          <p:nvPr/>
        </p:nvGrpSpPr>
        <p:grpSpPr>
          <a:xfrm>
            <a:off x="11257503" y="5730012"/>
            <a:ext cx="898389" cy="1039033"/>
            <a:chOff x="4738843" y="2152405"/>
            <a:chExt cx="199833" cy="231117"/>
          </a:xfrm>
        </p:grpSpPr>
        <p:sp>
          <p:nvSpPr>
            <p:cNvPr id="846" name="Google Shape;846;p37"/>
            <p:cNvSpPr/>
            <p:nvPr/>
          </p:nvSpPr>
          <p:spPr>
            <a:xfrm>
              <a:off x="4738843" y="2325110"/>
              <a:ext cx="54687" cy="58412"/>
            </a:xfrm>
            <a:custGeom>
              <a:rect b="b" l="l" r="r" t="t"/>
              <a:pathLst>
                <a:path extrusionOk="0" h="58412" w="54687">
                  <a:moveTo>
                    <a:pt x="2725" y="55515"/>
                  </a:moveTo>
                  <a:cubicBezTo>
                    <a:pt x="16327" y="68761"/>
                    <a:pt x="69843" y="33773"/>
                    <a:pt x="50533" y="7723"/>
                  </a:cubicBezTo>
                  <a:cubicBezTo>
                    <a:pt x="28552" y="-21922"/>
                    <a:pt x="-10674" y="42415"/>
                    <a:pt x="2725" y="5551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47" name="Google Shape;847;p37"/>
            <p:cNvSpPr/>
            <p:nvPr/>
          </p:nvSpPr>
          <p:spPr>
            <a:xfrm>
              <a:off x="4821912" y="2328986"/>
              <a:ext cx="41394" cy="54536"/>
            </a:xfrm>
            <a:custGeom>
              <a:rect b="b" l="l" r="r" t="t"/>
              <a:pathLst>
                <a:path extrusionOk="0" h="54536" w="41394">
                  <a:moveTo>
                    <a:pt x="7582" y="53327"/>
                  </a:moveTo>
                  <a:cubicBezTo>
                    <a:pt x="21021" y="62152"/>
                    <a:pt x="59317" y="20371"/>
                    <a:pt x="31506" y="3231"/>
                  </a:cubicBezTo>
                  <a:cubicBezTo>
                    <a:pt x="3736" y="-13904"/>
                    <a:pt x="-9421" y="42158"/>
                    <a:pt x="7582" y="53327"/>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48" name="Google Shape;848;p37"/>
            <p:cNvSpPr/>
            <p:nvPr/>
          </p:nvSpPr>
          <p:spPr>
            <a:xfrm>
              <a:off x="4795315" y="2250023"/>
              <a:ext cx="37941" cy="63389"/>
            </a:xfrm>
            <a:custGeom>
              <a:rect b="b" l="l" r="r" t="t"/>
              <a:pathLst>
                <a:path extrusionOk="0" h="63389" w="37941">
                  <a:moveTo>
                    <a:pt x="7906" y="63269"/>
                  </a:moveTo>
                  <a:cubicBezTo>
                    <a:pt x="16245" y="64480"/>
                    <a:pt x="21346" y="56335"/>
                    <a:pt x="26487" y="47190"/>
                  </a:cubicBezTo>
                  <a:cubicBezTo>
                    <a:pt x="31669" y="38066"/>
                    <a:pt x="36890" y="27950"/>
                    <a:pt x="37862" y="18724"/>
                  </a:cubicBezTo>
                  <a:cubicBezTo>
                    <a:pt x="39562" y="2576"/>
                    <a:pt x="13493" y="-9208"/>
                    <a:pt x="3048" y="9769"/>
                  </a:cubicBezTo>
                  <a:cubicBezTo>
                    <a:pt x="-29" y="15315"/>
                    <a:pt x="-231" y="28739"/>
                    <a:pt x="134" y="41066"/>
                  </a:cubicBezTo>
                  <a:cubicBezTo>
                    <a:pt x="498" y="52020"/>
                    <a:pt x="781" y="62237"/>
                    <a:pt x="7906" y="6326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49" name="Google Shape;849;p37"/>
            <p:cNvSpPr/>
            <p:nvPr/>
          </p:nvSpPr>
          <p:spPr>
            <a:xfrm>
              <a:off x="4858542" y="2152405"/>
              <a:ext cx="50760" cy="80241"/>
            </a:xfrm>
            <a:custGeom>
              <a:rect b="b" l="l" r="r" t="t"/>
              <a:pathLst>
                <a:path extrusionOk="0" h="80241" w="50760">
                  <a:moveTo>
                    <a:pt x="7668" y="79415"/>
                  </a:moveTo>
                  <a:cubicBezTo>
                    <a:pt x="17991" y="83099"/>
                    <a:pt x="25318" y="73877"/>
                    <a:pt x="32848" y="63388"/>
                  </a:cubicBezTo>
                  <a:cubicBezTo>
                    <a:pt x="40377" y="52916"/>
                    <a:pt x="48109" y="41184"/>
                    <a:pt x="50416" y="29518"/>
                  </a:cubicBezTo>
                  <a:cubicBezTo>
                    <a:pt x="54384" y="9095"/>
                    <a:pt x="23051" y="-12761"/>
                    <a:pt x="7709" y="9079"/>
                  </a:cubicBezTo>
                  <a:cubicBezTo>
                    <a:pt x="3256" y="15467"/>
                    <a:pt x="1434" y="32744"/>
                    <a:pt x="503" y="48759"/>
                  </a:cubicBezTo>
                  <a:cubicBezTo>
                    <a:pt x="-347" y="62992"/>
                    <a:pt x="-1197" y="76266"/>
                    <a:pt x="7668" y="7941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50" name="Google Shape;850;p37"/>
            <p:cNvSpPr/>
            <p:nvPr/>
          </p:nvSpPr>
          <p:spPr>
            <a:xfrm>
              <a:off x="4858963" y="2232593"/>
              <a:ext cx="79713" cy="49126"/>
            </a:xfrm>
            <a:custGeom>
              <a:rect b="b" l="l" r="r" t="t"/>
              <a:pathLst>
                <a:path extrusionOk="0" h="49126" w="79713">
                  <a:moveTo>
                    <a:pt x="1215" y="41869"/>
                  </a:moveTo>
                  <a:cubicBezTo>
                    <a:pt x="6761" y="50528"/>
                    <a:pt x="19149" y="49662"/>
                    <a:pt x="32629" y="48172"/>
                  </a:cubicBezTo>
                  <a:cubicBezTo>
                    <a:pt x="46069" y="46683"/>
                    <a:pt x="60561" y="44582"/>
                    <a:pt x="70681" y="39096"/>
                  </a:cubicBezTo>
                  <a:cubicBezTo>
                    <a:pt x="88371" y="29498"/>
                    <a:pt x="79101" y="-3097"/>
                    <a:pt x="51372" y="239"/>
                  </a:cubicBezTo>
                  <a:cubicBezTo>
                    <a:pt x="43275" y="1214"/>
                    <a:pt x="29512" y="10314"/>
                    <a:pt x="17367" y="19212"/>
                  </a:cubicBezTo>
                  <a:cubicBezTo>
                    <a:pt x="6559" y="27118"/>
                    <a:pt x="-3561" y="34465"/>
                    <a:pt x="1215" y="4186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4" name="Shape 854"/>
        <p:cNvGrpSpPr/>
        <p:nvPr/>
      </p:nvGrpSpPr>
      <p:grpSpPr>
        <a:xfrm>
          <a:off x="0" y="0"/>
          <a:ext cx="0" cy="0"/>
          <a:chOff x="0" y="0"/>
          <a:chExt cx="0" cy="0"/>
        </a:xfrm>
      </p:grpSpPr>
      <p:sp>
        <p:nvSpPr>
          <p:cNvPr id="855" name="Google Shape;855;p38"/>
          <p:cNvSpPr txBox="1"/>
          <p:nvPr>
            <p:ph type="title"/>
          </p:nvPr>
        </p:nvSpPr>
        <p:spPr>
          <a:xfrm>
            <a:off x="924900" y="404875"/>
            <a:ext cx="103422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This is our team.</a:t>
            </a:r>
            <a:endParaRPr/>
          </a:p>
        </p:txBody>
      </p:sp>
      <p:sp>
        <p:nvSpPr>
          <p:cNvPr id="856" name="Google Shape;856;p38"/>
          <p:cNvSpPr/>
          <p:nvPr/>
        </p:nvSpPr>
        <p:spPr>
          <a:xfrm>
            <a:off x="4868815" y="1730326"/>
            <a:ext cx="2254292" cy="2247645"/>
          </a:xfrm>
          <a:custGeom>
            <a:rect b="b" l="l" r="r" t="t"/>
            <a:pathLst>
              <a:path extrusionOk="0" h="408477" w="458889">
                <a:moveTo>
                  <a:pt x="222499" y="2526"/>
                </a:moveTo>
                <a:cubicBezTo>
                  <a:pt x="60250" y="19292"/>
                  <a:pt x="-104711" y="271884"/>
                  <a:pt x="84620" y="385499"/>
                </a:cubicBezTo>
                <a:cubicBezTo>
                  <a:pt x="124008" y="409120"/>
                  <a:pt x="190033" y="408476"/>
                  <a:pt x="230150" y="408476"/>
                </a:cubicBezTo>
                <a:cubicBezTo>
                  <a:pt x="357504" y="408476"/>
                  <a:pt x="523355" y="214757"/>
                  <a:pt x="433123" y="94439"/>
                </a:cubicBezTo>
                <a:cubicBezTo>
                  <a:pt x="371308" y="12012"/>
                  <a:pt x="322892" y="-7849"/>
                  <a:pt x="222499" y="252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57" name="Google Shape;857;p38"/>
          <p:cNvSpPr/>
          <p:nvPr/>
        </p:nvSpPr>
        <p:spPr>
          <a:xfrm>
            <a:off x="8083773" y="1638150"/>
            <a:ext cx="2339307" cy="2348605"/>
          </a:xfrm>
          <a:custGeom>
            <a:rect b="b" l="l" r="r" t="t"/>
            <a:pathLst>
              <a:path extrusionOk="0" h="444601" w="385706">
                <a:moveTo>
                  <a:pt x="209658" y="355"/>
                </a:moveTo>
                <a:cubicBezTo>
                  <a:pt x="-51163" y="18075"/>
                  <a:pt x="-90713" y="444601"/>
                  <a:pt x="217309" y="444601"/>
                </a:cubicBezTo>
                <a:cubicBezTo>
                  <a:pt x="254754" y="444601"/>
                  <a:pt x="286734" y="416754"/>
                  <a:pt x="313087" y="394818"/>
                </a:cubicBezTo>
                <a:cubicBezTo>
                  <a:pt x="446919" y="283280"/>
                  <a:pt x="386116" y="-11631"/>
                  <a:pt x="209658" y="355"/>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58" name="Google Shape;858;p38"/>
          <p:cNvSpPr/>
          <p:nvPr/>
        </p:nvSpPr>
        <p:spPr>
          <a:xfrm>
            <a:off x="1776425" y="1737092"/>
            <a:ext cx="2131735" cy="2215895"/>
          </a:xfrm>
          <a:custGeom>
            <a:rect b="b" l="l" r="r" t="t"/>
            <a:pathLst>
              <a:path extrusionOk="0" h="391328" w="413127">
                <a:moveTo>
                  <a:pt x="159360" y="697"/>
                </a:moveTo>
                <a:cubicBezTo>
                  <a:pt x="45563" y="9706"/>
                  <a:pt x="-50204" y="189781"/>
                  <a:pt x="29148" y="295587"/>
                </a:cubicBezTo>
                <a:cubicBezTo>
                  <a:pt x="92732" y="380367"/>
                  <a:pt x="171537" y="391329"/>
                  <a:pt x="274250" y="391329"/>
                </a:cubicBezTo>
                <a:cubicBezTo>
                  <a:pt x="383674" y="391329"/>
                  <a:pt x="434924" y="272043"/>
                  <a:pt x="404441" y="180693"/>
                </a:cubicBezTo>
                <a:cubicBezTo>
                  <a:pt x="366733" y="67507"/>
                  <a:pt x="270699" y="-8118"/>
                  <a:pt x="159360" y="69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59" name="Google Shape;859;p38"/>
          <p:cNvSpPr txBox="1"/>
          <p:nvPr>
            <p:ph idx="1" type="body"/>
          </p:nvPr>
        </p:nvSpPr>
        <p:spPr>
          <a:xfrm>
            <a:off x="1166850" y="4728197"/>
            <a:ext cx="3147300" cy="1245900"/>
          </a:xfrm>
          <a:prstGeom prst="rect">
            <a:avLst/>
          </a:prstGeom>
        </p:spPr>
        <p:txBody>
          <a:bodyPr anchorCtr="0" anchor="t" bIns="121900" lIns="121900" spcFirstLastPara="1" rIns="121900" wrap="square" tIns="121900">
            <a:normAutofit lnSpcReduction="10000"/>
          </a:bodyPr>
          <a:lstStyle/>
          <a:p>
            <a:pPr indent="0" lvl="0" marL="0" rtl="0" algn="ctr">
              <a:spcBef>
                <a:spcPts val="0"/>
              </a:spcBef>
              <a:spcAft>
                <a:spcPts val="1600"/>
              </a:spcAft>
              <a:buNone/>
            </a:pPr>
            <a:r>
              <a:rPr lang="en"/>
              <a:t>Lorem ipsum dolor sit amet, consectetuer adipiscing elit.</a:t>
            </a:r>
            <a:endParaRPr/>
          </a:p>
        </p:txBody>
      </p:sp>
      <p:sp>
        <p:nvSpPr>
          <p:cNvPr id="860" name="Google Shape;860;p38"/>
          <p:cNvSpPr txBox="1"/>
          <p:nvPr>
            <p:ph idx="2" type="subTitle"/>
          </p:nvPr>
        </p:nvSpPr>
        <p:spPr>
          <a:xfrm>
            <a:off x="1166850" y="4005225"/>
            <a:ext cx="3147300" cy="763500"/>
          </a:xfrm>
          <a:prstGeom prst="rect">
            <a:avLst/>
          </a:prstGeom>
        </p:spPr>
        <p:txBody>
          <a:bodyPr anchorCtr="0" anchor="t" bIns="121900" lIns="121900" spcFirstLastPara="1" rIns="121900" wrap="square" tIns="121900">
            <a:normAutofit/>
          </a:bodyPr>
          <a:lstStyle/>
          <a:p>
            <a:pPr indent="0" lvl="0" marL="0" rtl="0" algn="ctr">
              <a:spcBef>
                <a:spcPts val="0"/>
              </a:spcBef>
              <a:spcAft>
                <a:spcPts val="0"/>
              </a:spcAft>
              <a:buNone/>
            </a:pPr>
            <a:r>
              <a:rPr b="0" lang="en">
                <a:latin typeface="Shantell Sans ExtraBold"/>
                <a:ea typeface="Shantell Sans ExtraBold"/>
                <a:cs typeface="Shantell Sans ExtraBold"/>
                <a:sym typeface="Shantell Sans ExtraBold"/>
              </a:rPr>
              <a:t>Erika V.</a:t>
            </a:r>
            <a:endParaRPr b="0">
              <a:latin typeface="Shantell Sans ExtraBold"/>
              <a:ea typeface="Shantell Sans ExtraBold"/>
              <a:cs typeface="Shantell Sans ExtraBold"/>
              <a:sym typeface="Shantell Sans ExtraBold"/>
            </a:endParaRPr>
          </a:p>
        </p:txBody>
      </p:sp>
      <p:sp>
        <p:nvSpPr>
          <p:cNvPr id="861" name="Google Shape;861;p38"/>
          <p:cNvSpPr txBox="1"/>
          <p:nvPr>
            <p:ph idx="3" type="body"/>
          </p:nvPr>
        </p:nvSpPr>
        <p:spPr>
          <a:xfrm>
            <a:off x="4526100" y="4728203"/>
            <a:ext cx="3147300" cy="1245900"/>
          </a:xfrm>
          <a:prstGeom prst="rect">
            <a:avLst/>
          </a:prstGeom>
        </p:spPr>
        <p:txBody>
          <a:bodyPr anchorCtr="0" anchor="t" bIns="121900" lIns="121900" spcFirstLastPara="1" rIns="121900" wrap="square" tIns="121900">
            <a:normAutofit lnSpcReduction="10000"/>
          </a:bodyPr>
          <a:lstStyle/>
          <a:p>
            <a:pPr indent="0" lvl="0" marL="0" rtl="0" algn="ctr">
              <a:spcBef>
                <a:spcPts val="0"/>
              </a:spcBef>
              <a:spcAft>
                <a:spcPts val="1600"/>
              </a:spcAft>
              <a:buNone/>
            </a:pPr>
            <a:r>
              <a:rPr lang="en"/>
              <a:t>Lorem ipsum dolor sit amet, consectetuer adipiscing elit. </a:t>
            </a:r>
            <a:endParaRPr/>
          </a:p>
        </p:txBody>
      </p:sp>
      <p:sp>
        <p:nvSpPr>
          <p:cNvPr id="862" name="Google Shape;862;p38"/>
          <p:cNvSpPr txBox="1"/>
          <p:nvPr>
            <p:ph idx="4" type="subTitle"/>
          </p:nvPr>
        </p:nvSpPr>
        <p:spPr>
          <a:xfrm>
            <a:off x="4526100" y="4005231"/>
            <a:ext cx="3147300" cy="763500"/>
          </a:xfrm>
          <a:prstGeom prst="rect">
            <a:avLst/>
          </a:prstGeom>
        </p:spPr>
        <p:txBody>
          <a:bodyPr anchorCtr="0" anchor="t" bIns="121900" lIns="121900" spcFirstLastPara="1" rIns="121900" wrap="square" tIns="121900">
            <a:normAutofit/>
          </a:bodyPr>
          <a:lstStyle/>
          <a:p>
            <a:pPr indent="0" lvl="0" marL="0" rtl="0" algn="ctr">
              <a:spcBef>
                <a:spcPts val="0"/>
              </a:spcBef>
              <a:spcAft>
                <a:spcPts val="0"/>
              </a:spcAft>
              <a:buNone/>
            </a:pPr>
            <a:r>
              <a:rPr b="0" lang="en">
                <a:latin typeface="Shantell Sans ExtraBold"/>
                <a:ea typeface="Shantell Sans ExtraBold"/>
                <a:cs typeface="Shantell Sans ExtraBold"/>
                <a:sym typeface="Shantell Sans ExtraBold"/>
              </a:rPr>
              <a:t>John S.</a:t>
            </a:r>
            <a:endParaRPr b="0">
              <a:latin typeface="Shantell Sans ExtraBold"/>
              <a:ea typeface="Shantell Sans ExtraBold"/>
              <a:cs typeface="Shantell Sans ExtraBold"/>
              <a:sym typeface="Shantell Sans ExtraBold"/>
            </a:endParaRPr>
          </a:p>
        </p:txBody>
      </p:sp>
      <p:sp>
        <p:nvSpPr>
          <p:cNvPr id="863" name="Google Shape;863;p38"/>
          <p:cNvSpPr txBox="1"/>
          <p:nvPr>
            <p:ph idx="5" type="body"/>
          </p:nvPr>
        </p:nvSpPr>
        <p:spPr>
          <a:xfrm>
            <a:off x="7885350" y="4728197"/>
            <a:ext cx="3147300" cy="1245900"/>
          </a:xfrm>
          <a:prstGeom prst="rect">
            <a:avLst/>
          </a:prstGeom>
        </p:spPr>
        <p:txBody>
          <a:bodyPr anchorCtr="0" anchor="t" bIns="121900" lIns="121900" spcFirstLastPara="1" rIns="121900" wrap="square" tIns="121900">
            <a:normAutofit lnSpcReduction="10000"/>
          </a:bodyPr>
          <a:lstStyle/>
          <a:p>
            <a:pPr indent="0" lvl="0" marL="0" rtl="0" algn="ctr">
              <a:spcBef>
                <a:spcPts val="0"/>
              </a:spcBef>
              <a:spcAft>
                <a:spcPts val="1600"/>
              </a:spcAft>
              <a:buNone/>
            </a:pPr>
            <a:r>
              <a:rPr lang="en"/>
              <a:t>Lorem ipsum dolor sit amet, consectetuer adipiscing elit. </a:t>
            </a:r>
            <a:endParaRPr/>
          </a:p>
        </p:txBody>
      </p:sp>
      <p:sp>
        <p:nvSpPr>
          <p:cNvPr id="864" name="Google Shape;864;p38"/>
          <p:cNvSpPr txBox="1"/>
          <p:nvPr>
            <p:ph idx="6" type="subTitle"/>
          </p:nvPr>
        </p:nvSpPr>
        <p:spPr>
          <a:xfrm>
            <a:off x="7885350" y="4005225"/>
            <a:ext cx="3147300" cy="763500"/>
          </a:xfrm>
          <a:prstGeom prst="rect">
            <a:avLst/>
          </a:prstGeom>
        </p:spPr>
        <p:txBody>
          <a:bodyPr anchorCtr="0" anchor="t" bIns="121900" lIns="121900" spcFirstLastPara="1" rIns="121900" wrap="square" tIns="121900">
            <a:normAutofit/>
          </a:bodyPr>
          <a:lstStyle/>
          <a:p>
            <a:pPr indent="0" lvl="0" marL="0" rtl="0" algn="ctr">
              <a:spcBef>
                <a:spcPts val="0"/>
              </a:spcBef>
              <a:spcAft>
                <a:spcPts val="0"/>
              </a:spcAft>
              <a:buNone/>
            </a:pPr>
            <a:r>
              <a:rPr b="0" lang="en">
                <a:latin typeface="Shantell Sans ExtraBold"/>
                <a:ea typeface="Shantell Sans ExtraBold"/>
                <a:cs typeface="Shantell Sans ExtraBold"/>
                <a:sym typeface="Shantell Sans ExtraBold"/>
              </a:rPr>
              <a:t>Marie M.</a:t>
            </a:r>
            <a:endParaRPr b="0">
              <a:latin typeface="Shantell Sans ExtraBold"/>
              <a:ea typeface="Shantell Sans ExtraBold"/>
              <a:cs typeface="Shantell Sans ExtraBold"/>
              <a:sym typeface="Shantell Sans ExtraBold"/>
            </a:endParaRPr>
          </a:p>
        </p:txBody>
      </p:sp>
      <p:pic>
        <p:nvPicPr>
          <p:cNvPr id="865" name="Google Shape;865;p38"/>
          <p:cNvPicPr preferRelativeResize="0"/>
          <p:nvPr/>
        </p:nvPicPr>
        <p:blipFill rotWithShape="1">
          <a:blip r:embed="rId3">
            <a:alphaModFix/>
          </a:blip>
          <a:srcRect b="61743" l="33004" r="25212" t="8689"/>
          <a:stretch/>
        </p:blipFill>
        <p:spPr>
          <a:xfrm>
            <a:off x="1898836" y="1863479"/>
            <a:ext cx="2132100" cy="2132400"/>
          </a:xfrm>
          <a:prstGeom prst="ellipse">
            <a:avLst/>
          </a:prstGeom>
          <a:noFill/>
          <a:ln>
            <a:noFill/>
          </a:ln>
        </p:spPr>
      </p:pic>
      <p:pic>
        <p:nvPicPr>
          <p:cNvPr id="866" name="Google Shape;866;p38"/>
          <p:cNvPicPr preferRelativeResize="0"/>
          <p:nvPr/>
        </p:nvPicPr>
        <p:blipFill rotWithShape="1">
          <a:blip r:embed="rId4">
            <a:alphaModFix/>
          </a:blip>
          <a:srcRect b="14540" l="32897" r="25727" t="19488"/>
          <a:stretch/>
        </p:blipFill>
        <p:spPr>
          <a:xfrm>
            <a:off x="4784031" y="1872814"/>
            <a:ext cx="2132100" cy="2132400"/>
          </a:xfrm>
          <a:prstGeom prst="ellipse">
            <a:avLst/>
          </a:prstGeom>
          <a:noFill/>
          <a:ln>
            <a:noFill/>
          </a:ln>
        </p:spPr>
      </p:pic>
      <p:pic>
        <p:nvPicPr>
          <p:cNvPr id="867" name="Google Shape;867;p38"/>
          <p:cNvPicPr preferRelativeResize="0"/>
          <p:nvPr/>
        </p:nvPicPr>
        <p:blipFill rotWithShape="1">
          <a:blip r:embed="rId5">
            <a:alphaModFix/>
          </a:blip>
          <a:srcRect b="50920" l="24173" r="0" t="0"/>
          <a:stretch/>
        </p:blipFill>
        <p:spPr>
          <a:xfrm>
            <a:off x="8187419" y="1863396"/>
            <a:ext cx="2132100" cy="2132400"/>
          </a:xfrm>
          <a:prstGeom prst="ellipse">
            <a:avLst/>
          </a:prstGeom>
          <a:noFill/>
          <a:ln>
            <a:noFill/>
          </a:ln>
        </p:spPr>
      </p:pic>
      <p:grpSp>
        <p:nvGrpSpPr>
          <p:cNvPr id="868" name="Google Shape;868;p38"/>
          <p:cNvGrpSpPr/>
          <p:nvPr/>
        </p:nvGrpSpPr>
        <p:grpSpPr>
          <a:xfrm>
            <a:off x="136332" y="121808"/>
            <a:ext cx="1028578" cy="1349663"/>
            <a:chOff x="2671700" y="160784"/>
            <a:chExt cx="209018" cy="274266"/>
          </a:xfrm>
        </p:grpSpPr>
        <p:sp>
          <p:nvSpPr>
            <p:cNvPr id="869" name="Google Shape;869;p38"/>
            <p:cNvSpPr/>
            <p:nvPr/>
          </p:nvSpPr>
          <p:spPr>
            <a:xfrm>
              <a:off x="2725059" y="160784"/>
              <a:ext cx="31597" cy="54961"/>
            </a:xfrm>
            <a:custGeom>
              <a:rect b="b" l="l" r="r" t="t"/>
              <a:pathLst>
                <a:path extrusionOk="0" h="54961" w="31597">
                  <a:moveTo>
                    <a:pt x="16217" y="22"/>
                  </a:moveTo>
                  <a:cubicBezTo>
                    <a:pt x="1437" y="1347"/>
                    <a:pt x="-10492" y="52964"/>
                    <a:pt x="14375" y="54901"/>
                  </a:cubicBezTo>
                  <a:cubicBezTo>
                    <a:pt x="42668" y="57106"/>
                    <a:pt x="30831" y="-1289"/>
                    <a:pt x="16217" y="2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70" name="Google Shape;870;p38"/>
            <p:cNvSpPr/>
            <p:nvPr/>
          </p:nvSpPr>
          <p:spPr>
            <a:xfrm>
              <a:off x="2810228" y="256504"/>
              <a:ext cx="70490" cy="49129"/>
            </a:xfrm>
            <a:custGeom>
              <a:rect b="b" l="l" r="r" t="t"/>
              <a:pathLst>
                <a:path extrusionOk="0" h="49129" w="70490">
                  <a:moveTo>
                    <a:pt x="70364" y="12312"/>
                  </a:moveTo>
                  <a:cubicBezTo>
                    <a:pt x="66377" y="-16001"/>
                    <a:pt x="-7716" y="9265"/>
                    <a:pt x="659" y="40246"/>
                  </a:cubicBezTo>
                  <a:cubicBezTo>
                    <a:pt x="6942" y="63471"/>
                    <a:pt x="73773" y="36539"/>
                    <a:pt x="70364" y="1231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71" name="Google Shape;871;p38"/>
            <p:cNvSpPr/>
            <p:nvPr/>
          </p:nvSpPr>
          <p:spPr>
            <a:xfrm>
              <a:off x="2680518" y="295461"/>
              <a:ext cx="46131" cy="61760"/>
            </a:xfrm>
            <a:custGeom>
              <a:rect b="b" l="l" r="r" t="t"/>
              <a:pathLst>
                <a:path extrusionOk="0" h="61760" w="46131">
                  <a:moveTo>
                    <a:pt x="42563" y="1151"/>
                  </a:moveTo>
                  <a:cubicBezTo>
                    <a:pt x="25795" y="-8329"/>
                    <a:pt x="-12597" y="43430"/>
                    <a:pt x="4130" y="57658"/>
                  </a:cubicBezTo>
                  <a:cubicBezTo>
                    <a:pt x="29568" y="79294"/>
                    <a:pt x="55853" y="8667"/>
                    <a:pt x="42563" y="115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72" name="Google Shape;872;p38"/>
            <p:cNvSpPr/>
            <p:nvPr/>
          </p:nvSpPr>
          <p:spPr>
            <a:xfrm>
              <a:off x="2675003" y="203344"/>
              <a:ext cx="33361" cy="48990"/>
            </a:xfrm>
            <a:custGeom>
              <a:rect b="b" l="l" r="r" t="t"/>
              <a:pathLst>
                <a:path extrusionOk="0" h="48990" w="33361">
                  <a:moveTo>
                    <a:pt x="7402" y="306"/>
                  </a:moveTo>
                  <a:cubicBezTo>
                    <a:pt x="-5119" y="3785"/>
                    <a:pt x="-2804" y="56086"/>
                    <a:pt x="22464" y="48178"/>
                  </a:cubicBezTo>
                  <a:cubicBezTo>
                    <a:pt x="47737" y="40269"/>
                    <a:pt x="23246" y="-4096"/>
                    <a:pt x="7402" y="306"/>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73" name="Google Shape;873;p38"/>
            <p:cNvSpPr/>
            <p:nvPr/>
          </p:nvSpPr>
          <p:spPr>
            <a:xfrm>
              <a:off x="2734610" y="231957"/>
              <a:ext cx="47255" cy="59139"/>
            </a:xfrm>
            <a:custGeom>
              <a:rect b="b" l="l" r="r" t="t"/>
              <a:pathLst>
                <a:path extrusionOk="0" h="59139" w="47255">
                  <a:moveTo>
                    <a:pt x="4274" y="1399"/>
                  </a:moveTo>
                  <a:cubicBezTo>
                    <a:pt x="-2373" y="6582"/>
                    <a:pt x="-21" y="15896"/>
                    <a:pt x="2998" y="25950"/>
                  </a:cubicBezTo>
                  <a:cubicBezTo>
                    <a:pt x="6019" y="35989"/>
                    <a:pt x="9694" y="46767"/>
                    <a:pt x="15685" y="53850"/>
                  </a:cubicBezTo>
                  <a:cubicBezTo>
                    <a:pt x="26170" y="66247"/>
                    <a:pt x="52710" y="55600"/>
                    <a:pt x="46257" y="34918"/>
                  </a:cubicBezTo>
                  <a:cubicBezTo>
                    <a:pt x="44370" y="28873"/>
                    <a:pt x="34829" y="19429"/>
                    <a:pt x="25668" y="11173"/>
                  </a:cubicBezTo>
                  <a:cubicBezTo>
                    <a:pt x="17527" y="3837"/>
                    <a:pt x="9953" y="-3032"/>
                    <a:pt x="4274" y="139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74" name="Google Shape;874;p38"/>
            <p:cNvSpPr/>
            <p:nvPr/>
          </p:nvSpPr>
          <p:spPr>
            <a:xfrm>
              <a:off x="2737281" y="326646"/>
              <a:ext cx="42894" cy="61613"/>
            </a:xfrm>
            <a:custGeom>
              <a:rect b="b" l="l" r="r" t="t"/>
              <a:pathLst>
                <a:path extrusionOk="0" h="61613" w="42894">
                  <a:moveTo>
                    <a:pt x="5885" y="880"/>
                  </a:moveTo>
                  <a:cubicBezTo>
                    <a:pt x="-1438" y="5052"/>
                    <a:pt x="-450" y="14607"/>
                    <a:pt x="1092" y="24991"/>
                  </a:cubicBezTo>
                  <a:cubicBezTo>
                    <a:pt x="2631" y="35360"/>
                    <a:pt x="4720" y="46555"/>
                    <a:pt x="9626" y="54427"/>
                  </a:cubicBezTo>
                  <a:cubicBezTo>
                    <a:pt x="18216" y="68205"/>
                    <a:pt x="46014" y="61491"/>
                    <a:pt x="42606" y="40096"/>
                  </a:cubicBezTo>
                  <a:cubicBezTo>
                    <a:pt x="41610" y="33841"/>
                    <a:pt x="33530" y="23122"/>
                    <a:pt x="25652" y="13633"/>
                  </a:cubicBezTo>
                  <a:cubicBezTo>
                    <a:pt x="18653" y="5201"/>
                    <a:pt x="12148" y="-2687"/>
                    <a:pt x="5885" y="88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75" name="Google Shape;875;p38"/>
            <p:cNvSpPr/>
            <p:nvPr/>
          </p:nvSpPr>
          <p:spPr>
            <a:xfrm>
              <a:off x="2671700" y="394353"/>
              <a:ext cx="48456" cy="40697"/>
            </a:xfrm>
            <a:custGeom>
              <a:rect b="b" l="l" r="r" t="t"/>
              <a:pathLst>
                <a:path extrusionOk="0" h="40697" w="48456">
                  <a:moveTo>
                    <a:pt x="1261" y="2881"/>
                  </a:moveTo>
                  <a:cubicBezTo>
                    <a:pt x="-2350" y="8962"/>
                    <a:pt x="2398" y="15341"/>
                    <a:pt x="7904" y="22069"/>
                  </a:cubicBezTo>
                  <a:cubicBezTo>
                    <a:pt x="13401" y="28793"/>
                    <a:pt x="19647" y="35865"/>
                    <a:pt x="26561" y="39379"/>
                  </a:cubicBezTo>
                  <a:cubicBezTo>
                    <a:pt x="38665" y="45528"/>
                    <a:pt x="56218" y="28934"/>
                    <a:pt x="44705" y="15167"/>
                  </a:cubicBezTo>
                  <a:cubicBezTo>
                    <a:pt x="41341" y="11139"/>
                    <a:pt x="30901" y="6951"/>
                    <a:pt x="21125" y="3550"/>
                  </a:cubicBezTo>
                  <a:cubicBezTo>
                    <a:pt x="12441" y="527"/>
                    <a:pt x="4349" y="-2317"/>
                    <a:pt x="1261" y="288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876" name="Google Shape;876;p38"/>
          <p:cNvSpPr/>
          <p:nvPr/>
        </p:nvSpPr>
        <p:spPr>
          <a:xfrm>
            <a:off x="9861875" y="0"/>
            <a:ext cx="2379528" cy="1424304"/>
          </a:xfrm>
          <a:custGeom>
            <a:rect b="b" l="l" r="r" t="t"/>
            <a:pathLst>
              <a:path extrusionOk="0" h="304664" w="508990">
                <a:moveTo>
                  <a:pt x="125654" y="328"/>
                </a:moveTo>
                <a:cubicBezTo>
                  <a:pt x="40566" y="-4773"/>
                  <a:pt x="11966" y="50925"/>
                  <a:pt x="1049" y="78254"/>
                </a:cubicBezTo>
                <a:cubicBezTo>
                  <a:pt x="-4740" y="92734"/>
                  <a:pt x="14990" y="98187"/>
                  <a:pt x="22301" y="83314"/>
                </a:cubicBezTo>
                <a:cubicBezTo>
                  <a:pt x="29616" y="68442"/>
                  <a:pt x="44206" y="23714"/>
                  <a:pt x="111611" y="24491"/>
                </a:cubicBezTo>
                <a:cubicBezTo>
                  <a:pt x="162670" y="25074"/>
                  <a:pt x="188355" y="72494"/>
                  <a:pt x="188355" y="72494"/>
                </a:cubicBezTo>
                <a:cubicBezTo>
                  <a:pt x="188355" y="72494"/>
                  <a:pt x="144822" y="82849"/>
                  <a:pt x="114777" y="116586"/>
                </a:cubicBezTo>
                <a:cubicBezTo>
                  <a:pt x="81428" y="154031"/>
                  <a:pt x="60973" y="203430"/>
                  <a:pt x="104021" y="230946"/>
                </a:cubicBezTo>
                <a:cubicBezTo>
                  <a:pt x="155088" y="263581"/>
                  <a:pt x="204499" y="220866"/>
                  <a:pt x="222809" y="165795"/>
                </a:cubicBezTo>
                <a:cubicBezTo>
                  <a:pt x="237281" y="122270"/>
                  <a:pt x="229011" y="96596"/>
                  <a:pt x="229007" y="96596"/>
                </a:cubicBezTo>
                <a:cubicBezTo>
                  <a:pt x="229007" y="96596"/>
                  <a:pt x="262084" y="76955"/>
                  <a:pt x="296788" y="89403"/>
                </a:cubicBezTo>
                <a:cubicBezTo>
                  <a:pt x="330740" y="101584"/>
                  <a:pt x="341217" y="132778"/>
                  <a:pt x="341217" y="132778"/>
                </a:cubicBezTo>
                <a:cubicBezTo>
                  <a:pt x="341217" y="132778"/>
                  <a:pt x="218684" y="199621"/>
                  <a:pt x="230525" y="258141"/>
                </a:cubicBezTo>
                <a:cubicBezTo>
                  <a:pt x="239058" y="300294"/>
                  <a:pt x="301104" y="301986"/>
                  <a:pt x="328821" y="279900"/>
                </a:cubicBezTo>
                <a:cubicBezTo>
                  <a:pt x="390474" y="230775"/>
                  <a:pt x="375496" y="152133"/>
                  <a:pt x="375500" y="152133"/>
                </a:cubicBezTo>
                <a:cubicBezTo>
                  <a:pt x="375500" y="152133"/>
                  <a:pt x="415775" y="158334"/>
                  <a:pt x="439890" y="194132"/>
                </a:cubicBezTo>
                <a:cubicBezTo>
                  <a:pt x="464009" y="229925"/>
                  <a:pt x="454754" y="276139"/>
                  <a:pt x="472024" y="295335"/>
                </a:cubicBezTo>
                <a:cubicBezTo>
                  <a:pt x="489289" y="314531"/>
                  <a:pt x="509845" y="302990"/>
                  <a:pt x="508963" y="270921"/>
                </a:cubicBezTo>
                <a:cubicBezTo>
                  <a:pt x="508076" y="238851"/>
                  <a:pt x="498891" y="206106"/>
                  <a:pt x="468482" y="167058"/>
                </a:cubicBezTo>
                <a:cubicBezTo>
                  <a:pt x="438068" y="128014"/>
                  <a:pt x="369525" y="127095"/>
                  <a:pt x="369529" y="127095"/>
                </a:cubicBezTo>
                <a:cubicBezTo>
                  <a:pt x="369529" y="127095"/>
                  <a:pt x="369890" y="83659"/>
                  <a:pt x="305176" y="61349"/>
                </a:cubicBezTo>
                <a:cubicBezTo>
                  <a:pt x="257886" y="45043"/>
                  <a:pt x="221311" y="64640"/>
                  <a:pt x="221311" y="64640"/>
                </a:cubicBezTo>
                <a:cubicBezTo>
                  <a:pt x="221311" y="64640"/>
                  <a:pt x="177462" y="3433"/>
                  <a:pt x="125654" y="328"/>
                </a:cubicBezTo>
                <a:close/>
                <a:moveTo>
                  <a:pt x="201176" y="109121"/>
                </a:moveTo>
                <a:cubicBezTo>
                  <a:pt x="201176" y="109121"/>
                  <a:pt x="215964" y="131317"/>
                  <a:pt x="196877" y="168706"/>
                </a:cubicBezTo>
                <a:cubicBezTo>
                  <a:pt x="183514" y="194873"/>
                  <a:pt x="153129" y="226582"/>
                  <a:pt x="130589" y="203621"/>
                </a:cubicBezTo>
                <a:cubicBezTo>
                  <a:pt x="102916" y="175430"/>
                  <a:pt x="201176" y="109121"/>
                  <a:pt x="201176" y="109121"/>
                </a:cubicBezTo>
                <a:close/>
                <a:moveTo>
                  <a:pt x="343621" y="166807"/>
                </a:moveTo>
                <a:cubicBezTo>
                  <a:pt x="343621" y="166807"/>
                  <a:pt x="364117" y="219947"/>
                  <a:pt x="299217" y="267885"/>
                </a:cubicBezTo>
                <a:cubicBezTo>
                  <a:pt x="270686" y="288959"/>
                  <a:pt x="243025" y="256598"/>
                  <a:pt x="271512" y="218295"/>
                </a:cubicBezTo>
                <a:cubicBezTo>
                  <a:pt x="297072" y="183927"/>
                  <a:pt x="343621" y="166807"/>
                  <a:pt x="343621" y="166807"/>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877" name="Google Shape;877;p38"/>
          <p:cNvGrpSpPr/>
          <p:nvPr/>
        </p:nvGrpSpPr>
        <p:grpSpPr>
          <a:xfrm flipH="1">
            <a:off x="34050" y="4696746"/>
            <a:ext cx="1233114" cy="2161258"/>
            <a:chOff x="3290668" y="1538616"/>
            <a:chExt cx="473092" cy="829180"/>
          </a:xfrm>
        </p:grpSpPr>
        <p:sp>
          <p:nvSpPr>
            <p:cNvPr id="878" name="Google Shape;878;p38"/>
            <p:cNvSpPr/>
            <p:nvPr/>
          </p:nvSpPr>
          <p:spPr>
            <a:xfrm>
              <a:off x="3394142" y="1788352"/>
              <a:ext cx="152683" cy="579444"/>
            </a:xfrm>
            <a:custGeom>
              <a:rect b="b" l="l" r="r" t="t"/>
              <a:pathLst>
                <a:path extrusionOk="0" h="579444" w="152683">
                  <a:moveTo>
                    <a:pt x="134333" y="0"/>
                  </a:moveTo>
                  <a:lnTo>
                    <a:pt x="152683" y="4287"/>
                  </a:lnTo>
                  <a:lnTo>
                    <a:pt x="18350" y="579445"/>
                  </a:lnTo>
                  <a:lnTo>
                    <a:pt x="0" y="575162"/>
                  </a:lnTo>
                  <a:lnTo>
                    <a:pt x="134333"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79" name="Google Shape;879;p38"/>
            <p:cNvSpPr/>
            <p:nvPr/>
          </p:nvSpPr>
          <p:spPr>
            <a:xfrm>
              <a:off x="3435661" y="1819166"/>
              <a:ext cx="136240" cy="199976"/>
            </a:xfrm>
            <a:custGeom>
              <a:rect b="b" l="l" r="r" t="t"/>
              <a:pathLst>
                <a:path extrusionOk="0" h="199976" w="136240">
                  <a:moveTo>
                    <a:pt x="127498" y="0"/>
                  </a:moveTo>
                  <a:cubicBezTo>
                    <a:pt x="127498" y="0"/>
                    <a:pt x="35804" y="27531"/>
                    <a:pt x="12831" y="68612"/>
                  </a:cubicBezTo>
                  <a:cubicBezTo>
                    <a:pt x="1140" y="89512"/>
                    <a:pt x="25339" y="113372"/>
                    <a:pt x="16235" y="131888"/>
                  </a:cubicBezTo>
                  <a:cubicBezTo>
                    <a:pt x="4734" y="155274"/>
                    <a:pt x="-28562" y="230565"/>
                    <a:pt x="55534" y="186291"/>
                  </a:cubicBezTo>
                  <a:cubicBezTo>
                    <a:pt x="173221" y="124330"/>
                    <a:pt x="127498" y="0"/>
                    <a:pt x="127498"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80" name="Google Shape;880;p38"/>
            <p:cNvSpPr/>
            <p:nvPr/>
          </p:nvSpPr>
          <p:spPr>
            <a:xfrm>
              <a:off x="3324799" y="1796001"/>
              <a:ext cx="215904" cy="128284"/>
            </a:xfrm>
            <a:custGeom>
              <a:rect b="b" l="l" r="r" t="t"/>
              <a:pathLst>
                <a:path extrusionOk="0" h="128284" w="215904">
                  <a:moveTo>
                    <a:pt x="215905" y="19339"/>
                  </a:moveTo>
                  <a:cubicBezTo>
                    <a:pt x="215905" y="19339"/>
                    <a:pt x="125858" y="-13183"/>
                    <a:pt x="82932" y="6122"/>
                  </a:cubicBezTo>
                  <a:cubicBezTo>
                    <a:pt x="61092" y="15943"/>
                    <a:pt x="66310" y="49522"/>
                    <a:pt x="47969" y="58966"/>
                  </a:cubicBezTo>
                  <a:cubicBezTo>
                    <a:pt x="24797" y="70896"/>
                    <a:pt x="-46806" y="111527"/>
                    <a:pt x="47110" y="126076"/>
                  </a:cubicBezTo>
                  <a:cubicBezTo>
                    <a:pt x="178545" y="146434"/>
                    <a:pt x="215905" y="19339"/>
                    <a:pt x="215905" y="1933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81" name="Google Shape;881;p38"/>
            <p:cNvSpPr/>
            <p:nvPr/>
          </p:nvSpPr>
          <p:spPr>
            <a:xfrm>
              <a:off x="3326308" y="1686045"/>
              <a:ext cx="205477" cy="129825"/>
            </a:xfrm>
            <a:custGeom>
              <a:rect b="b" l="l" r="r" t="t"/>
              <a:pathLst>
                <a:path extrusionOk="0" h="129825" w="205477">
                  <a:moveTo>
                    <a:pt x="205478" y="118018"/>
                  </a:moveTo>
                  <a:cubicBezTo>
                    <a:pt x="205478" y="118018"/>
                    <a:pt x="173287" y="27854"/>
                    <a:pt x="131085" y="7014"/>
                  </a:cubicBezTo>
                  <a:cubicBezTo>
                    <a:pt x="109614" y="-3592"/>
                    <a:pt x="87026" y="21798"/>
                    <a:pt x="68068" y="13653"/>
                  </a:cubicBezTo>
                  <a:cubicBezTo>
                    <a:pt x="44124" y="3367"/>
                    <a:pt x="-32775" y="-26031"/>
                    <a:pt x="15746" y="55685"/>
                  </a:cubicBezTo>
                  <a:cubicBezTo>
                    <a:pt x="83649" y="170044"/>
                    <a:pt x="205478" y="118018"/>
                    <a:pt x="205478" y="11801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82" name="Google Shape;882;p38"/>
            <p:cNvSpPr/>
            <p:nvPr/>
          </p:nvSpPr>
          <p:spPr>
            <a:xfrm>
              <a:off x="3421303" y="1574504"/>
              <a:ext cx="129777" cy="213151"/>
            </a:xfrm>
            <a:custGeom>
              <a:rect b="b" l="l" r="r" t="t"/>
              <a:pathLst>
                <a:path extrusionOk="0" h="213151" w="129777">
                  <a:moveTo>
                    <a:pt x="113507" y="213152"/>
                  </a:moveTo>
                  <a:cubicBezTo>
                    <a:pt x="113507" y="213152"/>
                    <a:pt x="143119" y="122105"/>
                    <a:pt x="122445" y="79823"/>
                  </a:cubicBezTo>
                  <a:cubicBezTo>
                    <a:pt x="111928" y="58307"/>
                    <a:pt x="78531" y="64606"/>
                    <a:pt x="68500" y="46575"/>
                  </a:cubicBezTo>
                  <a:cubicBezTo>
                    <a:pt x="55833" y="23801"/>
                    <a:pt x="12919" y="-46459"/>
                    <a:pt x="1402" y="47879"/>
                  </a:cubicBezTo>
                  <a:cubicBezTo>
                    <a:pt x="-14721" y="179896"/>
                    <a:pt x="113507" y="213152"/>
                    <a:pt x="113507" y="21315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83" name="Google Shape;883;p38"/>
            <p:cNvSpPr/>
            <p:nvPr/>
          </p:nvSpPr>
          <p:spPr>
            <a:xfrm>
              <a:off x="3517531" y="1577955"/>
              <a:ext cx="136714" cy="199559"/>
            </a:xfrm>
            <a:custGeom>
              <a:rect b="b" l="l" r="r" t="t"/>
              <a:pathLst>
                <a:path extrusionOk="0" h="199559" w="136714">
                  <a:moveTo>
                    <a:pt x="8535" y="199560"/>
                  </a:moveTo>
                  <a:cubicBezTo>
                    <a:pt x="8535" y="199560"/>
                    <a:pt x="100331" y="172373"/>
                    <a:pt x="123457" y="131377"/>
                  </a:cubicBezTo>
                  <a:cubicBezTo>
                    <a:pt x="135225" y="110521"/>
                    <a:pt x="111115" y="86569"/>
                    <a:pt x="120288" y="68089"/>
                  </a:cubicBezTo>
                  <a:cubicBezTo>
                    <a:pt x="131877" y="44743"/>
                    <a:pt x="165453" y="-30422"/>
                    <a:pt x="81195" y="13536"/>
                  </a:cubicBezTo>
                  <a:cubicBezTo>
                    <a:pt x="-36723" y="75060"/>
                    <a:pt x="8535" y="199560"/>
                    <a:pt x="8535" y="19956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84" name="Google Shape;884;p38"/>
            <p:cNvSpPr/>
            <p:nvPr/>
          </p:nvSpPr>
          <p:spPr>
            <a:xfrm>
              <a:off x="3543291" y="1677119"/>
              <a:ext cx="216901" cy="127765"/>
            </a:xfrm>
            <a:custGeom>
              <a:rect b="b" l="l" r="r" t="t"/>
              <a:pathLst>
                <a:path extrusionOk="0" h="127765" w="216901">
                  <a:moveTo>
                    <a:pt x="0" y="107214"/>
                  </a:moveTo>
                  <a:cubicBezTo>
                    <a:pt x="0" y="107214"/>
                    <a:pt x="89638" y="140841"/>
                    <a:pt x="132799" y="122066"/>
                  </a:cubicBezTo>
                  <a:cubicBezTo>
                    <a:pt x="154760" y="112512"/>
                    <a:pt x="149955" y="78873"/>
                    <a:pt x="168414" y="69655"/>
                  </a:cubicBezTo>
                  <a:cubicBezTo>
                    <a:pt x="191727" y="58009"/>
                    <a:pt x="263824" y="18260"/>
                    <a:pt x="170094" y="2561"/>
                  </a:cubicBezTo>
                  <a:cubicBezTo>
                    <a:pt x="38919" y="-19412"/>
                    <a:pt x="0" y="107214"/>
                    <a:pt x="0" y="10721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85" name="Google Shape;885;p38"/>
            <p:cNvSpPr/>
            <p:nvPr/>
          </p:nvSpPr>
          <p:spPr>
            <a:xfrm>
              <a:off x="3558075" y="1782931"/>
              <a:ext cx="205685" cy="129579"/>
            </a:xfrm>
            <a:custGeom>
              <a:rect b="b" l="l" r="r" t="t"/>
              <a:pathLst>
                <a:path extrusionOk="0" h="129579" w="205685">
                  <a:moveTo>
                    <a:pt x="0" y="11938"/>
                  </a:moveTo>
                  <a:cubicBezTo>
                    <a:pt x="0" y="11938"/>
                    <a:pt x="32373" y="102037"/>
                    <a:pt x="74615" y="122792"/>
                  </a:cubicBezTo>
                  <a:cubicBezTo>
                    <a:pt x="96111" y="133353"/>
                    <a:pt x="118647" y="107919"/>
                    <a:pt x="137620" y="116023"/>
                  </a:cubicBezTo>
                  <a:cubicBezTo>
                    <a:pt x="161585" y="126265"/>
                    <a:pt x="238544" y="155509"/>
                    <a:pt x="189857" y="73887"/>
                  </a:cubicBezTo>
                  <a:cubicBezTo>
                    <a:pt x="121723" y="-40335"/>
                    <a:pt x="0" y="11938"/>
                    <a:pt x="0" y="1193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86" name="Google Shape;886;p38"/>
            <p:cNvSpPr/>
            <p:nvPr/>
          </p:nvSpPr>
          <p:spPr>
            <a:xfrm>
              <a:off x="3531867" y="1803990"/>
              <a:ext cx="130969" cy="211078"/>
            </a:xfrm>
            <a:custGeom>
              <a:rect b="b" l="l" r="r" t="t"/>
              <a:pathLst>
                <a:path extrusionOk="0" h="211078" w="130969">
                  <a:moveTo>
                    <a:pt x="14189" y="0"/>
                  </a:moveTo>
                  <a:cubicBezTo>
                    <a:pt x="14189" y="0"/>
                    <a:pt x="-13339" y="91694"/>
                    <a:pt x="8291" y="133499"/>
                  </a:cubicBezTo>
                  <a:cubicBezTo>
                    <a:pt x="19297" y="154768"/>
                    <a:pt x="52541" y="147712"/>
                    <a:pt x="62977" y="165508"/>
                  </a:cubicBezTo>
                  <a:cubicBezTo>
                    <a:pt x="76161" y="187991"/>
                    <a:pt x="120662" y="257254"/>
                    <a:pt x="130034" y="162678"/>
                  </a:cubicBezTo>
                  <a:cubicBezTo>
                    <a:pt x="143142" y="30325"/>
                    <a:pt x="14189" y="0"/>
                    <a:pt x="14189"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87" name="Google Shape;887;p38"/>
            <p:cNvSpPr/>
            <p:nvPr/>
          </p:nvSpPr>
          <p:spPr>
            <a:xfrm>
              <a:off x="3555678" y="1682279"/>
              <a:ext cx="143534" cy="82408"/>
            </a:xfrm>
            <a:custGeom>
              <a:rect b="b" l="l" r="r" t="t"/>
              <a:pathLst>
                <a:path extrusionOk="0" h="82408" w="143534">
                  <a:moveTo>
                    <a:pt x="143534" y="3073"/>
                  </a:moveTo>
                  <a:cubicBezTo>
                    <a:pt x="143526" y="1384"/>
                    <a:pt x="142122" y="-8"/>
                    <a:pt x="140429" y="0"/>
                  </a:cubicBezTo>
                  <a:cubicBezTo>
                    <a:pt x="139976" y="4"/>
                    <a:pt x="139171" y="-8"/>
                    <a:pt x="137976" y="32"/>
                  </a:cubicBezTo>
                  <a:cubicBezTo>
                    <a:pt x="136001" y="105"/>
                    <a:pt x="133783" y="247"/>
                    <a:pt x="131281" y="433"/>
                  </a:cubicBezTo>
                  <a:cubicBezTo>
                    <a:pt x="124156" y="959"/>
                    <a:pt x="116408" y="1846"/>
                    <a:pt x="108478" y="3247"/>
                  </a:cubicBezTo>
                  <a:cubicBezTo>
                    <a:pt x="90079" y="6493"/>
                    <a:pt x="73121" y="11841"/>
                    <a:pt x="58920" y="19726"/>
                  </a:cubicBezTo>
                  <a:cubicBezTo>
                    <a:pt x="57589" y="20467"/>
                    <a:pt x="56305" y="21240"/>
                    <a:pt x="54986" y="22050"/>
                  </a:cubicBezTo>
                  <a:cubicBezTo>
                    <a:pt x="39684" y="31385"/>
                    <a:pt x="25714" y="44631"/>
                    <a:pt x="13395" y="59860"/>
                  </a:cubicBezTo>
                  <a:cubicBezTo>
                    <a:pt x="9796" y="64313"/>
                    <a:pt x="6598" y="68672"/>
                    <a:pt x="3858" y="72656"/>
                  </a:cubicBezTo>
                  <a:cubicBezTo>
                    <a:pt x="2894" y="74052"/>
                    <a:pt x="611" y="77445"/>
                    <a:pt x="453" y="77700"/>
                  </a:cubicBezTo>
                  <a:cubicBezTo>
                    <a:pt x="-425" y="79145"/>
                    <a:pt x="8" y="81076"/>
                    <a:pt x="1449" y="81954"/>
                  </a:cubicBezTo>
                  <a:cubicBezTo>
                    <a:pt x="2894" y="82833"/>
                    <a:pt x="4825" y="82404"/>
                    <a:pt x="5704" y="80958"/>
                  </a:cubicBezTo>
                  <a:cubicBezTo>
                    <a:pt x="5833" y="80744"/>
                    <a:pt x="7975" y="77404"/>
                    <a:pt x="8902" y="76060"/>
                  </a:cubicBezTo>
                  <a:cubicBezTo>
                    <a:pt x="11557" y="72202"/>
                    <a:pt x="14674" y="68085"/>
                    <a:pt x="18176" y="63762"/>
                  </a:cubicBezTo>
                  <a:cubicBezTo>
                    <a:pt x="30086" y="49035"/>
                    <a:pt x="43566" y="36146"/>
                    <a:pt x="58184" y="27224"/>
                  </a:cubicBezTo>
                  <a:cubicBezTo>
                    <a:pt x="59435" y="26459"/>
                    <a:pt x="60653" y="25750"/>
                    <a:pt x="61912" y="25050"/>
                  </a:cubicBezTo>
                  <a:cubicBezTo>
                    <a:pt x="75441" y="17537"/>
                    <a:pt x="91743" y="12460"/>
                    <a:pt x="109522" y="9327"/>
                  </a:cubicBezTo>
                  <a:cubicBezTo>
                    <a:pt x="117242" y="7963"/>
                    <a:pt x="124767" y="7003"/>
                    <a:pt x="131698" y="6493"/>
                  </a:cubicBezTo>
                  <a:cubicBezTo>
                    <a:pt x="134118" y="6315"/>
                    <a:pt x="136284" y="6311"/>
                    <a:pt x="138183" y="6242"/>
                  </a:cubicBezTo>
                  <a:cubicBezTo>
                    <a:pt x="139316" y="6198"/>
                    <a:pt x="140069" y="6177"/>
                    <a:pt x="140462" y="6177"/>
                  </a:cubicBezTo>
                  <a:cubicBezTo>
                    <a:pt x="142154" y="6165"/>
                    <a:pt x="143547" y="4761"/>
                    <a:pt x="143534" y="3073"/>
                  </a:cubicBezTo>
                  <a:close/>
                </a:path>
              </a:pathLst>
            </a:custGeom>
            <a:solidFill>
              <a:srgbClr val="0000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888" name="Google Shape;888;p38"/>
            <p:cNvGrpSpPr/>
            <p:nvPr/>
          </p:nvGrpSpPr>
          <p:grpSpPr>
            <a:xfrm>
              <a:off x="3290668" y="1538616"/>
              <a:ext cx="378700" cy="525092"/>
              <a:chOff x="3290668" y="1538616"/>
              <a:chExt cx="378700" cy="525092"/>
            </a:xfrm>
          </p:grpSpPr>
          <p:sp>
            <p:nvSpPr>
              <p:cNvPr id="889" name="Google Shape;889;p38"/>
              <p:cNvSpPr/>
              <p:nvPr/>
            </p:nvSpPr>
            <p:spPr>
              <a:xfrm>
                <a:off x="3290668" y="1912836"/>
                <a:ext cx="26427" cy="51222"/>
              </a:xfrm>
              <a:custGeom>
                <a:rect b="b" l="l" r="r" t="t"/>
                <a:pathLst>
                  <a:path extrusionOk="0" h="51222" w="26427">
                    <a:moveTo>
                      <a:pt x="2563" y="33"/>
                    </a:moveTo>
                    <a:cubicBezTo>
                      <a:pt x="891" y="275"/>
                      <a:pt x="-206" y="1777"/>
                      <a:pt x="33" y="3449"/>
                    </a:cubicBezTo>
                    <a:cubicBezTo>
                      <a:pt x="85" y="3809"/>
                      <a:pt x="126" y="4457"/>
                      <a:pt x="283" y="5348"/>
                    </a:cubicBezTo>
                    <a:cubicBezTo>
                      <a:pt x="551" y="6813"/>
                      <a:pt x="895" y="8526"/>
                      <a:pt x="1295" y="10278"/>
                    </a:cubicBezTo>
                    <a:cubicBezTo>
                      <a:pt x="2445" y="15298"/>
                      <a:pt x="3979" y="20245"/>
                      <a:pt x="5850" y="24953"/>
                    </a:cubicBezTo>
                    <a:cubicBezTo>
                      <a:pt x="6267" y="26001"/>
                      <a:pt x="6667" y="26997"/>
                      <a:pt x="7117" y="27989"/>
                    </a:cubicBezTo>
                    <a:cubicBezTo>
                      <a:pt x="8501" y="31070"/>
                      <a:pt x="10128" y="34312"/>
                      <a:pt x="12051" y="37478"/>
                    </a:cubicBezTo>
                    <a:cubicBezTo>
                      <a:pt x="13991" y="40676"/>
                      <a:pt x="16051" y="43651"/>
                      <a:pt x="18124" y="46461"/>
                    </a:cubicBezTo>
                    <a:cubicBezTo>
                      <a:pt x="18848" y="47444"/>
                      <a:pt x="20880" y="49946"/>
                      <a:pt x="21030" y="50128"/>
                    </a:cubicBezTo>
                    <a:cubicBezTo>
                      <a:pt x="22111" y="51432"/>
                      <a:pt x="24034" y="51585"/>
                      <a:pt x="25333" y="50509"/>
                    </a:cubicBezTo>
                    <a:cubicBezTo>
                      <a:pt x="26637" y="49432"/>
                      <a:pt x="26791" y="47509"/>
                      <a:pt x="25714" y="46205"/>
                    </a:cubicBezTo>
                    <a:cubicBezTo>
                      <a:pt x="25208" y="45598"/>
                      <a:pt x="24232" y="44513"/>
                      <a:pt x="23054" y="42918"/>
                    </a:cubicBezTo>
                    <a:cubicBezTo>
                      <a:pt x="21087" y="40251"/>
                      <a:pt x="19196" y="37344"/>
                      <a:pt x="17363" y="34316"/>
                    </a:cubicBezTo>
                    <a:cubicBezTo>
                      <a:pt x="15565" y="31349"/>
                      <a:pt x="13958" y="28422"/>
                      <a:pt x="12683" y="25588"/>
                    </a:cubicBezTo>
                    <a:cubicBezTo>
                      <a:pt x="12274" y="24678"/>
                      <a:pt x="11926" y="23641"/>
                      <a:pt x="11545" y="22678"/>
                    </a:cubicBezTo>
                    <a:cubicBezTo>
                      <a:pt x="9801" y="18290"/>
                      <a:pt x="8327" y="13622"/>
                      <a:pt x="7242" y="8890"/>
                    </a:cubicBezTo>
                    <a:cubicBezTo>
                      <a:pt x="6866" y="7230"/>
                      <a:pt x="6607" y="5712"/>
                      <a:pt x="6356" y="4336"/>
                    </a:cubicBezTo>
                    <a:cubicBezTo>
                      <a:pt x="6210" y="3518"/>
                      <a:pt x="6145" y="2854"/>
                      <a:pt x="6105" y="2563"/>
                    </a:cubicBezTo>
                    <a:cubicBezTo>
                      <a:pt x="5862" y="891"/>
                      <a:pt x="4234" y="-206"/>
                      <a:pt x="2563" y="33"/>
                    </a:cubicBezTo>
                    <a:close/>
                  </a:path>
                </a:pathLst>
              </a:custGeom>
              <a:solidFill>
                <a:srgbClr val="0000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90" name="Google Shape;890;p38"/>
              <p:cNvSpPr/>
              <p:nvPr/>
            </p:nvSpPr>
            <p:spPr>
              <a:xfrm>
                <a:off x="3297649" y="1853652"/>
                <a:ext cx="32480" cy="109832"/>
              </a:xfrm>
              <a:custGeom>
                <a:rect b="b" l="l" r="r" t="t"/>
                <a:pathLst>
                  <a:path extrusionOk="0" h="109832" w="32480">
                    <a:moveTo>
                      <a:pt x="4058" y="12"/>
                    </a:moveTo>
                    <a:cubicBezTo>
                      <a:pt x="2374" y="-138"/>
                      <a:pt x="791" y="1113"/>
                      <a:pt x="641" y="2797"/>
                    </a:cubicBezTo>
                    <a:cubicBezTo>
                      <a:pt x="617" y="3064"/>
                      <a:pt x="467" y="6841"/>
                      <a:pt x="386" y="8363"/>
                    </a:cubicBezTo>
                    <a:cubicBezTo>
                      <a:pt x="-290" y="21091"/>
                      <a:pt x="-152" y="34798"/>
                      <a:pt x="1398" y="47833"/>
                    </a:cubicBezTo>
                    <a:cubicBezTo>
                      <a:pt x="2070" y="53459"/>
                      <a:pt x="2993" y="58827"/>
                      <a:pt x="4183" y="63645"/>
                    </a:cubicBezTo>
                    <a:cubicBezTo>
                      <a:pt x="6422" y="72692"/>
                      <a:pt x="9919" y="81375"/>
                      <a:pt x="14304" y="89577"/>
                    </a:cubicBezTo>
                    <a:cubicBezTo>
                      <a:pt x="17101" y="94811"/>
                      <a:pt x="20032" y="99479"/>
                      <a:pt x="23031" y="103620"/>
                    </a:cubicBezTo>
                    <a:cubicBezTo>
                      <a:pt x="24088" y="105073"/>
                      <a:pt x="25059" y="106316"/>
                      <a:pt x="25942" y="107413"/>
                    </a:cubicBezTo>
                    <a:cubicBezTo>
                      <a:pt x="26480" y="108085"/>
                      <a:pt x="26857" y="108550"/>
                      <a:pt x="27079" y="108806"/>
                    </a:cubicBezTo>
                    <a:cubicBezTo>
                      <a:pt x="28197" y="110073"/>
                      <a:pt x="30116" y="110178"/>
                      <a:pt x="31383" y="109061"/>
                    </a:cubicBezTo>
                    <a:cubicBezTo>
                      <a:pt x="32650" y="107943"/>
                      <a:pt x="32880" y="106024"/>
                      <a:pt x="31759" y="104757"/>
                    </a:cubicBezTo>
                    <a:cubicBezTo>
                      <a:pt x="31593" y="104571"/>
                      <a:pt x="31233" y="104219"/>
                      <a:pt x="30747" y="103620"/>
                    </a:cubicBezTo>
                    <a:cubicBezTo>
                      <a:pt x="29929" y="102604"/>
                      <a:pt x="28958" y="101446"/>
                      <a:pt x="27966" y="100078"/>
                    </a:cubicBezTo>
                    <a:cubicBezTo>
                      <a:pt x="25120" y="96151"/>
                      <a:pt x="22274" y="91641"/>
                      <a:pt x="19615" y="86666"/>
                    </a:cubicBezTo>
                    <a:cubicBezTo>
                      <a:pt x="15457" y="78890"/>
                      <a:pt x="12235" y="70652"/>
                      <a:pt x="10130" y="62127"/>
                    </a:cubicBezTo>
                    <a:cubicBezTo>
                      <a:pt x="9001" y="57568"/>
                      <a:pt x="8114" y="52589"/>
                      <a:pt x="7470" y="47197"/>
                    </a:cubicBezTo>
                    <a:cubicBezTo>
                      <a:pt x="5968" y="34571"/>
                      <a:pt x="5802" y="21022"/>
                      <a:pt x="6458" y="8614"/>
                    </a:cubicBezTo>
                    <a:cubicBezTo>
                      <a:pt x="6539" y="7137"/>
                      <a:pt x="6819" y="3538"/>
                      <a:pt x="6839" y="3303"/>
                    </a:cubicBezTo>
                    <a:cubicBezTo>
                      <a:pt x="6993" y="1619"/>
                      <a:pt x="5738" y="166"/>
                      <a:pt x="4058" y="12"/>
                    </a:cubicBezTo>
                    <a:close/>
                  </a:path>
                </a:pathLst>
              </a:custGeom>
              <a:solidFill>
                <a:srgbClr val="0000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91" name="Google Shape;891;p38"/>
              <p:cNvSpPr/>
              <p:nvPr/>
            </p:nvSpPr>
            <p:spPr>
              <a:xfrm>
                <a:off x="3594494" y="1538616"/>
                <a:ext cx="33348" cy="22774"/>
              </a:xfrm>
              <a:custGeom>
                <a:rect b="b" l="l" r="r" t="t"/>
                <a:pathLst>
                  <a:path extrusionOk="0" h="22774" w="33348">
                    <a:moveTo>
                      <a:pt x="4114" y="181"/>
                    </a:moveTo>
                    <a:cubicBezTo>
                      <a:pt x="2532" y="-406"/>
                      <a:pt x="783" y="492"/>
                      <a:pt x="196" y="2079"/>
                    </a:cubicBezTo>
                    <a:cubicBezTo>
                      <a:pt x="-391" y="3662"/>
                      <a:pt x="382" y="5411"/>
                      <a:pt x="1965" y="5998"/>
                    </a:cubicBezTo>
                    <a:cubicBezTo>
                      <a:pt x="2669" y="6261"/>
                      <a:pt x="3880" y="6698"/>
                      <a:pt x="5507" y="7390"/>
                    </a:cubicBezTo>
                    <a:cubicBezTo>
                      <a:pt x="8223" y="8548"/>
                      <a:pt x="10960" y="9835"/>
                      <a:pt x="13478" y="11187"/>
                    </a:cubicBezTo>
                    <a:cubicBezTo>
                      <a:pt x="14571" y="11770"/>
                      <a:pt x="15550" y="12370"/>
                      <a:pt x="16514" y="12957"/>
                    </a:cubicBezTo>
                    <a:cubicBezTo>
                      <a:pt x="17562" y="13596"/>
                      <a:pt x="18627" y="14244"/>
                      <a:pt x="19676" y="14981"/>
                    </a:cubicBezTo>
                    <a:cubicBezTo>
                      <a:pt x="21833" y="16495"/>
                      <a:pt x="23882" y="18166"/>
                      <a:pt x="25748" y="19790"/>
                    </a:cubicBezTo>
                    <a:cubicBezTo>
                      <a:pt x="26861" y="20757"/>
                      <a:pt x="27739" y="21530"/>
                      <a:pt x="28152" y="21939"/>
                    </a:cubicBezTo>
                    <a:cubicBezTo>
                      <a:pt x="29355" y="23125"/>
                      <a:pt x="31265" y="23016"/>
                      <a:pt x="32451" y="21814"/>
                    </a:cubicBezTo>
                    <a:cubicBezTo>
                      <a:pt x="33641" y="20612"/>
                      <a:pt x="33654" y="18701"/>
                      <a:pt x="32451" y="17511"/>
                    </a:cubicBezTo>
                    <a:cubicBezTo>
                      <a:pt x="31953" y="17017"/>
                      <a:pt x="31014" y="16167"/>
                      <a:pt x="29796" y="15106"/>
                    </a:cubicBezTo>
                    <a:cubicBezTo>
                      <a:pt x="27780" y="13353"/>
                      <a:pt x="25561" y="11689"/>
                      <a:pt x="23218" y="10046"/>
                    </a:cubicBezTo>
                    <a:cubicBezTo>
                      <a:pt x="22068" y="9240"/>
                      <a:pt x="20963" y="8479"/>
                      <a:pt x="19801" y="7771"/>
                    </a:cubicBezTo>
                    <a:cubicBezTo>
                      <a:pt x="18740" y="7119"/>
                      <a:pt x="17579" y="6386"/>
                      <a:pt x="16388" y="5747"/>
                    </a:cubicBezTo>
                    <a:cubicBezTo>
                      <a:pt x="13692" y="4302"/>
                      <a:pt x="10782" y="3047"/>
                      <a:pt x="7912" y="1824"/>
                    </a:cubicBezTo>
                    <a:cubicBezTo>
                      <a:pt x="6908" y="1395"/>
                      <a:pt x="4321" y="258"/>
                      <a:pt x="4114" y="181"/>
                    </a:cubicBezTo>
                    <a:close/>
                  </a:path>
                </a:pathLst>
              </a:custGeom>
              <a:solidFill>
                <a:srgbClr val="0000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92" name="Google Shape;892;p38"/>
              <p:cNvSpPr/>
              <p:nvPr/>
            </p:nvSpPr>
            <p:spPr>
              <a:xfrm>
                <a:off x="3556954" y="1545650"/>
                <a:ext cx="63623" cy="23841"/>
              </a:xfrm>
              <a:custGeom>
                <a:rect b="b" l="l" r="r" t="t"/>
                <a:pathLst>
                  <a:path extrusionOk="0" h="23841" w="63623">
                    <a:moveTo>
                      <a:pt x="5983" y="357"/>
                    </a:moveTo>
                    <a:cubicBezTo>
                      <a:pt x="4424" y="499"/>
                      <a:pt x="3214" y="636"/>
                      <a:pt x="2566" y="738"/>
                    </a:cubicBezTo>
                    <a:cubicBezTo>
                      <a:pt x="898" y="993"/>
                      <a:pt x="-219" y="2608"/>
                      <a:pt x="36" y="4280"/>
                    </a:cubicBezTo>
                    <a:cubicBezTo>
                      <a:pt x="291" y="5951"/>
                      <a:pt x="1910" y="7065"/>
                      <a:pt x="3578" y="6810"/>
                    </a:cubicBezTo>
                    <a:cubicBezTo>
                      <a:pt x="4105" y="6729"/>
                      <a:pt x="5060" y="6684"/>
                      <a:pt x="6489" y="6555"/>
                    </a:cubicBezTo>
                    <a:cubicBezTo>
                      <a:pt x="13723" y="5907"/>
                      <a:pt x="21661" y="6028"/>
                      <a:pt x="29004" y="7567"/>
                    </a:cubicBezTo>
                    <a:cubicBezTo>
                      <a:pt x="29903" y="7757"/>
                      <a:pt x="30802" y="7971"/>
                      <a:pt x="31664" y="8202"/>
                    </a:cubicBezTo>
                    <a:cubicBezTo>
                      <a:pt x="36502" y="9481"/>
                      <a:pt x="41732" y="11846"/>
                      <a:pt x="47096" y="15031"/>
                    </a:cubicBezTo>
                    <a:cubicBezTo>
                      <a:pt x="50063" y="16796"/>
                      <a:pt x="52880" y="18707"/>
                      <a:pt x="55447" y="20598"/>
                    </a:cubicBezTo>
                    <a:cubicBezTo>
                      <a:pt x="56977" y="21727"/>
                      <a:pt x="58034" y="22646"/>
                      <a:pt x="58609" y="23128"/>
                    </a:cubicBezTo>
                    <a:cubicBezTo>
                      <a:pt x="59904" y="24213"/>
                      <a:pt x="61827" y="24043"/>
                      <a:pt x="62907" y="22747"/>
                    </a:cubicBezTo>
                    <a:cubicBezTo>
                      <a:pt x="63992" y="21452"/>
                      <a:pt x="63827" y="19407"/>
                      <a:pt x="62531" y="18323"/>
                    </a:cubicBezTo>
                    <a:cubicBezTo>
                      <a:pt x="62353" y="18173"/>
                      <a:pt x="60070" y="16367"/>
                      <a:pt x="59115" y="15663"/>
                    </a:cubicBezTo>
                    <a:cubicBezTo>
                      <a:pt x="56394" y="13659"/>
                      <a:pt x="53411" y="11591"/>
                      <a:pt x="50257" y="9720"/>
                    </a:cubicBezTo>
                    <a:cubicBezTo>
                      <a:pt x="44444" y="6263"/>
                      <a:pt x="38643" y="3697"/>
                      <a:pt x="33182" y="2256"/>
                    </a:cubicBezTo>
                    <a:cubicBezTo>
                      <a:pt x="32215" y="2000"/>
                      <a:pt x="31272" y="1830"/>
                      <a:pt x="30272" y="1624"/>
                    </a:cubicBezTo>
                    <a:cubicBezTo>
                      <a:pt x="22240" y="-60"/>
                      <a:pt x="13767" y="-343"/>
                      <a:pt x="5983" y="357"/>
                    </a:cubicBezTo>
                    <a:close/>
                  </a:path>
                </a:pathLst>
              </a:custGeom>
              <a:solidFill>
                <a:srgbClr val="0000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93" name="Google Shape;893;p38"/>
              <p:cNvSpPr/>
              <p:nvPr/>
            </p:nvSpPr>
            <p:spPr>
              <a:xfrm>
                <a:off x="3592788" y="2021746"/>
                <a:ext cx="76580" cy="29267"/>
              </a:xfrm>
              <a:custGeom>
                <a:rect b="b" l="l" r="r" t="t"/>
                <a:pathLst>
                  <a:path extrusionOk="0" h="29267" w="76580">
                    <a:moveTo>
                      <a:pt x="71732" y="547"/>
                    </a:moveTo>
                    <a:cubicBezTo>
                      <a:pt x="71521" y="692"/>
                      <a:pt x="68259" y="2773"/>
                      <a:pt x="66923" y="3583"/>
                    </a:cubicBezTo>
                    <a:cubicBezTo>
                      <a:pt x="63101" y="5906"/>
                      <a:pt x="58936" y="8250"/>
                      <a:pt x="54527" y="10416"/>
                    </a:cubicBezTo>
                    <a:cubicBezTo>
                      <a:pt x="49374" y="12942"/>
                      <a:pt x="44310" y="15104"/>
                      <a:pt x="39347" y="16739"/>
                    </a:cubicBezTo>
                    <a:cubicBezTo>
                      <a:pt x="37817" y="17245"/>
                      <a:pt x="36161" y="17682"/>
                      <a:pt x="34538" y="18132"/>
                    </a:cubicBezTo>
                    <a:cubicBezTo>
                      <a:pt x="27636" y="20051"/>
                      <a:pt x="20212" y="21403"/>
                      <a:pt x="12779" y="22305"/>
                    </a:cubicBezTo>
                    <a:cubicBezTo>
                      <a:pt x="10176" y="22625"/>
                      <a:pt x="7861" y="22896"/>
                      <a:pt x="5695" y="23066"/>
                    </a:cubicBezTo>
                    <a:cubicBezTo>
                      <a:pt x="4407" y="23168"/>
                      <a:pt x="3383" y="23172"/>
                      <a:pt x="2914" y="23192"/>
                    </a:cubicBezTo>
                    <a:cubicBezTo>
                      <a:pt x="1226" y="23269"/>
                      <a:pt x="-74" y="24665"/>
                      <a:pt x="3" y="26353"/>
                    </a:cubicBezTo>
                    <a:cubicBezTo>
                      <a:pt x="76" y="28042"/>
                      <a:pt x="1606" y="29341"/>
                      <a:pt x="3290" y="29264"/>
                    </a:cubicBezTo>
                    <a:cubicBezTo>
                      <a:pt x="3829" y="29240"/>
                      <a:pt x="4715" y="29244"/>
                      <a:pt x="6075" y="29139"/>
                    </a:cubicBezTo>
                    <a:cubicBezTo>
                      <a:pt x="8326" y="28964"/>
                      <a:pt x="10844" y="28709"/>
                      <a:pt x="13540" y="28377"/>
                    </a:cubicBezTo>
                    <a:cubicBezTo>
                      <a:pt x="21252" y="27438"/>
                      <a:pt x="28951" y="25957"/>
                      <a:pt x="36181" y="23953"/>
                    </a:cubicBezTo>
                    <a:cubicBezTo>
                      <a:pt x="37898" y="23475"/>
                      <a:pt x="39622" y="22969"/>
                      <a:pt x="41241" y="22435"/>
                    </a:cubicBezTo>
                    <a:cubicBezTo>
                      <a:pt x="46496" y="20702"/>
                      <a:pt x="51920" y="18500"/>
                      <a:pt x="57309" y="15857"/>
                    </a:cubicBezTo>
                    <a:cubicBezTo>
                      <a:pt x="61895" y="13606"/>
                      <a:pt x="66243" y="11181"/>
                      <a:pt x="70214" y="8772"/>
                    </a:cubicBezTo>
                    <a:cubicBezTo>
                      <a:pt x="71606" y="7926"/>
                      <a:pt x="75023" y="5781"/>
                      <a:pt x="75274" y="5607"/>
                    </a:cubicBezTo>
                    <a:cubicBezTo>
                      <a:pt x="76667" y="4651"/>
                      <a:pt x="76991" y="2700"/>
                      <a:pt x="76031" y="1308"/>
                    </a:cubicBezTo>
                    <a:cubicBezTo>
                      <a:pt x="75076" y="-85"/>
                      <a:pt x="73124" y="-409"/>
                      <a:pt x="71732" y="547"/>
                    </a:cubicBezTo>
                    <a:close/>
                  </a:path>
                </a:pathLst>
              </a:custGeom>
              <a:solidFill>
                <a:srgbClr val="0000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94" name="Google Shape;894;p38"/>
              <p:cNvSpPr/>
              <p:nvPr/>
            </p:nvSpPr>
            <p:spPr>
              <a:xfrm>
                <a:off x="3608569" y="2047779"/>
                <a:ext cx="46279" cy="15929"/>
              </a:xfrm>
              <a:custGeom>
                <a:rect b="b" l="l" r="r" t="t"/>
                <a:pathLst>
                  <a:path extrusionOk="0" h="15929" w="46279">
                    <a:moveTo>
                      <a:pt x="41653" y="450"/>
                    </a:moveTo>
                    <a:cubicBezTo>
                      <a:pt x="41216" y="717"/>
                      <a:pt x="40297" y="1207"/>
                      <a:pt x="39123" y="1838"/>
                    </a:cubicBezTo>
                    <a:cubicBezTo>
                      <a:pt x="37159" y="2903"/>
                      <a:pt x="35038" y="4012"/>
                      <a:pt x="32800" y="5004"/>
                    </a:cubicBezTo>
                    <a:cubicBezTo>
                      <a:pt x="29286" y="6554"/>
                      <a:pt x="25845" y="7777"/>
                      <a:pt x="22679" y="8546"/>
                    </a:cubicBezTo>
                    <a:cubicBezTo>
                      <a:pt x="22477" y="8595"/>
                      <a:pt x="22501" y="8623"/>
                      <a:pt x="22299" y="8672"/>
                    </a:cubicBezTo>
                    <a:cubicBezTo>
                      <a:pt x="16781" y="9947"/>
                      <a:pt x="10932" y="10044"/>
                      <a:pt x="5600" y="9558"/>
                    </a:cubicBezTo>
                    <a:cubicBezTo>
                      <a:pt x="4629" y="9469"/>
                      <a:pt x="3916" y="9356"/>
                      <a:pt x="3576" y="9303"/>
                    </a:cubicBezTo>
                    <a:cubicBezTo>
                      <a:pt x="1908" y="9044"/>
                      <a:pt x="297" y="10291"/>
                      <a:pt x="34" y="11959"/>
                    </a:cubicBezTo>
                    <a:cubicBezTo>
                      <a:pt x="-225" y="13631"/>
                      <a:pt x="1022" y="15116"/>
                      <a:pt x="2690" y="15375"/>
                    </a:cubicBezTo>
                    <a:cubicBezTo>
                      <a:pt x="3159" y="15448"/>
                      <a:pt x="3989" y="15529"/>
                      <a:pt x="5094" y="15630"/>
                    </a:cubicBezTo>
                    <a:cubicBezTo>
                      <a:pt x="11021" y="16169"/>
                      <a:pt x="17445" y="16063"/>
                      <a:pt x="23691" y="14618"/>
                    </a:cubicBezTo>
                    <a:cubicBezTo>
                      <a:pt x="23926" y="14562"/>
                      <a:pt x="23962" y="14545"/>
                      <a:pt x="24197" y="14489"/>
                    </a:cubicBezTo>
                    <a:cubicBezTo>
                      <a:pt x="27756" y="13627"/>
                      <a:pt x="31508" y="12258"/>
                      <a:pt x="35330" y="10570"/>
                    </a:cubicBezTo>
                    <a:cubicBezTo>
                      <a:pt x="37726" y="9510"/>
                      <a:pt x="39932" y="8416"/>
                      <a:pt x="42033" y="7279"/>
                    </a:cubicBezTo>
                    <a:cubicBezTo>
                      <a:pt x="43300" y="6595"/>
                      <a:pt x="44292" y="6081"/>
                      <a:pt x="44819" y="5761"/>
                    </a:cubicBezTo>
                    <a:cubicBezTo>
                      <a:pt x="46260" y="4883"/>
                      <a:pt x="46709" y="2903"/>
                      <a:pt x="45831" y="1462"/>
                    </a:cubicBezTo>
                    <a:cubicBezTo>
                      <a:pt x="44952" y="17"/>
                      <a:pt x="43098" y="-429"/>
                      <a:pt x="41653" y="450"/>
                    </a:cubicBezTo>
                    <a:close/>
                  </a:path>
                </a:pathLst>
              </a:custGeom>
              <a:solidFill>
                <a:srgbClr val="0000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895" name="Google Shape;895;p38"/>
            <p:cNvSpPr/>
            <p:nvPr/>
          </p:nvSpPr>
          <p:spPr>
            <a:xfrm>
              <a:off x="3522528" y="1615666"/>
              <a:ext cx="47989" cy="141941"/>
            </a:xfrm>
            <a:custGeom>
              <a:rect b="b" l="l" r="r" t="t"/>
              <a:pathLst>
                <a:path extrusionOk="0" h="141941" w="47989">
                  <a:moveTo>
                    <a:pt x="46808" y="644"/>
                  </a:moveTo>
                  <a:cubicBezTo>
                    <a:pt x="45485" y="-408"/>
                    <a:pt x="43598" y="-133"/>
                    <a:pt x="42546" y="1191"/>
                  </a:cubicBezTo>
                  <a:cubicBezTo>
                    <a:pt x="42254" y="1563"/>
                    <a:pt x="41671" y="2300"/>
                    <a:pt x="40914" y="3304"/>
                  </a:cubicBezTo>
                  <a:cubicBezTo>
                    <a:pt x="39663" y="4968"/>
                    <a:pt x="38247" y="6810"/>
                    <a:pt x="36729" y="8951"/>
                  </a:cubicBezTo>
                  <a:cubicBezTo>
                    <a:pt x="32401" y="15060"/>
                    <a:pt x="28037" y="21816"/>
                    <a:pt x="23843" y="28912"/>
                  </a:cubicBezTo>
                  <a:cubicBezTo>
                    <a:pt x="16759" y="40895"/>
                    <a:pt x="10930" y="52752"/>
                    <a:pt x="6987" y="64095"/>
                  </a:cubicBezTo>
                  <a:cubicBezTo>
                    <a:pt x="6197" y="66374"/>
                    <a:pt x="5477" y="68641"/>
                    <a:pt x="4845" y="70859"/>
                  </a:cubicBezTo>
                  <a:cubicBezTo>
                    <a:pt x="-219" y="88630"/>
                    <a:pt x="-964" y="107361"/>
                    <a:pt x="1004" y="125416"/>
                  </a:cubicBezTo>
                  <a:cubicBezTo>
                    <a:pt x="1417" y="129225"/>
                    <a:pt x="1850" y="132690"/>
                    <a:pt x="2409" y="135750"/>
                  </a:cubicBezTo>
                  <a:cubicBezTo>
                    <a:pt x="2607" y="136827"/>
                    <a:pt x="3206" y="139471"/>
                    <a:pt x="3255" y="139661"/>
                  </a:cubicBezTo>
                  <a:cubicBezTo>
                    <a:pt x="3651" y="141304"/>
                    <a:pt x="5315" y="142248"/>
                    <a:pt x="6959" y="141851"/>
                  </a:cubicBezTo>
                  <a:cubicBezTo>
                    <a:pt x="8598" y="141454"/>
                    <a:pt x="9545" y="139791"/>
                    <a:pt x="9145" y="138147"/>
                  </a:cubicBezTo>
                  <a:cubicBezTo>
                    <a:pt x="8999" y="137540"/>
                    <a:pt x="8833" y="136378"/>
                    <a:pt x="8513" y="134641"/>
                  </a:cubicBezTo>
                  <a:cubicBezTo>
                    <a:pt x="7979" y="131719"/>
                    <a:pt x="7448" y="128464"/>
                    <a:pt x="7052" y="124808"/>
                  </a:cubicBezTo>
                  <a:cubicBezTo>
                    <a:pt x="5165" y="107474"/>
                    <a:pt x="5951" y="89444"/>
                    <a:pt x="10768" y="72527"/>
                  </a:cubicBezTo>
                  <a:cubicBezTo>
                    <a:pt x="11367" y="70426"/>
                    <a:pt x="11990" y="68301"/>
                    <a:pt x="12748" y="66127"/>
                  </a:cubicBezTo>
                  <a:cubicBezTo>
                    <a:pt x="16536" y="55217"/>
                    <a:pt x="22208" y="43696"/>
                    <a:pt x="29098" y="32037"/>
                  </a:cubicBezTo>
                  <a:cubicBezTo>
                    <a:pt x="33203" y="25095"/>
                    <a:pt x="37441" y="18529"/>
                    <a:pt x="41679" y="12550"/>
                  </a:cubicBezTo>
                  <a:cubicBezTo>
                    <a:pt x="43161" y="10461"/>
                    <a:pt x="44521" y="8506"/>
                    <a:pt x="45740" y="6887"/>
                  </a:cubicBezTo>
                  <a:cubicBezTo>
                    <a:pt x="46464" y="5923"/>
                    <a:pt x="47080" y="5364"/>
                    <a:pt x="47343" y="5028"/>
                  </a:cubicBezTo>
                  <a:cubicBezTo>
                    <a:pt x="48391" y="3705"/>
                    <a:pt x="48132" y="1693"/>
                    <a:pt x="46808" y="644"/>
                  </a:cubicBezTo>
                  <a:close/>
                </a:path>
              </a:pathLst>
            </a:custGeom>
            <a:solidFill>
              <a:srgbClr val="0000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96" name="Google Shape;896;p38"/>
            <p:cNvSpPr/>
            <p:nvPr/>
          </p:nvSpPr>
          <p:spPr>
            <a:xfrm>
              <a:off x="3423803" y="1644465"/>
              <a:ext cx="103345" cy="133544"/>
            </a:xfrm>
            <a:custGeom>
              <a:rect b="b" l="l" r="r" t="t"/>
              <a:pathLst>
                <a:path extrusionOk="0" h="133544" w="103345">
                  <a:moveTo>
                    <a:pt x="2323" y="97"/>
                  </a:moveTo>
                  <a:cubicBezTo>
                    <a:pt x="688" y="518"/>
                    <a:pt x="-328" y="2202"/>
                    <a:pt x="97" y="3838"/>
                  </a:cubicBezTo>
                  <a:cubicBezTo>
                    <a:pt x="158" y="4068"/>
                    <a:pt x="1121" y="7315"/>
                    <a:pt x="1518" y="8667"/>
                  </a:cubicBezTo>
                  <a:cubicBezTo>
                    <a:pt x="2639" y="12529"/>
                    <a:pt x="3959" y="16800"/>
                    <a:pt x="5501" y="21411"/>
                  </a:cubicBezTo>
                  <a:cubicBezTo>
                    <a:pt x="9910" y="34587"/>
                    <a:pt x="15103" y="47796"/>
                    <a:pt x="21046" y="59969"/>
                  </a:cubicBezTo>
                  <a:cubicBezTo>
                    <a:pt x="26483" y="71109"/>
                    <a:pt x="32255" y="80849"/>
                    <a:pt x="38453" y="88978"/>
                  </a:cubicBezTo>
                  <a:cubicBezTo>
                    <a:pt x="44679" y="97139"/>
                    <a:pt x="51962" y="104466"/>
                    <a:pt x="59969" y="110919"/>
                  </a:cubicBezTo>
                  <a:cubicBezTo>
                    <a:pt x="68733" y="117978"/>
                    <a:pt x="77930" y="123719"/>
                    <a:pt x="87059" y="128200"/>
                  </a:cubicBezTo>
                  <a:cubicBezTo>
                    <a:pt x="90257" y="129771"/>
                    <a:pt x="93236" y="131099"/>
                    <a:pt x="95896" y="132155"/>
                  </a:cubicBezTo>
                  <a:cubicBezTo>
                    <a:pt x="97507" y="132795"/>
                    <a:pt x="98653" y="133183"/>
                    <a:pt x="99300" y="133394"/>
                  </a:cubicBezTo>
                  <a:cubicBezTo>
                    <a:pt x="100903" y="133920"/>
                    <a:pt x="102672" y="133025"/>
                    <a:pt x="103195" y="131418"/>
                  </a:cubicBezTo>
                  <a:cubicBezTo>
                    <a:pt x="103721" y="129811"/>
                    <a:pt x="102826" y="128046"/>
                    <a:pt x="101219" y="127520"/>
                  </a:cubicBezTo>
                  <a:cubicBezTo>
                    <a:pt x="100693" y="127350"/>
                    <a:pt x="99567" y="126981"/>
                    <a:pt x="98078" y="126387"/>
                  </a:cubicBezTo>
                  <a:cubicBezTo>
                    <a:pt x="95564" y="125387"/>
                    <a:pt x="92819" y="124140"/>
                    <a:pt x="89767" y="122642"/>
                  </a:cubicBezTo>
                  <a:cubicBezTo>
                    <a:pt x="81023" y="118347"/>
                    <a:pt x="72145" y="112914"/>
                    <a:pt x="63758" y="106158"/>
                  </a:cubicBezTo>
                  <a:cubicBezTo>
                    <a:pt x="56123" y="100005"/>
                    <a:pt x="49261" y="93022"/>
                    <a:pt x="43347" y="85270"/>
                  </a:cubicBezTo>
                  <a:cubicBezTo>
                    <a:pt x="37417" y="77493"/>
                    <a:pt x="31802" y="68029"/>
                    <a:pt x="26527" y="57224"/>
                  </a:cubicBezTo>
                  <a:cubicBezTo>
                    <a:pt x="20718" y="45319"/>
                    <a:pt x="15642" y="32470"/>
                    <a:pt x="11310" y="19528"/>
                  </a:cubicBezTo>
                  <a:cubicBezTo>
                    <a:pt x="9796" y="14994"/>
                    <a:pt x="8448" y="10825"/>
                    <a:pt x="7347" y="7036"/>
                  </a:cubicBezTo>
                  <a:cubicBezTo>
                    <a:pt x="6962" y="5716"/>
                    <a:pt x="6116" y="2526"/>
                    <a:pt x="6064" y="2320"/>
                  </a:cubicBezTo>
                  <a:cubicBezTo>
                    <a:pt x="5639" y="684"/>
                    <a:pt x="3959" y="-328"/>
                    <a:pt x="2323" y="97"/>
                  </a:cubicBezTo>
                  <a:close/>
                </a:path>
              </a:pathLst>
            </a:custGeom>
            <a:solidFill>
              <a:srgbClr val="0000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97" name="Google Shape;897;p38"/>
            <p:cNvSpPr/>
            <p:nvPr/>
          </p:nvSpPr>
          <p:spPr>
            <a:xfrm>
              <a:off x="3343727" y="1734361"/>
              <a:ext cx="171636" cy="78054"/>
            </a:xfrm>
            <a:custGeom>
              <a:rect b="b" l="l" r="r" t="t"/>
              <a:pathLst>
                <a:path extrusionOk="0" h="78054" w="171636">
                  <a:moveTo>
                    <a:pt x="1024" y="770"/>
                  </a:moveTo>
                  <a:cubicBezTo>
                    <a:pt x="-251" y="1879"/>
                    <a:pt x="-336" y="3798"/>
                    <a:pt x="773" y="5073"/>
                  </a:cubicBezTo>
                  <a:cubicBezTo>
                    <a:pt x="1263" y="5636"/>
                    <a:pt x="2097" y="6656"/>
                    <a:pt x="3429" y="8109"/>
                  </a:cubicBezTo>
                  <a:cubicBezTo>
                    <a:pt x="5639" y="10518"/>
                    <a:pt x="8185" y="13189"/>
                    <a:pt x="11019" y="16076"/>
                  </a:cubicBezTo>
                  <a:cubicBezTo>
                    <a:pt x="19111" y="24330"/>
                    <a:pt x="28033" y="32657"/>
                    <a:pt x="37332" y="40364"/>
                  </a:cubicBezTo>
                  <a:cubicBezTo>
                    <a:pt x="53144" y="53472"/>
                    <a:pt x="68615" y="63625"/>
                    <a:pt x="83254" y="69713"/>
                  </a:cubicBezTo>
                  <a:cubicBezTo>
                    <a:pt x="83978" y="70017"/>
                    <a:pt x="84683" y="70321"/>
                    <a:pt x="85403" y="70600"/>
                  </a:cubicBezTo>
                  <a:cubicBezTo>
                    <a:pt x="109044" y="79830"/>
                    <a:pt x="133916" y="79801"/>
                    <a:pt x="157132" y="74267"/>
                  </a:cubicBezTo>
                  <a:cubicBezTo>
                    <a:pt x="160524" y="73462"/>
                    <a:pt x="163564" y="72608"/>
                    <a:pt x="166240" y="71737"/>
                  </a:cubicBezTo>
                  <a:cubicBezTo>
                    <a:pt x="167860" y="71211"/>
                    <a:pt x="169029" y="70725"/>
                    <a:pt x="169653" y="70474"/>
                  </a:cubicBezTo>
                  <a:cubicBezTo>
                    <a:pt x="171223" y="69851"/>
                    <a:pt x="172053" y="68122"/>
                    <a:pt x="171426" y="66552"/>
                  </a:cubicBezTo>
                  <a:cubicBezTo>
                    <a:pt x="170798" y="64981"/>
                    <a:pt x="168948" y="64281"/>
                    <a:pt x="167378" y="64908"/>
                  </a:cubicBezTo>
                  <a:cubicBezTo>
                    <a:pt x="166872" y="65111"/>
                    <a:pt x="165835" y="65434"/>
                    <a:pt x="164342" y="65920"/>
                  </a:cubicBezTo>
                  <a:cubicBezTo>
                    <a:pt x="161820" y="66742"/>
                    <a:pt x="158966" y="67556"/>
                    <a:pt x="155739" y="68325"/>
                  </a:cubicBezTo>
                  <a:cubicBezTo>
                    <a:pt x="133633" y="73591"/>
                    <a:pt x="109870" y="73620"/>
                    <a:pt x="87553" y="64908"/>
                  </a:cubicBezTo>
                  <a:cubicBezTo>
                    <a:pt x="86877" y="64645"/>
                    <a:pt x="86213" y="64309"/>
                    <a:pt x="85529" y="64022"/>
                  </a:cubicBezTo>
                  <a:cubicBezTo>
                    <a:pt x="71542" y="58200"/>
                    <a:pt x="56508" y="48436"/>
                    <a:pt x="41125" y="35685"/>
                  </a:cubicBezTo>
                  <a:cubicBezTo>
                    <a:pt x="32000" y="28123"/>
                    <a:pt x="23402" y="20014"/>
                    <a:pt x="15447" y="11902"/>
                  </a:cubicBezTo>
                  <a:cubicBezTo>
                    <a:pt x="12662" y="9064"/>
                    <a:pt x="10148" y="6421"/>
                    <a:pt x="7983" y="4061"/>
                  </a:cubicBezTo>
                  <a:cubicBezTo>
                    <a:pt x="6691" y="2648"/>
                    <a:pt x="5781" y="1551"/>
                    <a:pt x="5327" y="1025"/>
                  </a:cubicBezTo>
                  <a:cubicBezTo>
                    <a:pt x="4218" y="-250"/>
                    <a:pt x="2299" y="-335"/>
                    <a:pt x="1024" y="770"/>
                  </a:cubicBezTo>
                  <a:close/>
                </a:path>
              </a:pathLst>
            </a:custGeom>
            <a:solidFill>
              <a:srgbClr val="0000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98" name="Google Shape;898;p38"/>
            <p:cNvSpPr/>
            <p:nvPr/>
          </p:nvSpPr>
          <p:spPr>
            <a:xfrm>
              <a:off x="3360270" y="1822803"/>
              <a:ext cx="173436" cy="95983"/>
            </a:xfrm>
            <a:custGeom>
              <a:rect b="b" l="l" r="r" t="t"/>
              <a:pathLst>
                <a:path extrusionOk="0" h="95983" w="173436">
                  <a:moveTo>
                    <a:pt x="171707" y="339"/>
                  </a:moveTo>
                  <a:cubicBezTo>
                    <a:pt x="170193" y="-414"/>
                    <a:pt x="168379" y="120"/>
                    <a:pt x="167626" y="1630"/>
                  </a:cubicBezTo>
                  <a:cubicBezTo>
                    <a:pt x="167323" y="2233"/>
                    <a:pt x="166691" y="3480"/>
                    <a:pt x="165768" y="5127"/>
                  </a:cubicBezTo>
                  <a:cubicBezTo>
                    <a:pt x="164214" y="7900"/>
                    <a:pt x="162372" y="11030"/>
                    <a:pt x="160226" y="14357"/>
                  </a:cubicBezTo>
                  <a:cubicBezTo>
                    <a:pt x="154097" y="23878"/>
                    <a:pt x="146928" y="33359"/>
                    <a:pt x="138666" y="42176"/>
                  </a:cubicBezTo>
                  <a:cubicBezTo>
                    <a:pt x="127959" y="53600"/>
                    <a:pt x="116244" y="62931"/>
                    <a:pt x="103702" y="69667"/>
                  </a:cubicBezTo>
                  <a:cubicBezTo>
                    <a:pt x="94493" y="74609"/>
                    <a:pt x="83883" y="78686"/>
                    <a:pt x="72147" y="81799"/>
                  </a:cubicBezTo>
                  <a:cubicBezTo>
                    <a:pt x="57359" y="85730"/>
                    <a:pt x="41515" y="88017"/>
                    <a:pt x="25655" y="89142"/>
                  </a:cubicBezTo>
                  <a:cubicBezTo>
                    <a:pt x="19999" y="89543"/>
                    <a:pt x="14745" y="89826"/>
                    <a:pt x="9944" y="89895"/>
                  </a:cubicBezTo>
                  <a:cubicBezTo>
                    <a:pt x="6924" y="89940"/>
                    <a:pt x="4657" y="89899"/>
                    <a:pt x="3240" y="89859"/>
                  </a:cubicBezTo>
                  <a:cubicBezTo>
                    <a:pt x="3183" y="89855"/>
                    <a:pt x="3119" y="89855"/>
                    <a:pt x="3114" y="89855"/>
                  </a:cubicBezTo>
                  <a:cubicBezTo>
                    <a:pt x="1422" y="89798"/>
                    <a:pt x="58" y="91126"/>
                    <a:pt x="2" y="92814"/>
                  </a:cubicBezTo>
                  <a:cubicBezTo>
                    <a:pt x="-51" y="94506"/>
                    <a:pt x="1277" y="95870"/>
                    <a:pt x="2965" y="95927"/>
                  </a:cubicBezTo>
                  <a:cubicBezTo>
                    <a:pt x="2981" y="95927"/>
                    <a:pt x="6936" y="96016"/>
                    <a:pt x="10049" y="95971"/>
                  </a:cubicBezTo>
                  <a:cubicBezTo>
                    <a:pt x="14959" y="95903"/>
                    <a:pt x="20364" y="95635"/>
                    <a:pt x="26140" y="95227"/>
                  </a:cubicBezTo>
                  <a:cubicBezTo>
                    <a:pt x="42357" y="94077"/>
                    <a:pt x="58578" y="91697"/>
                    <a:pt x="73779" y="87661"/>
                  </a:cubicBezTo>
                  <a:cubicBezTo>
                    <a:pt x="85943" y="84430"/>
                    <a:pt x="96942" y="80240"/>
                    <a:pt x="106605" y="75051"/>
                  </a:cubicBezTo>
                  <a:cubicBezTo>
                    <a:pt x="119786" y="67975"/>
                    <a:pt x="131987" y="58215"/>
                    <a:pt x="143119" y="46333"/>
                  </a:cubicBezTo>
                  <a:cubicBezTo>
                    <a:pt x="151653" y="37229"/>
                    <a:pt x="159016" y="27461"/>
                    <a:pt x="165335" y="17644"/>
                  </a:cubicBezTo>
                  <a:cubicBezTo>
                    <a:pt x="167545" y="14207"/>
                    <a:pt x="169525" y="10924"/>
                    <a:pt x="171136" y="8046"/>
                  </a:cubicBezTo>
                  <a:cubicBezTo>
                    <a:pt x="171703" y="7034"/>
                    <a:pt x="173035" y="4605"/>
                    <a:pt x="173124" y="4423"/>
                  </a:cubicBezTo>
                  <a:cubicBezTo>
                    <a:pt x="173877" y="2909"/>
                    <a:pt x="173217" y="1092"/>
                    <a:pt x="171707" y="339"/>
                  </a:cubicBezTo>
                  <a:close/>
                </a:path>
              </a:pathLst>
            </a:custGeom>
            <a:solidFill>
              <a:srgbClr val="0000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99" name="Google Shape;899;p38"/>
            <p:cNvSpPr/>
            <p:nvPr/>
          </p:nvSpPr>
          <p:spPr>
            <a:xfrm>
              <a:off x="3451000" y="1944643"/>
              <a:ext cx="96172" cy="64291"/>
            </a:xfrm>
            <a:custGeom>
              <a:rect b="b" l="l" r="r" t="t"/>
              <a:pathLst>
                <a:path extrusionOk="0" h="64291" w="96172">
                  <a:moveTo>
                    <a:pt x="95007" y="659"/>
                  </a:moveTo>
                  <a:cubicBezTo>
                    <a:pt x="93683" y="-389"/>
                    <a:pt x="91752" y="-163"/>
                    <a:pt x="90708" y="1165"/>
                  </a:cubicBezTo>
                  <a:cubicBezTo>
                    <a:pt x="90388" y="1570"/>
                    <a:pt x="89829" y="2351"/>
                    <a:pt x="88935" y="3440"/>
                  </a:cubicBezTo>
                  <a:cubicBezTo>
                    <a:pt x="87437" y="5262"/>
                    <a:pt x="85648" y="7197"/>
                    <a:pt x="83749" y="9387"/>
                  </a:cubicBezTo>
                  <a:cubicBezTo>
                    <a:pt x="78325" y="15641"/>
                    <a:pt x="72629" y="21900"/>
                    <a:pt x="66670" y="27729"/>
                  </a:cubicBezTo>
                  <a:cubicBezTo>
                    <a:pt x="60416" y="33850"/>
                    <a:pt x="54287" y="39209"/>
                    <a:pt x="48579" y="43415"/>
                  </a:cubicBezTo>
                  <a:cubicBezTo>
                    <a:pt x="48291" y="43630"/>
                    <a:pt x="48364" y="43586"/>
                    <a:pt x="48073" y="43796"/>
                  </a:cubicBezTo>
                  <a:cubicBezTo>
                    <a:pt x="45551" y="45634"/>
                    <a:pt x="42867" y="47249"/>
                    <a:pt x="40106" y="48731"/>
                  </a:cubicBezTo>
                  <a:cubicBezTo>
                    <a:pt x="32378" y="52872"/>
                    <a:pt x="24047" y="55519"/>
                    <a:pt x="15688" y="56952"/>
                  </a:cubicBezTo>
                  <a:cubicBezTo>
                    <a:pt x="10413" y="57855"/>
                    <a:pt x="6142" y="58139"/>
                    <a:pt x="3293" y="58090"/>
                  </a:cubicBezTo>
                  <a:cubicBezTo>
                    <a:pt x="3187" y="58090"/>
                    <a:pt x="3167" y="58090"/>
                    <a:pt x="3167" y="58090"/>
                  </a:cubicBezTo>
                  <a:cubicBezTo>
                    <a:pt x="1475" y="58037"/>
                    <a:pt x="54" y="59438"/>
                    <a:pt x="2" y="61126"/>
                  </a:cubicBezTo>
                  <a:cubicBezTo>
                    <a:pt x="-51" y="62814"/>
                    <a:pt x="1224" y="64235"/>
                    <a:pt x="2912" y="64292"/>
                  </a:cubicBezTo>
                  <a:cubicBezTo>
                    <a:pt x="2961" y="64292"/>
                    <a:pt x="5717" y="64283"/>
                    <a:pt x="7592" y="64162"/>
                  </a:cubicBezTo>
                  <a:cubicBezTo>
                    <a:pt x="10413" y="63980"/>
                    <a:pt x="13453" y="63579"/>
                    <a:pt x="16700" y="63025"/>
                  </a:cubicBezTo>
                  <a:cubicBezTo>
                    <a:pt x="25671" y="61490"/>
                    <a:pt x="34662" y="58645"/>
                    <a:pt x="43013" y="54171"/>
                  </a:cubicBezTo>
                  <a:cubicBezTo>
                    <a:pt x="46021" y="52556"/>
                    <a:pt x="48862" y="50734"/>
                    <a:pt x="51615" y="48731"/>
                  </a:cubicBezTo>
                  <a:cubicBezTo>
                    <a:pt x="51923" y="48508"/>
                    <a:pt x="51943" y="48577"/>
                    <a:pt x="52251" y="48350"/>
                  </a:cubicBezTo>
                  <a:cubicBezTo>
                    <a:pt x="58205" y="43954"/>
                    <a:pt x="64403" y="38461"/>
                    <a:pt x="70844" y="32158"/>
                  </a:cubicBezTo>
                  <a:cubicBezTo>
                    <a:pt x="76932" y="26203"/>
                    <a:pt x="82903" y="19807"/>
                    <a:pt x="88429" y="13435"/>
                  </a:cubicBezTo>
                  <a:cubicBezTo>
                    <a:pt x="90364" y="11204"/>
                    <a:pt x="92084" y="9100"/>
                    <a:pt x="93614" y="7237"/>
                  </a:cubicBezTo>
                  <a:cubicBezTo>
                    <a:pt x="94537" y="6116"/>
                    <a:pt x="95169" y="5395"/>
                    <a:pt x="95513" y="4958"/>
                  </a:cubicBezTo>
                  <a:cubicBezTo>
                    <a:pt x="96561" y="3635"/>
                    <a:pt x="96335" y="1704"/>
                    <a:pt x="95007" y="659"/>
                  </a:cubicBezTo>
                  <a:close/>
                </a:path>
              </a:pathLst>
            </a:custGeom>
            <a:solidFill>
              <a:srgbClr val="0000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00" name="Google Shape;900;p38"/>
            <p:cNvSpPr/>
            <p:nvPr/>
          </p:nvSpPr>
          <p:spPr>
            <a:xfrm>
              <a:off x="3570094" y="1786058"/>
              <a:ext cx="176908" cy="83216"/>
            </a:xfrm>
            <a:custGeom>
              <a:rect b="b" l="l" r="r" t="t"/>
              <a:pathLst>
                <a:path extrusionOk="0" h="83216" w="176908">
                  <a:moveTo>
                    <a:pt x="44776" y="448"/>
                  </a:moveTo>
                  <a:cubicBezTo>
                    <a:pt x="34801" y="1201"/>
                    <a:pt x="24843" y="2792"/>
                    <a:pt x="15152" y="5091"/>
                  </a:cubicBezTo>
                  <a:cubicBezTo>
                    <a:pt x="11626" y="5929"/>
                    <a:pt x="8363" y="6885"/>
                    <a:pt x="5558" y="7723"/>
                  </a:cubicBezTo>
                  <a:cubicBezTo>
                    <a:pt x="3861" y="8229"/>
                    <a:pt x="2724" y="8601"/>
                    <a:pt x="2076" y="8828"/>
                  </a:cubicBezTo>
                  <a:cubicBezTo>
                    <a:pt x="481" y="9382"/>
                    <a:pt x="-389" y="11156"/>
                    <a:pt x="169" y="12750"/>
                  </a:cubicBezTo>
                  <a:cubicBezTo>
                    <a:pt x="724" y="14345"/>
                    <a:pt x="2489" y="15090"/>
                    <a:pt x="4084" y="14532"/>
                  </a:cubicBezTo>
                  <a:cubicBezTo>
                    <a:pt x="4643" y="14337"/>
                    <a:pt x="5711" y="14050"/>
                    <a:pt x="7318" y="13568"/>
                  </a:cubicBezTo>
                  <a:cubicBezTo>
                    <a:pt x="10015" y="12763"/>
                    <a:pt x="13131" y="11900"/>
                    <a:pt x="16544" y="11091"/>
                  </a:cubicBezTo>
                  <a:cubicBezTo>
                    <a:pt x="35263" y="6642"/>
                    <a:pt x="55054" y="4719"/>
                    <a:pt x="73712" y="7128"/>
                  </a:cubicBezTo>
                  <a:cubicBezTo>
                    <a:pt x="82201" y="8225"/>
                    <a:pt x="90196" y="10176"/>
                    <a:pt x="97535" y="13115"/>
                  </a:cubicBezTo>
                  <a:cubicBezTo>
                    <a:pt x="112116" y="18960"/>
                    <a:pt x="126467" y="29579"/>
                    <a:pt x="140380" y="43516"/>
                  </a:cubicBezTo>
                  <a:cubicBezTo>
                    <a:pt x="148647" y="51795"/>
                    <a:pt x="156241" y="60717"/>
                    <a:pt x="162937" y="69736"/>
                  </a:cubicBezTo>
                  <a:cubicBezTo>
                    <a:pt x="165280" y="72889"/>
                    <a:pt x="167422" y="75832"/>
                    <a:pt x="169187" y="78468"/>
                  </a:cubicBezTo>
                  <a:cubicBezTo>
                    <a:pt x="170243" y="80043"/>
                    <a:pt x="170935" y="81176"/>
                    <a:pt x="171296" y="81759"/>
                  </a:cubicBezTo>
                  <a:cubicBezTo>
                    <a:pt x="172182" y="83196"/>
                    <a:pt x="174105" y="83649"/>
                    <a:pt x="175542" y="82763"/>
                  </a:cubicBezTo>
                  <a:cubicBezTo>
                    <a:pt x="176979" y="81872"/>
                    <a:pt x="177303" y="79962"/>
                    <a:pt x="176417" y="78524"/>
                  </a:cubicBezTo>
                  <a:cubicBezTo>
                    <a:pt x="176311" y="78354"/>
                    <a:pt x="174814" y="76067"/>
                    <a:pt x="174174" y="75116"/>
                  </a:cubicBezTo>
                  <a:cubicBezTo>
                    <a:pt x="172352" y="72400"/>
                    <a:pt x="170312" y="69364"/>
                    <a:pt x="167908" y="66129"/>
                  </a:cubicBezTo>
                  <a:cubicBezTo>
                    <a:pt x="161042" y="56883"/>
                    <a:pt x="153294" y="47690"/>
                    <a:pt x="144801" y="39181"/>
                  </a:cubicBezTo>
                  <a:cubicBezTo>
                    <a:pt x="130349" y="24709"/>
                    <a:pt x="115177" y="13722"/>
                    <a:pt x="99721" y="7528"/>
                  </a:cubicBezTo>
                  <a:cubicBezTo>
                    <a:pt x="91880" y="4387"/>
                    <a:pt x="83456" y="2286"/>
                    <a:pt x="74477" y="1124"/>
                  </a:cubicBezTo>
                  <a:cubicBezTo>
                    <a:pt x="64729" y="-135"/>
                    <a:pt x="54750" y="-301"/>
                    <a:pt x="44776" y="448"/>
                  </a:cubicBezTo>
                  <a:close/>
                </a:path>
              </a:pathLst>
            </a:custGeom>
            <a:solidFill>
              <a:srgbClr val="0000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01" name="Google Shape;901;p38"/>
            <p:cNvSpPr/>
            <p:nvPr/>
          </p:nvSpPr>
          <p:spPr>
            <a:xfrm>
              <a:off x="3557232" y="1813822"/>
              <a:ext cx="98936" cy="192151"/>
            </a:xfrm>
            <a:custGeom>
              <a:rect b="b" l="l" r="r" t="t"/>
              <a:pathLst>
                <a:path extrusionOk="0" h="192151" w="98936">
                  <a:moveTo>
                    <a:pt x="4134" y="199"/>
                  </a:moveTo>
                  <a:cubicBezTo>
                    <a:pt x="2555" y="-404"/>
                    <a:pt x="802" y="413"/>
                    <a:pt x="199" y="1992"/>
                  </a:cubicBezTo>
                  <a:cubicBezTo>
                    <a:pt x="-404" y="3571"/>
                    <a:pt x="414" y="5324"/>
                    <a:pt x="1992" y="5923"/>
                  </a:cubicBezTo>
                  <a:cubicBezTo>
                    <a:pt x="2612" y="6162"/>
                    <a:pt x="3822" y="6716"/>
                    <a:pt x="5522" y="7457"/>
                  </a:cubicBezTo>
                  <a:cubicBezTo>
                    <a:pt x="8380" y="8700"/>
                    <a:pt x="11627" y="10121"/>
                    <a:pt x="15084" y="11866"/>
                  </a:cubicBezTo>
                  <a:cubicBezTo>
                    <a:pt x="24965" y="16857"/>
                    <a:pt x="34855" y="22897"/>
                    <a:pt x="44226" y="29888"/>
                  </a:cubicBezTo>
                  <a:cubicBezTo>
                    <a:pt x="61451" y="42737"/>
                    <a:pt x="74749" y="57399"/>
                    <a:pt x="82396" y="73915"/>
                  </a:cubicBezTo>
                  <a:cubicBezTo>
                    <a:pt x="86946" y="83748"/>
                    <a:pt x="89897" y="95293"/>
                    <a:pt x="91472" y="108033"/>
                  </a:cubicBezTo>
                  <a:cubicBezTo>
                    <a:pt x="93751" y="126464"/>
                    <a:pt x="92986" y="146478"/>
                    <a:pt x="90185" y="166451"/>
                  </a:cubicBezTo>
                  <a:cubicBezTo>
                    <a:pt x="89371" y="172260"/>
                    <a:pt x="88452" y="177576"/>
                    <a:pt x="87481" y="182365"/>
                  </a:cubicBezTo>
                  <a:cubicBezTo>
                    <a:pt x="87141" y="184036"/>
                    <a:pt x="86303" y="188028"/>
                    <a:pt x="86242" y="188283"/>
                  </a:cubicBezTo>
                  <a:cubicBezTo>
                    <a:pt x="85829" y="189922"/>
                    <a:pt x="86764" y="191655"/>
                    <a:pt x="88403" y="192064"/>
                  </a:cubicBezTo>
                  <a:cubicBezTo>
                    <a:pt x="90043" y="192473"/>
                    <a:pt x="91768" y="191412"/>
                    <a:pt x="92176" y="189773"/>
                  </a:cubicBezTo>
                  <a:cubicBezTo>
                    <a:pt x="92249" y="189477"/>
                    <a:pt x="93176" y="185316"/>
                    <a:pt x="93524" y="183595"/>
                  </a:cubicBezTo>
                  <a:cubicBezTo>
                    <a:pt x="94520" y="178693"/>
                    <a:pt x="95496" y="173232"/>
                    <a:pt x="96330" y="167297"/>
                  </a:cubicBezTo>
                  <a:cubicBezTo>
                    <a:pt x="99200" y="146834"/>
                    <a:pt x="99860" y="126270"/>
                    <a:pt x="97504" y="107235"/>
                  </a:cubicBezTo>
                  <a:cubicBezTo>
                    <a:pt x="95856" y="93905"/>
                    <a:pt x="92767" y="81833"/>
                    <a:pt x="87926" y="71377"/>
                  </a:cubicBezTo>
                  <a:cubicBezTo>
                    <a:pt x="79801" y="53824"/>
                    <a:pt x="65916" y="38348"/>
                    <a:pt x="47942" y="24941"/>
                  </a:cubicBezTo>
                  <a:cubicBezTo>
                    <a:pt x="38263" y="17719"/>
                    <a:pt x="27937" y="11623"/>
                    <a:pt x="17756" y="6486"/>
                  </a:cubicBezTo>
                  <a:cubicBezTo>
                    <a:pt x="14189" y="4684"/>
                    <a:pt x="10886" y="3126"/>
                    <a:pt x="7923" y="1838"/>
                  </a:cubicBezTo>
                  <a:cubicBezTo>
                    <a:pt x="6882" y="1385"/>
                    <a:pt x="4320" y="268"/>
                    <a:pt x="4134" y="199"/>
                  </a:cubicBezTo>
                  <a:close/>
                </a:path>
              </a:pathLst>
            </a:custGeom>
            <a:solidFill>
              <a:srgbClr val="0000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02" name="Google Shape;902;p38"/>
            <p:cNvSpPr/>
            <p:nvPr/>
          </p:nvSpPr>
          <p:spPr>
            <a:xfrm>
              <a:off x="3505372" y="1762739"/>
              <a:ext cx="64693" cy="64693"/>
            </a:xfrm>
            <a:custGeom>
              <a:rect b="b" l="l" r="r" t="t"/>
              <a:pathLst>
                <a:path extrusionOk="0" h="64693" w="64693">
                  <a:moveTo>
                    <a:pt x="0" y="32349"/>
                  </a:moveTo>
                  <a:cubicBezTo>
                    <a:pt x="0" y="14484"/>
                    <a:pt x="14484" y="0"/>
                    <a:pt x="32344" y="0"/>
                  </a:cubicBezTo>
                  <a:cubicBezTo>
                    <a:pt x="50209" y="0"/>
                    <a:pt x="64693" y="14484"/>
                    <a:pt x="64693" y="32349"/>
                  </a:cubicBezTo>
                  <a:cubicBezTo>
                    <a:pt x="64693" y="50209"/>
                    <a:pt x="50209" y="64693"/>
                    <a:pt x="32344" y="64693"/>
                  </a:cubicBezTo>
                  <a:cubicBezTo>
                    <a:pt x="14484" y="64693"/>
                    <a:pt x="0" y="50209"/>
                    <a:pt x="0" y="3234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6" name="Shape 906"/>
        <p:cNvGrpSpPr/>
        <p:nvPr/>
      </p:nvGrpSpPr>
      <p:grpSpPr>
        <a:xfrm>
          <a:off x="0" y="0"/>
          <a:ext cx="0" cy="0"/>
          <a:chOff x="0" y="0"/>
          <a:chExt cx="0" cy="0"/>
        </a:xfrm>
      </p:grpSpPr>
      <p:grpSp>
        <p:nvGrpSpPr>
          <p:cNvPr id="907" name="Google Shape;907;p39"/>
          <p:cNvGrpSpPr/>
          <p:nvPr/>
        </p:nvGrpSpPr>
        <p:grpSpPr>
          <a:xfrm flipH="1">
            <a:off x="7559761" y="4187127"/>
            <a:ext cx="1451526" cy="1297804"/>
            <a:chOff x="5524324" y="1387039"/>
            <a:chExt cx="460524" cy="411740"/>
          </a:xfrm>
        </p:grpSpPr>
        <p:sp>
          <p:nvSpPr>
            <p:cNvPr id="908" name="Google Shape;908;p39"/>
            <p:cNvSpPr/>
            <p:nvPr/>
          </p:nvSpPr>
          <p:spPr>
            <a:xfrm>
              <a:off x="5677337" y="1587099"/>
              <a:ext cx="218521" cy="211680"/>
            </a:xfrm>
            <a:custGeom>
              <a:rect b="b" l="l" r="r" t="t"/>
              <a:pathLst>
                <a:path extrusionOk="0" h="211680" w="218521">
                  <a:moveTo>
                    <a:pt x="56022" y="5400"/>
                  </a:moveTo>
                  <a:cubicBezTo>
                    <a:pt x="-20892" y="35425"/>
                    <a:pt x="-10124" y="163970"/>
                    <a:pt x="37401" y="194553"/>
                  </a:cubicBezTo>
                  <a:cubicBezTo>
                    <a:pt x="84885" y="225137"/>
                    <a:pt x="107919" y="209742"/>
                    <a:pt x="141195" y="187376"/>
                  </a:cubicBezTo>
                  <a:cubicBezTo>
                    <a:pt x="174430" y="165014"/>
                    <a:pt x="226124" y="188125"/>
                    <a:pt x="217583" y="113578"/>
                  </a:cubicBezTo>
                  <a:cubicBezTo>
                    <a:pt x="212239" y="66535"/>
                    <a:pt x="128322" y="-22831"/>
                    <a:pt x="56022" y="540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09" name="Google Shape;909;p39"/>
            <p:cNvSpPr/>
            <p:nvPr/>
          </p:nvSpPr>
          <p:spPr>
            <a:xfrm>
              <a:off x="5904081" y="1544431"/>
              <a:ext cx="80767" cy="116088"/>
            </a:xfrm>
            <a:custGeom>
              <a:rect b="b" l="l" r="r" t="t"/>
              <a:pathLst>
                <a:path extrusionOk="0" h="116088" w="80767">
                  <a:moveTo>
                    <a:pt x="76659" y="5470"/>
                  </a:moveTo>
                  <a:cubicBezTo>
                    <a:pt x="93135" y="23087"/>
                    <a:pt x="55447" y="52084"/>
                    <a:pt x="44841" y="70123"/>
                  </a:cubicBezTo>
                  <a:cubicBezTo>
                    <a:pt x="34235" y="88161"/>
                    <a:pt x="18690" y="125262"/>
                    <a:pt x="5452" y="114000"/>
                  </a:cubicBezTo>
                  <a:cubicBezTo>
                    <a:pt x="-7785" y="102742"/>
                    <a:pt x="5533" y="60941"/>
                    <a:pt x="19337" y="38721"/>
                  </a:cubicBezTo>
                  <a:cubicBezTo>
                    <a:pt x="33142" y="16501"/>
                    <a:pt x="60223" y="-12143"/>
                    <a:pt x="76659" y="547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10" name="Google Shape;910;p39"/>
            <p:cNvSpPr/>
            <p:nvPr/>
          </p:nvSpPr>
          <p:spPr>
            <a:xfrm>
              <a:off x="5524324" y="1605993"/>
              <a:ext cx="102681" cy="83121"/>
            </a:xfrm>
            <a:custGeom>
              <a:rect b="b" l="l" r="r" t="t"/>
              <a:pathLst>
                <a:path extrusionOk="0" h="83121" w="102681">
                  <a:moveTo>
                    <a:pt x="476" y="3115"/>
                  </a:moveTo>
                  <a:cubicBezTo>
                    <a:pt x="11608" y="-15797"/>
                    <a:pt x="116860" y="56648"/>
                    <a:pt x="101072" y="79317"/>
                  </a:cubicBezTo>
                  <a:cubicBezTo>
                    <a:pt x="85284" y="101987"/>
                    <a:pt x="-7418" y="16491"/>
                    <a:pt x="476" y="311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11" name="Google Shape;911;p39"/>
            <p:cNvSpPr/>
            <p:nvPr/>
          </p:nvSpPr>
          <p:spPr>
            <a:xfrm>
              <a:off x="5556034" y="1500567"/>
              <a:ext cx="107724" cy="131093"/>
            </a:xfrm>
            <a:custGeom>
              <a:rect b="b" l="l" r="r" t="t"/>
              <a:pathLst>
                <a:path extrusionOk="0" h="131093" w="107724">
                  <a:moveTo>
                    <a:pt x="1312" y="2498"/>
                  </a:moveTo>
                  <a:cubicBezTo>
                    <a:pt x="19731" y="-19642"/>
                    <a:pt x="126683" y="112238"/>
                    <a:pt x="104782" y="128698"/>
                  </a:cubicBezTo>
                  <a:cubicBezTo>
                    <a:pt x="75960" y="150380"/>
                    <a:pt x="-11723" y="18152"/>
                    <a:pt x="1312" y="249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12" name="Google Shape;912;p39"/>
            <p:cNvSpPr/>
            <p:nvPr/>
          </p:nvSpPr>
          <p:spPr>
            <a:xfrm>
              <a:off x="5743077" y="1387039"/>
              <a:ext cx="50874" cy="178475"/>
            </a:xfrm>
            <a:custGeom>
              <a:rect b="b" l="l" r="r" t="t"/>
              <a:pathLst>
                <a:path extrusionOk="0" h="178475" w="50874">
                  <a:moveTo>
                    <a:pt x="7648" y="710"/>
                  </a:moveTo>
                  <a:cubicBezTo>
                    <a:pt x="36957" y="-12794"/>
                    <a:pt x="68451" y="170715"/>
                    <a:pt x="39224" y="178269"/>
                  </a:cubicBezTo>
                  <a:cubicBezTo>
                    <a:pt x="11980" y="185305"/>
                    <a:pt x="-13078" y="10260"/>
                    <a:pt x="7648" y="71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13" name="Google Shape;913;p39"/>
            <p:cNvSpPr/>
            <p:nvPr/>
          </p:nvSpPr>
          <p:spPr>
            <a:xfrm>
              <a:off x="5639361" y="1416157"/>
              <a:ext cx="79904" cy="165945"/>
            </a:xfrm>
            <a:custGeom>
              <a:rect b="b" l="l" r="r" t="t"/>
              <a:pathLst>
                <a:path extrusionOk="0" h="165945" w="79904">
                  <a:moveTo>
                    <a:pt x="3644" y="1483"/>
                  </a:moveTo>
                  <a:cubicBezTo>
                    <a:pt x="28985" y="-17563"/>
                    <a:pt x="101123" y="152871"/>
                    <a:pt x="73838" y="164882"/>
                  </a:cubicBezTo>
                  <a:cubicBezTo>
                    <a:pt x="37932" y="180706"/>
                    <a:pt x="-14289" y="14952"/>
                    <a:pt x="3644" y="1483"/>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914" name="Google Shape;914;p39"/>
          <p:cNvGrpSpPr/>
          <p:nvPr/>
        </p:nvGrpSpPr>
        <p:grpSpPr>
          <a:xfrm>
            <a:off x="3180636" y="4187115"/>
            <a:ext cx="1451526" cy="1297804"/>
            <a:chOff x="5524324" y="1387039"/>
            <a:chExt cx="460524" cy="411740"/>
          </a:xfrm>
        </p:grpSpPr>
        <p:sp>
          <p:nvSpPr>
            <p:cNvPr id="915" name="Google Shape;915;p39"/>
            <p:cNvSpPr/>
            <p:nvPr/>
          </p:nvSpPr>
          <p:spPr>
            <a:xfrm>
              <a:off x="5677337" y="1587099"/>
              <a:ext cx="218521" cy="211680"/>
            </a:xfrm>
            <a:custGeom>
              <a:rect b="b" l="l" r="r" t="t"/>
              <a:pathLst>
                <a:path extrusionOk="0" h="211680" w="218521">
                  <a:moveTo>
                    <a:pt x="56022" y="5400"/>
                  </a:moveTo>
                  <a:cubicBezTo>
                    <a:pt x="-20892" y="35425"/>
                    <a:pt x="-10124" y="163970"/>
                    <a:pt x="37401" y="194553"/>
                  </a:cubicBezTo>
                  <a:cubicBezTo>
                    <a:pt x="84885" y="225137"/>
                    <a:pt x="107919" y="209742"/>
                    <a:pt x="141195" y="187376"/>
                  </a:cubicBezTo>
                  <a:cubicBezTo>
                    <a:pt x="174430" y="165014"/>
                    <a:pt x="226124" y="188125"/>
                    <a:pt x="217583" y="113578"/>
                  </a:cubicBezTo>
                  <a:cubicBezTo>
                    <a:pt x="212239" y="66535"/>
                    <a:pt x="128322" y="-22831"/>
                    <a:pt x="56022" y="540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16" name="Google Shape;916;p39"/>
            <p:cNvSpPr/>
            <p:nvPr/>
          </p:nvSpPr>
          <p:spPr>
            <a:xfrm>
              <a:off x="5904081" y="1544431"/>
              <a:ext cx="80767" cy="116088"/>
            </a:xfrm>
            <a:custGeom>
              <a:rect b="b" l="l" r="r" t="t"/>
              <a:pathLst>
                <a:path extrusionOk="0" h="116088" w="80767">
                  <a:moveTo>
                    <a:pt x="76659" y="5470"/>
                  </a:moveTo>
                  <a:cubicBezTo>
                    <a:pt x="93135" y="23087"/>
                    <a:pt x="55447" y="52084"/>
                    <a:pt x="44841" y="70123"/>
                  </a:cubicBezTo>
                  <a:cubicBezTo>
                    <a:pt x="34235" y="88161"/>
                    <a:pt x="18690" y="125262"/>
                    <a:pt x="5452" y="114000"/>
                  </a:cubicBezTo>
                  <a:cubicBezTo>
                    <a:pt x="-7785" y="102742"/>
                    <a:pt x="5533" y="60941"/>
                    <a:pt x="19337" y="38721"/>
                  </a:cubicBezTo>
                  <a:cubicBezTo>
                    <a:pt x="33142" y="16501"/>
                    <a:pt x="60223" y="-12143"/>
                    <a:pt x="76659" y="547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17" name="Google Shape;917;p39"/>
            <p:cNvSpPr/>
            <p:nvPr/>
          </p:nvSpPr>
          <p:spPr>
            <a:xfrm>
              <a:off x="5524324" y="1605993"/>
              <a:ext cx="102681" cy="83121"/>
            </a:xfrm>
            <a:custGeom>
              <a:rect b="b" l="l" r="r" t="t"/>
              <a:pathLst>
                <a:path extrusionOk="0" h="83121" w="102681">
                  <a:moveTo>
                    <a:pt x="476" y="3115"/>
                  </a:moveTo>
                  <a:cubicBezTo>
                    <a:pt x="11608" y="-15797"/>
                    <a:pt x="116860" y="56648"/>
                    <a:pt x="101072" y="79317"/>
                  </a:cubicBezTo>
                  <a:cubicBezTo>
                    <a:pt x="85284" y="101987"/>
                    <a:pt x="-7418" y="16491"/>
                    <a:pt x="476" y="311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18" name="Google Shape;918;p39"/>
            <p:cNvSpPr/>
            <p:nvPr/>
          </p:nvSpPr>
          <p:spPr>
            <a:xfrm>
              <a:off x="5556034" y="1500567"/>
              <a:ext cx="107724" cy="131093"/>
            </a:xfrm>
            <a:custGeom>
              <a:rect b="b" l="l" r="r" t="t"/>
              <a:pathLst>
                <a:path extrusionOk="0" h="131093" w="107724">
                  <a:moveTo>
                    <a:pt x="1312" y="2498"/>
                  </a:moveTo>
                  <a:cubicBezTo>
                    <a:pt x="19731" y="-19642"/>
                    <a:pt x="126683" y="112238"/>
                    <a:pt x="104782" y="128698"/>
                  </a:cubicBezTo>
                  <a:cubicBezTo>
                    <a:pt x="75960" y="150380"/>
                    <a:pt x="-11723" y="18152"/>
                    <a:pt x="1312" y="2498"/>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19" name="Google Shape;919;p39"/>
            <p:cNvSpPr/>
            <p:nvPr/>
          </p:nvSpPr>
          <p:spPr>
            <a:xfrm>
              <a:off x="5743077" y="1387039"/>
              <a:ext cx="50874" cy="178475"/>
            </a:xfrm>
            <a:custGeom>
              <a:rect b="b" l="l" r="r" t="t"/>
              <a:pathLst>
                <a:path extrusionOk="0" h="178475" w="50874">
                  <a:moveTo>
                    <a:pt x="7648" y="710"/>
                  </a:moveTo>
                  <a:cubicBezTo>
                    <a:pt x="36957" y="-12794"/>
                    <a:pt x="68451" y="170715"/>
                    <a:pt x="39224" y="178269"/>
                  </a:cubicBezTo>
                  <a:cubicBezTo>
                    <a:pt x="11980" y="185305"/>
                    <a:pt x="-13078" y="10260"/>
                    <a:pt x="7648" y="71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20" name="Google Shape;920;p39"/>
            <p:cNvSpPr/>
            <p:nvPr/>
          </p:nvSpPr>
          <p:spPr>
            <a:xfrm>
              <a:off x="5639361" y="1416157"/>
              <a:ext cx="79904" cy="165945"/>
            </a:xfrm>
            <a:custGeom>
              <a:rect b="b" l="l" r="r" t="t"/>
              <a:pathLst>
                <a:path extrusionOk="0" h="165945" w="79904">
                  <a:moveTo>
                    <a:pt x="3644" y="1483"/>
                  </a:moveTo>
                  <a:cubicBezTo>
                    <a:pt x="28985" y="-17563"/>
                    <a:pt x="101123" y="152871"/>
                    <a:pt x="73838" y="164882"/>
                  </a:cubicBezTo>
                  <a:cubicBezTo>
                    <a:pt x="37932" y="180706"/>
                    <a:pt x="-14289" y="14952"/>
                    <a:pt x="3644" y="1483"/>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921" name="Google Shape;921;p39"/>
          <p:cNvGrpSpPr/>
          <p:nvPr/>
        </p:nvGrpSpPr>
        <p:grpSpPr>
          <a:xfrm flipH="1">
            <a:off x="9723223" y="1569177"/>
            <a:ext cx="1451526" cy="1297804"/>
            <a:chOff x="5524324" y="1387039"/>
            <a:chExt cx="460524" cy="411740"/>
          </a:xfrm>
        </p:grpSpPr>
        <p:sp>
          <p:nvSpPr>
            <p:cNvPr id="922" name="Google Shape;922;p39"/>
            <p:cNvSpPr/>
            <p:nvPr/>
          </p:nvSpPr>
          <p:spPr>
            <a:xfrm>
              <a:off x="5677337" y="1587099"/>
              <a:ext cx="218521" cy="211680"/>
            </a:xfrm>
            <a:custGeom>
              <a:rect b="b" l="l" r="r" t="t"/>
              <a:pathLst>
                <a:path extrusionOk="0" h="211680" w="218521">
                  <a:moveTo>
                    <a:pt x="56022" y="5400"/>
                  </a:moveTo>
                  <a:cubicBezTo>
                    <a:pt x="-20892" y="35425"/>
                    <a:pt x="-10124" y="163970"/>
                    <a:pt x="37401" y="194553"/>
                  </a:cubicBezTo>
                  <a:cubicBezTo>
                    <a:pt x="84885" y="225137"/>
                    <a:pt x="107919" y="209742"/>
                    <a:pt x="141195" y="187376"/>
                  </a:cubicBezTo>
                  <a:cubicBezTo>
                    <a:pt x="174430" y="165014"/>
                    <a:pt x="226124" y="188125"/>
                    <a:pt x="217583" y="113578"/>
                  </a:cubicBezTo>
                  <a:cubicBezTo>
                    <a:pt x="212239" y="66535"/>
                    <a:pt x="128322" y="-22831"/>
                    <a:pt x="56022" y="540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23" name="Google Shape;923;p39"/>
            <p:cNvSpPr/>
            <p:nvPr/>
          </p:nvSpPr>
          <p:spPr>
            <a:xfrm>
              <a:off x="5904081" y="1544431"/>
              <a:ext cx="80767" cy="116088"/>
            </a:xfrm>
            <a:custGeom>
              <a:rect b="b" l="l" r="r" t="t"/>
              <a:pathLst>
                <a:path extrusionOk="0" h="116088" w="80767">
                  <a:moveTo>
                    <a:pt x="76659" y="5470"/>
                  </a:moveTo>
                  <a:cubicBezTo>
                    <a:pt x="93135" y="23087"/>
                    <a:pt x="55447" y="52084"/>
                    <a:pt x="44841" y="70123"/>
                  </a:cubicBezTo>
                  <a:cubicBezTo>
                    <a:pt x="34235" y="88161"/>
                    <a:pt x="18690" y="125262"/>
                    <a:pt x="5452" y="114000"/>
                  </a:cubicBezTo>
                  <a:cubicBezTo>
                    <a:pt x="-7785" y="102742"/>
                    <a:pt x="5533" y="60941"/>
                    <a:pt x="19337" y="38721"/>
                  </a:cubicBezTo>
                  <a:cubicBezTo>
                    <a:pt x="33142" y="16501"/>
                    <a:pt x="60223" y="-12143"/>
                    <a:pt x="76659" y="547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24" name="Google Shape;924;p39"/>
            <p:cNvSpPr/>
            <p:nvPr/>
          </p:nvSpPr>
          <p:spPr>
            <a:xfrm>
              <a:off x="5524324" y="1605993"/>
              <a:ext cx="102681" cy="83121"/>
            </a:xfrm>
            <a:custGeom>
              <a:rect b="b" l="l" r="r" t="t"/>
              <a:pathLst>
                <a:path extrusionOk="0" h="83121" w="102681">
                  <a:moveTo>
                    <a:pt x="476" y="3115"/>
                  </a:moveTo>
                  <a:cubicBezTo>
                    <a:pt x="11608" y="-15797"/>
                    <a:pt x="116860" y="56648"/>
                    <a:pt x="101072" y="79317"/>
                  </a:cubicBezTo>
                  <a:cubicBezTo>
                    <a:pt x="85284" y="101987"/>
                    <a:pt x="-7418" y="16491"/>
                    <a:pt x="476" y="311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25" name="Google Shape;925;p39"/>
            <p:cNvSpPr/>
            <p:nvPr/>
          </p:nvSpPr>
          <p:spPr>
            <a:xfrm>
              <a:off x="5556034" y="1500567"/>
              <a:ext cx="107724" cy="131093"/>
            </a:xfrm>
            <a:custGeom>
              <a:rect b="b" l="l" r="r" t="t"/>
              <a:pathLst>
                <a:path extrusionOk="0" h="131093" w="107724">
                  <a:moveTo>
                    <a:pt x="1312" y="2498"/>
                  </a:moveTo>
                  <a:cubicBezTo>
                    <a:pt x="19731" y="-19642"/>
                    <a:pt x="126683" y="112238"/>
                    <a:pt x="104782" y="128698"/>
                  </a:cubicBezTo>
                  <a:cubicBezTo>
                    <a:pt x="75960" y="150380"/>
                    <a:pt x="-11723" y="18152"/>
                    <a:pt x="1312" y="2498"/>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26" name="Google Shape;926;p39"/>
            <p:cNvSpPr/>
            <p:nvPr/>
          </p:nvSpPr>
          <p:spPr>
            <a:xfrm>
              <a:off x="5743077" y="1387039"/>
              <a:ext cx="50874" cy="178475"/>
            </a:xfrm>
            <a:custGeom>
              <a:rect b="b" l="l" r="r" t="t"/>
              <a:pathLst>
                <a:path extrusionOk="0" h="178475" w="50874">
                  <a:moveTo>
                    <a:pt x="7648" y="710"/>
                  </a:moveTo>
                  <a:cubicBezTo>
                    <a:pt x="36957" y="-12794"/>
                    <a:pt x="68451" y="170715"/>
                    <a:pt x="39224" y="178269"/>
                  </a:cubicBezTo>
                  <a:cubicBezTo>
                    <a:pt x="11980" y="185305"/>
                    <a:pt x="-13078" y="10260"/>
                    <a:pt x="7648" y="71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27" name="Google Shape;927;p39"/>
            <p:cNvSpPr/>
            <p:nvPr/>
          </p:nvSpPr>
          <p:spPr>
            <a:xfrm>
              <a:off x="5639361" y="1416157"/>
              <a:ext cx="79904" cy="165945"/>
            </a:xfrm>
            <a:custGeom>
              <a:rect b="b" l="l" r="r" t="t"/>
              <a:pathLst>
                <a:path extrusionOk="0" h="165945" w="79904">
                  <a:moveTo>
                    <a:pt x="3644" y="1483"/>
                  </a:moveTo>
                  <a:cubicBezTo>
                    <a:pt x="28985" y="-17563"/>
                    <a:pt x="101123" y="152871"/>
                    <a:pt x="73838" y="164882"/>
                  </a:cubicBezTo>
                  <a:cubicBezTo>
                    <a:pt x="37932" y="180706"/>
                    <a:pt x="-14289" y="14952"/>
                    <a:pt x="3644" y="1483"/>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928" name="Google Shape;928;p39"/>
          <p:cNvGrpSpPr/>
          <p:nvPr/>
        </p:nvGrpSpPr>
        <p:grpSpPr>
          <a:xfrm>
            <a:off x="5282973" y="1569165"/>
            <a:ext cx="1451526" cy="1297804"/>
            <a:chOff x="5524324" y="1387039"/>
            <a:chExt cx="460524" cy="411740"/>
          </a:xfrm>
        </p:grpSpPr>
        <p:sp>
          <p:nvSpPr>
            <p:cNvPr id="929" name="Google Shape;929;p39"/>
            <p:cNvSpPr/>
            <p:nvPr/>
          </p:nvSpPr>
          <p:spPr>
            <a:xfrm>
              <a:off x="5677337" y="1587099"/>
              <a:ext cx="218521" cy="211680"/>
            </a:xfrm>
            <a:custGeom>
              <a:rect b="b" l="l" r="r" t="t"/>
              <a:pathLst>
                <a:path extrusionOk="0" h="211680" w="218521">
                  <a:moveTo>
                    <a:pt x="56022" y="5400"/>
                  </a:moveTo>
                  <a:cubicBezTo>
                    <a:pt x="-20892" y="35425"/>
                    <a:pt x="-10124" y="163970"/>
                    <a:pt x="37401" y="194553"/>
                  </a:cubicBezTo>
                  <a:cubicBezTo>
                    <a:pt x="84885" y="225137"/>
                    <a:pt x="107919" y="209742"/>
                    <a:pt x="141195" y="187376"/>
                  </a:cubicBezTo>
                  <a:cubicBezTo>
                    <a:pt x="174430" y="165014"/>
                    <a:pt x="226124" y="188125"/>
                    <a:pt x="217583" y="113578"/>
                  </a:cubicBezTo>
                  <a:cubicBezTo>
                    <a:pt x="212239" y="66535"/>
                    <a:pt x="128322" y="-22831"/>
                    <a:pt x="56022" y="540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30" name="Google Shape;930;p39"/>
            <p:cNvSpPr/>
            <p:nvPr/>
          </p:nvSpPr>
          <p:spPr>
            <a:xfrm>
              <a:off x="5904081" y="1544431"/>
              <a:ext cx="80767" cy="116088"/>
            </a:xfrm>
            <a:custGeom>
              <a:rect b="b" l="l" r="r" t="t"/>
              <a:pathLst>
                <a:path extrusionOk="0" h="116088" w="80767">
                  <a:moveTo>
                    <a:pt x="76659" y="5470"/>
                  </a:moveTo>
                  <a:cubicBezTo>
                    <a:pt x="93135" y="23087"/>
                    <a:pt x="55447" y="52084"/>
                    <a:pt x="44841" y="70123"/>
                  </a:cubicBezTo>
                  <a:cubicBezTo>
                    <a:pt x="34235" y="88161"/>
                    <a:pt x="18690" y="125262"/>
                    <a:pt x="5452" y="114000"/>
                  </a:cubicBezTo>
                  <a:cubicBezTo>
                    <a:pt x="-7785" y="102742"/>
                    <a:pt x="5533" y="60941"/>
                    <a:pt x="19337" y="38721"/>
                  </a:cubicBezTo>
                  <a:cubicBezTo>
                    <a:pt x="33142" y="16501"/>
                    <a:pt x="60223" y="-12143"/>
                    <a:pt x="76659" y="547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31" name="Google Shape;931;p39"/>
            <p:cNvSpPr/>
            <p:nvPr/>
          </p:nvSpPr>
          <p:spPr>
            <a:xfrm>
              <a:off x="5524324" y="1605993"/>
              <a:ext cx="102681" cy="83121"/>
            </a:xfrm>
            <a:custGeom>
              <a:rect b="b" l="l" r="r" t="t"/>
              <a:pathLst>
                <a:path extrusionOk="0" h="83121" w="102681">
                  <a:moveTo>
                    <a:pt x="476" y="3115"/>
                  </a:moveTo>
                  <a:cubicBezTo>
                    <a:pt x="11608" y="-15797"/>
                    <a:pt x="116860" y="56648"/>
                    <a:pt x="101072" y="79317"/>
                  </a:cubicBezTo>
                  <a:cubicBezTo>
                    <a:pt x="85284" y="101987"/>
                    <a:pt x="-7418" y="16491"/>
                    <a:pt x="476" y="311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32" name="Google Shape;932;p39"/>
            <p:cNvSpPr/>
            <p:nvPr/>
          </p:nvSpPr>
          <p:spPr>
            <a:xfrm>
              <a:off x="5556034" y="1500567"/>
              <a:ext cx="107724" cy="131093"/>
            </a:xfrm>
            <a:custGeom>
              <a:rect b="b" l="l" r="r" t="t"/>
              <a:pathLst>
                <a:path extrusionOk="0" h="131093" w="107724">
                  <a:moveTo>
                    <a:pt x="1312" y="2498"/>
                  </a:moveTo>
                  <a:cubicBezTo>
                    <a:pt x="19731" y="-19642"/>
                    <a:pt x="126683" y="112238"/>
                    <a:pt x="104782" y="128698"/>
                  </a:cubicBezTo>
                  <a:cubicBezTo>
                    <a:pt x="75960" y="150380"/>
                    <a:pt x="-11723" y="18152"/>
                    <a:pt x="1312" y="249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33" name="Google Shape;933;p39"/>
            <p:cNvSpPr/>
            <p:nvPr/>
          </p:nvSpPr>
          <p:spPr>
            <a:xfrm>
              <a:off x="5743077" y="1387039"/>
              <a:ext cx="50874" cy="178475"/>
            </a:xfrm>
            <a:custGeom>
              <a:rect b="b" l="l" r="r" t="t"/>
              <a:pathLst>
                <a:path extrusionOk="0" h="178475" w="50874">
                  <a:moveTo>
                    <a:pt x="7648" y="710"/>
                  </a:moveTo>
                  <a:cubicBezTo>
                    <a:pt x="36957" y="-12794"/>
                    <a:pt x="68451" y="170715"/>
                    <a:pt x="39224" y="178269"/>
                  </a:cubicBezTo>
                  <a:cubicBezTo>
                    <a:pt x="11980" y="185305"/>
                    <a:pt x="-13078" y="10260"/>
                    <a:pt x="7648" y="71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34" name="Google Shape;934;p39"/>
            <p:cNvSpPr/>
            <p:nvPr/>
          </p:nvSpPr>
          <p:spPr>
            <a:xfrm>
              <a:off x="5639361" y="1416157"/>
              <a:ext cx="79904" cy="165945"/>
            </a:xfrm>
            <a:custGeom>
              <a:rect b="b" l="l" r="r" t="t"/>
              <a:pathLst>
                <a:path extrusionOk="0" h="165945" w="79904">
                  <a:moveTo>
                    <a:pt x="3644" y="1483"/>
                  </a:moveTo>
                  <a:cubicBezTo>
                    <a:pt x="28985" y="-17563"/>
                    <a:pt x="101123" y="152871"/>
                    <a:pt x="73838" y="164882"/>
                  </a:cubicBezTo>
                  <a:cubicBezTo>
                    <a:pt x="37932" y="180706"/>
                    <a:pt x="-14289" y="14952"/>
                    <a:pt x="3644" y="1483"/>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935" name="Google Shape;935;p39"/>
          <p:cNvGrpSpPr/>
          <p:nvPr/>
        </p:nvGrpSpPr>
        <p:grpSpPr>
          <a:xfrm flipH="1">
            <a:off x="1143536" y="1569165"/>
            <a:ext cx="1451526" cy="1297804"/>
            <a:chOff x="5524324" y="1387039"/>
            <a:chExt cx="460524" cy="411740"/>
          </a:xfrm>
        </p:grpSpPr>
        <p:sp>
          <p:nvSpPr>
            <p:cNvPr id="936" name="Google Shape;936;p39"/>
            <p:cNvSpPr/>
            <p:nvPr/>
          </p:nvSpPr>
          <p:spPr>
            <a:xfrm>
              <a:off x="5677337" y="1587099"/>
              <a:ext cx="218521" cy="211680"/>
            </a:xfrm>
            <a:custGeom>
              <a:rect b="b" l="l" r="r" t="t"/>
              <a:pathLst>
                <a:path extrusionOk="0" h="211680" w="218521">
                  <a:moveTo>
                    <a:pt x="56022" y="5400"/>
                  </a:moveTo>
                  <a:cubicBezTo>
                    <a:pt x="-20892" y="35425"/>
                    <a:pt x="-10124" y="163970"/>
                    <a:pt x="37401" y="194553"/>
                  </a:cubicBezTo>
                  <a:cubicBezTo>
                    <a:pt x="84885" y="225137"/>
                    <a:pt x="107919" y="209742"/>
                    <a:pt x="141195" y="187376"/>
                  </a:cubicBezTo>
                  <a:cubicBezTo>
                    <a:pt x="174430" y="165014"/>
                    <a:pt x="226124" y="188125"/>
                    <a:pt x="217583" y="113578"/>
                  </a:cubicBezTo>
                  <a:cubicBezTo>
                    <a:pt x="212239" y="66535"/>
                    <a:pt x="128322" y="-22831"/>
                    <a:pt x="56022" y="540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37" name="Google Shape;937;p39"/>
            <p:cNvSpPr/>
            <p:nvPr/>
          </p:nvSpPr>
          <p:spPr>
            <a:xfrm>
              <a:off x="5904081" y="1544431"/>
              <a:ext cx="80767" cy="116088"/>
            </a:xfrm>
            <a:custGeom>
              <a:rect b="b" l="l" r="r" t="t"/>
              <a:pathLst>
                <a:path extrusionOk="0" h="116088" w="80767">
                  <a:moveTo>
                    <a:pt x="76659" y="5470"/>
                  </a:moveTo>
                  <a:cubicBezTo>
                    <a:pt x="93135" y="23087"/>
                    <a:pt x="55447" y="52084"/>
                    <a:pt x="44841" y="70123"/>
                  </a:cubicBezTo>
                  <a:cubicBezTo>
                    <a:pt x="34235" y="88161"/>
                    <a:pt x="18690" y="125262"/>
                    <a:pt x="5452" y="114000"/>
                  </a:cubicBezTo>
                  <a:cubicBezTo>
                    <a:pt x="-7785" y="102742"/>
                    <a:pt x="5533" y="60941"/>
                    <a:pt x="19337" y="38721"/>
                  </a:cubicBezTo>
                  <a:cubicBezTo>
                    <a:pt x="33142" y="16501"/>
                    <a:pt x="60223" y="-12143"/>
                    <a:pt x="76659" y="547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38" name="Google Shape;938;p39"/>
            <p:cNvSpPr/>
            <p:nvPr/>
          </p:nvSpPr>
          <p:spPr>
            <a:xfrm>
              <a:off x="5524324" y="1605993"/>
              <a:ext cx="102681" cy="83121"/>
            </a:xfrm>
            <a:custGeom>
              <a:rect b="b" l="l" r="r" t="t"/>
              <a:pathLst>
                <a:path extrusionOk="0" h="83121" w="102681">
                  <a:moveTo>
                    <a:pt x="476" y="3115"/>
                  </a:moveTo>
                  <a:cubicBezTo>
                    <a:pt x="11608" y="-15797"/>
                    <a:pt x="116860" y="56648"/>
                    <a:pt x="101072" y="79317"/>
                  </a:cubicBezTo>
                  <a:cubicBezTo>
                    <a:pt x="85284" y="101987"/>
                    <a:pt x="-7418" y="16491"/>
                    <a:pt x="476" y="311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39" name="Google Shape;939;p39"/>
            <p:cNvSpPr/>
            <p:nvPr/>
          </p:nvSpPr>
          <p:spPr>
            <a:xfrm>
              <a:off x="5556034" y="1500567"/>
              <a:ext cx="107724" cy="131093"/>
            </a:xfrm>
            <a:custGeom>
              <a:rect b="b" l="l" r="r" t="t"/>
              <a:pathLst>
                <a:path extrusionOk="0" h="131093" w="107724">
                  <a:moveTo>
                    <a:pt x="1312" y="2498"/>
                  </a:moveTo>
                  <a:cubicBezTo>
                    <a:pt x="19731" y="-19642"/>
                    <a:pt x="126683" y="112238"/>
                    <a:pt x="104782" y="128698"/>
                  </a:cubicBezTo>
                  <a:cubicBezTo>
                    <a:pt x="75960" y="150380"/>
                    <a:pt x="-11723" y="18152"/>
                    <a:pt x="1312" y="2498"/>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40" name="Google Shape;940;p39"/>
            <p:cNvSpPr/>
            <p:nvPr/>
          </p:nvSpPr>
          <p:spPr>
            <a:xfrm>
              <a:off x="5743077" y="1387039"/>
              <a:ext cx="50874" cy="178475"/>
            </a:xfrm>
            <a:custGeom>
              <a:rect b="b" l="l" r="r" t="t"/>
              <a:pathLst>
                <a:path extrusionOk="0" h="178475" w="50874">
                  <a:moveTo>
                    <a:pt x="7648" y="710"/>
                  </a:moveTo>
                  <a:cubicBezTo>
                    <a:pt x="36957" y="-12794"/>
                    <a:pt x="68451" y="170715"/>
                    <a:pt x="39224" y="178269"/>
                  </a:cubicBezTo>
                  <a:cubicBezTo>
                    <a:pt x="11980" y="185305"/>
                    <a:pt x="-13078" y="10260"/>
                    <a:pt x="7648" y="71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41" name="Google Shape;941;p39"/>
            <p:cNvSpPr/>
            <p:nvPr/>
          </p:nvSpPr>
          <p:spPr>
            <a:xfrm>
              <a:off x="5639361" y="1416157"/>
              <a:ext cx="79904" cy="165945"/>
            </a:xfrm>
            <a:custGeom>
              <a:rect b="b" l="l" r="r" t="t"/>
              <a:pathLst>
                <a:path extrusionOk="0" h="165945" w="79904">
                  <a:moveTo>
                    <a:pt x="3644" y="1483"/>
                  </a:moveTo>
                  <a:cubicBezTo>
                    <a:pt x="28985" y="-17563"/>
                    <a:pt x="101123" y="152871"/>
                    <a:pt x="73838" y="164882"/>
                  </a:cubicBezTo>
                  <a:cubicBezTo>
                    <a:pt x="37932" y="180706"/>
                    <a:pt x="-14289" y="14952"/>
                    <a:pt x="3644" y="1483"/>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cxnSp>
        <p:nvCxnSpPr>
          <p:cNvPr id="942" name="Google Shape;942;p39"/>
          <p:cNvCxnSpPr/>
          <p:nvPr/>
        </p:nvCxnSpPr>
        <p:spPr>
          <a:xfrm>
            <a:off x="278550" y="3909213"/>
            <a:ext cx="11634900" cy="0"/>
          </a:xfrm>
          <a:prstGeom prst="straightConnector1">
            <a:avLst/>
          </a:prstGeom>
          <a:noFill/>
          <a:ln cap="rnd" cmpd="sng" w="28575">
            <a:solidFill>
              <a:schemeClr val="dk1"/>
            </a:solidFill>
            <a:prstDash val="solid"/>
            <a:round/>
            <a:headEnd len="med" w="med" type="none"/>
            <a:tailEnd len="med" w="med" type="none"/>
          </a:ln>
        </p:spPr>
      </p:cxnSp>
      <p:cxnSp>
        <p:nvCxnSpPr>
          <p:cNvPr id="943" name="Google Shape;943;p39"/>
          <p:cNvCxnSpPr/>
          <p:nvPr/>
        </p:nvCxnSpPr>
        <p:spPr>
          <a:xfrm>
            <a:off x="1629600" y="3509210"/>
            <a:ext cx="0" cy="393000"/>
          </a:xfrm>
          <a:prstGeom prst="straightConnector1">
            <a:avLst/>
          </a:prstGeom>
          <a:noFill/>
          <a:ln cap="rnd" cmpd="sng" w="28575">
            <a:solidFill>
              <a:schemeClr val="dk1"/>
            </a:solidFill>
            <a:prstDash val="solid"/>
            <a:round/>
            <a:headEnd len="med" w="med" type="none"/>
            <a:tailEnd len="med" w="med" type="none"/>
          </a:ln>
        </p:spPr>
      </p:cxnSp>
      <p:cxnSp>
        <p:nvCxnSpPr>
          <p:cNvPr id="944" name="Google Shape;944;p39"/>
          <p:cNvCxnSpPr/>
          <p:nvPr/>
        </p:nvCxnSpPr>
        <p:spPr>
          <a:xfrm rot="10800000">
            <a:off x="3879113" y="3909350"/>
            <a:ext cx="0" cy="393000"/>
          </a:xfrm>
          <a:prstGeom prst="straightConnector1">
            <a:avLst/>
          </a:prstGeom>
          <a:noFill/>
          <a:ln cap="rnd" cmpd="sng" w="28575">
            <a:solidFill>
              <a:schemeClr val="dk1"/>
            </a:solidFill>
            <a:prstDash val="solid"/>
            <a:round/>
            <a:headEnd len="med" w="med" type="none"/>
            <a:tailEnd len="med" w="med" type="none"/>
          </a:ln>
        </p:spPr>
      </p:cxnSp>
      <p:cxnSp>
        <p:nvCxnSpPr>
          <p:cNvPr id="945" name="Google Shape;945;p39"/>
          <p:cNvCxnSpPr/>
          <p:nvPr/>
        </p:nvCxnSpPr>
        <p:spPr>
          <a:xfrm>
            <a:off x="6128625" y="3509210"/>
            <a:ext cx="0" cy="393000"/>
          </a:xfrm>
          <a:prstGeom prst="straightConnector1">
            <a:avLst/>
          </a:prstGeom>
          <a:noFill/>
          <a:ln cap="rnd" cmpd="sng" w="28575">
            <a:solidFill>
              <a:schemeClr val="dk1"/>
            </a:solidFill>
            <a:prstDash val="solid"/>
            <a:round/>
            <a:headEnd len="med" w="med" type="none"/>
            <a:tailEnd len="med" w="med" type="none"/>
          </a:ln>
        </p:spPr>
      </p:cxnSp>
      <p:cxnSp>
        <p:nvCxnSpPr>
          <p:cNvPr id="946" name="Google Shape;946;p39"/>
          <p:cNvCxnSpPr/>
          <p:nvPr/>
        </p:nvCxnSpPr>
        <p:spPr>
          <a:xfrm rot="10800000">
            <a:off x="8378138" y="3909350"/>
            <a:ext cx="0" cy="393000"/>
          </a:xfrm>
          <a:prstGeom prst="straightConnector1">
            <a:avLst/>
          </a:prstGeom>
          <a:noFill/>
          <a:ln cap="rnd" cmpd="sng" w="28575">
            <a:solidFill>
              <a:schemeClr val="dk1"/>
            </a:solidFill>
            <a:prstDash val="solid"/>
            <a:round/>
            <a:headEnd len="med" w="med" type="none"/>
            <a:tailEnd len="med" w="med" type="none"/>
          </a:ln>
        </p:spPr>
      </p:cxnSp>
      <p:cxnSp>
        <p:nvCxnSpPr>
          <p:cNvPr id="947" name="Google Shape;947;p39"/>
          <p:cNvCxnSpPr/>
          <p:nvPr/>
        </p:nvCxnSpPr>
        <p:spPr>
          <a:xfrm>
            <a:off x="10627650" y="3509210"/>
            <a:ext cx="0" cy="393000"/>
          </a:xfrm>
          <a:prstGeom prst="straightConnector1">
            <a:avLst/>
          </a:prstGeom>
          <a:noFill/>
          <a:ln cap="rnd" cmpd="sng" w="28575">
            <a:solidFill>
              <a:schemeClr val="dk1"/>
            </a:solidFill>
            <a:prstDash val="solid"/>
            <a:round/>
            <a:headEnd len="med" w="med" type="none"/>
            <a:tailEnd len="med" w="med" type="none"/>
          </a:ln>
        </p:spPr>
      </p:cxnSp>
      <p:sp>
        <p:nvSpPr>
          <p:cNvPr id="948" name="Google Shape;948;p39"/>
          <p:cNvSpPr txBox="1"/>
          <p:nvPr>
            <p:ph type="title"/>
          </p:nvPr>
        </p:nvSpPr>
        <p:spPr>
          <a:xfrm>
            <a:off x="507750" y="385063"/>
            <a:ext cx="111765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This is a timeline.</a:t>
            </a:r>
            <a:endParaRPr/>
          </a:p>
        </p:txBody>
      </p:sp>
      <p:sp>
        <p:nvSpPr>
          <p:cNvPr id="949" name="Google Shape;949;p39"/>
          <p:cNvSpPr txBox="1"/>
          <p:nvPr>
            <p:ph idx="1" type="body"/>
          </p:nvPr>
        </p:nvSpPr>
        <p:spPr>
          <a:xfrm>
            <a:off x="507750" y="2706690"/>
            <a:ext cx="2723100" cy="885000"/>
          </a:xfrm>
          <a:prstGeom prst="rect">
            <a:avLst/>
          </a:prstGeom>
        </p:spPr>
        <p:txBody>
          <a:bodyPr anchorCtr="0" anchor="t" bIns="121900" lIns="121900" spcFirstLastPara="1" rIns="121900" wrap="square" tIns="121900">
            <a:normAutofit fontScale="77500" lnSpcReduction="20000"/>
          </a:bodyPr>
          <a:lstStyle/>
          <a:p>
            <a:pPr indent="0" lvl="0" marL="0" rtl="0" algn="ctr">
              <a:spcBef>
                <a:spcPts val="0"/>
              </a:spcBef>
              <a:spcAft>
                <a:spcPts val="1600"/>
              </a:spcAft>
              <a:buNone/>
            </a:pPr>
            <a:r>
              <a:rPr lang="en"/>
              <a:t>Lorem ipsum dolor sit amet, consectetuer adipiscing elit.</a:t>
            </a:r>
            <a:endParaRPr/>
          </a:p>
        </p:txBody>
      </p:sp>
      <p:sp>
        <p:nvSpPr>
          <p:cNvPr id="950" name="Google Shape;950;p39"/>
          <p:cNvSpPr txBox="1"/>
          <p:nvPr>
            <p:ph idx="2" type="body"/>
          </p:nvPr>
        </p:nvSpPr>
        <p:spPr>
          <a:xfrm>
            <a:off x="2621073" y="5408689"/>
            <a:ext cx="2723100" cy="885000"/>
          </a:xfrm>
          <a:prstGeom prst="rect">
            <a:avLst/>
          </a:prstGeom>
        </p:spPr>
        <p:txBody>
          <a:bodyPr anchorCtr="0" anchor="t" bIns="121900" lIns="121900" spcFirstLastPara="1" rIns="121900" wrap="square" tIns="121900">
            <a:normAutofit fontScale="77500" lnSpcReduction="20000"/>
          </a:bodyPr>
          <a:lstStyle/>
          <a:p>
            <a:pPr indent="0" lvl="0" marL="0" rtl="0" algn="ctr">
              <a:spcBef>
                <a:spcPts val="0"/>
              </a:spcBef>
              <a:spcAft>
                <a:spcPts val="1600"/>
              </a:spcAft>
              <a:buNone/>
            </a:pPr>
            <a:r>
              <a:rPr lang="en"/>
              <a:t>Lorem ipsum dolor sit amet, consectetuer adipiscing elit.</a:t>
            </a:r>
            <a:endParaRPr/>
          </a:p>
        </p:txBody>
      </p:sp>
      <p:sp>
        <p:nvSpPr>
          <p:cNvPr id="951" name="Google Shape;951;p39"/>
          <p:cNvSpPr txBox="1"/>
          <p:nvPr>
            <p:ph idx="3" type="body"/>
          </p:nvPr>
        </p:nvSpPr>
        <p:spPr>
          <a:xfrm>
            <a:off x="4734461" y="2706705"/>
            <a:ext cx="2723100" cy="885000"/>
          </a:xfrm>
          <a:prstGeom prst="rect">
            <a:avLst/>
          </a:prstGeom>
        </p:spPr>
        <p:txBody>
          <a:bodyPr anchorCtr="0" anchor="t" bIns="121900" lIns="121900" spcFirstLastPara="1" rIns="121900" wrap="square" tIns="121900">
            <a:normAutofit fontScale="77500" lnSpcReduction="20000"/>
          </a:bodyPr>
          <a:lstStyle/>
          <a:p>
            <a:pPr indent="0" lvl="0" marL="0" rtl="0" algn="ctr">
              <a:spcBef>
                <a:spcPts val="0"/>
              </a:spcBef>
              <a:spcAft>
                <a:spcPts val="1600"/>
              </a:spcAft>
              <a:buNone/>
            </a:pPr>
            <a:r>
              <a:rPr lang="en"/>
              <a:t>Lorem ipsum dolor sit amet, consectetuer adipiscing elit.</a:t>
            </a:r>
            <a:endParaRPr/>
          </a:p>
        </p:txBody>
      </p:sp>
      <p:sp>
        <p:nvSpPr>
          <p:cNvPr id="952" name="Google Shape;952;p39"/>
          <p:cNvSpPr txBox="1"/>
          <p:nvPr>
            <p:ph idx="4" type="body"/>
          </p:nvPr>
        </p:nvSpPr>
        <p:spPr>
          <a:xfrm>
            <a:off x="6847792" y="5408713"/>
            <a:ext cx="2723100" cy="885000"/>
          </a:xfrm>
          <a:prstGeom prst="rect">
            <a:avLst/>
          </a:prstGeom>
        </p:spPr>
        <p:txBody>
          <a:bodyPr anchorCtr="0" anchor="t" bIns="121900" lIns="121900" spcFirstLastPara="1" rIns="121900" wrap="square" tIns="121900">
            <a:normAutofit fontScale="77500" lnSpcReduction="20000"/>
          </a:bodyPr>
          <a:lstStyle/>
          <a:p>
            <a:pPr indent="0" lvl="0" marL="0" rtl="0" algn="ctr">
              <a:spcBef>
                <a:spcPts val="0"/>
              </a:spcBef>
              <a:spcAft>
                <a:spcPts val="1600"/>
              </a:spcAft>
              <a:buNone/>
            </a:pPr>
            <a:r>
              <a:rPr lang="en"/>
              <a:t>Lorem ipsum dolor sit amet, consectetuer adipiscing elit.</a:t>
            </a:r>
            <a:endParaRPr/>
          </a:p>
        </p:txBody>
      </p:sp>
      <p:sp>
        <p:nvSpPr>
          <p:cNvPr id="953" name="Google Shape;953;p39"/>
          <p:cNvSpPr txBox="1"/>
          <p:nvPr>
            <p:ph idx="5" type="body"/>
          </p:nvPr>
        </p:nvSpPr>
        <p:spPr>
          <a:xfrm>
            <a:off x="8961152" y="2706703"/>
            <a:ext cx="2723100" cy="885000"/>
          </a:xfrm>
          <a:prstGeom prst="rect">
            <a:avLst/>
          </a:prstGeom>
        </p:spPr>
        <p:txBody>
          <a:bodyPr anchorCtr="0" anchor="t" bIns="121900" lIns="121900" spcFirstLastPara="1" rIns="121900" wrap="square" tIns="121900">
            <a:normAutofit fontScale="77500" lnSpcReduction="20000"/>
          </a:bodyPr>
          <a:lstStyle/>
          <a:p>
            <a:pPr indent="0" lvl="0" marL="0" rtl="0" algn="ctr">
              <a:spcBef>
                <a:spcPts val="0"/>
              </a:spcBef>
              <a:spcAft>
                <a:spcPts val="1600"/>
              </a:spcAft>
              <a:buNone/>
            </a:pPr>
            <a:r>
              <a:rPr lang="en"/>
              <a:t>Lorem ipsum dolor sit amet, consectetuer adipiscing elit.</a:t>
            </a:r>
            <a:endParaRPr/>
          </a:p>
        </p:txBody>
      </p:sp>
      <p:sp>
        <p:nvSpPr>
          <p:cNvPr id="954" name="Google Shape;954;p39"/>
          <p:cNvSpPr txBox="1"/>
          <p:nvPr>
            <p:ph idx="6" type="subTitle"/>
          </p:nvPr>
        </p:nvSpPr>
        <p:spPr>
          <a:xfrm>
            <a:off x="507750" y="2252200"/>
            <a:ext cx="2723100" cy="5307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None/>
            </a:pPr>
            <a:r>
              <a:rPr lang="en"/>
              <a:t>2000</a:t>
            </a:r>
            <a:endParaRPr/>
          </a:p>
        </p:txBody>
      </p:sp>
      <p:sp>
        <p:nvSpPr>
          <p:cNvPr id="955" name="Google Shape;955;p39"/>
          <p:cNvSpPr txBox="1"/>
          <p:nvPr>
            <p:ph idx="13" type="subTitle"/>
          </p:nvPr>
        </p:nvSpPr>
        <p:spPr>
          <a:xfrm>
            <a:off x="2621051" y="4954188"/>
            <a:ext cx="2723100" cy="5307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SzPts val="688"/>
              <a:buNone/>
            </a:pPr>
            <a:r>
              <a:rPr lang="en"/>
              <a:t>2005</a:t>
            </a:r>
            <a:endParaRPr/>
          </a:p>
        </p:txBody>
      </p:sp>
      <p:sp>
        <p:nvSpPr>
          <p:cNvPr id="956" name="Google Shape;956;p39"/>
          <p:cNvSpPr txBox="1"/>
          <p:nvPr>
            <p:ph idx="7" type="subTitle"/>
          </p:nvPr>
        </p:nvSpPr>
        <p:spPr>
          <a:xfrm>
            <a:off x="4734436" y="2252200"/>
            <a:ext cx="2723100" cy="5307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SzPts val="605"/>
              <a:buNone/>
            </a:pPr>
            <a:r>
              <a:rPr lang="en"/>
              <a:t>2015</a:t>
            </a:r>
            <a:endParaRPr/>
          </a:p>
        </p:txBody>
      </p:sp>
      <p:sp>
        <p:nvSpPr>
          <p:cNvPr id="957" name="Google Shape;957;p39"/>
          <p:cNvSpPr txBox="1"/>
          <p:nvPr>
            <p:ph idx="8" type="subTitle"/>
          </p:nvPr>
        </p:nvSpPr>
        <p:spPr>
          <a:xfrm>
            <a:off x="6847775" y="4954188"/>
            <a:ext cx="2723100" cy="5307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SzPts val="688"/>
              <a:buNone/>
            </a:pPr>
            <a:r>
              <a:rPr lang="en"/>
              <a:t>2019</a:t>
            </a:r>
            <a:endParaRPr/>
          </a:p>
        </p:txBody>
      </p:sp>
      <p:sp>
        <p:nvSpPr>
          <p:cNvPr id="958" name="Google Shape;958;p39"/>
          <p:cNvSpPr txBox="1"/>
          <p:nvPr>
            <p:ph idx="9" type="subTitle"/>
          </p:nvPr>
        </p:nvSpPr>
        <p:spPr>
          <a:xfrm>
            <a:off x="8961150" y="2252200"/>
            <a:ext cx="2723100" cy="5307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SzPts val="688"/>
              <a:buNone/>
            </a:pPr>
            <a:r>
              <a:rPr lang="en"/>
              <a:t>2024</a:t>
            </a:r>
            <a:endParaRPr/>
          </a:p>
        </p:txBody>
      </p:sp>
      <p:grpSp>
        <p:nvGrpSpPr>
          <p:cNvPr id="959" name="Google Shape;959;p39"/>
          <p:cNvGrpSpPr/>
          <p:nvPr/>
        </p:nvGrpSpPr>
        <p:grpSpPr>
          <a:xfrm flipH="1">
            <a:off x="10915400" y="4696746"/>
            <a:ext cx="1233114" cy="2161258"/>
            <a:chOff x="3290668" y="1538616"/>
            <a:chExt cx="473092" cy="829180"/>
          </a:xfrm>
        </p:grpSpPr>
        <p:sp>
          <p:nvSpPr>
            <p:cNvPr id="960" name="Google Shape;960;p39"/>
            <p:cNvSpPr/>
            <p:nvPr/>
          </p:nvSpPr>
          <p:spPr>
            <a:xfrm>
              <a:off x="3394142" y="1788352"/>
              <a:ext cx="152683" cy="579444"/>
            </a:xfrm>
            <a:custGeom>
              <a:rect b="b" l="l" r="r" t="t"/>
              <a:pathLst>
                <a:path extrusionOk="0" h="579444" w="152683">
                  <a:moveTo>
                    <a:pt x="134333" y="0"/>
                  </a:moveTo>
                  <a:lnTo>
                    <a:pt x="152683" y="4287"/>
                  </a:lnTo>
                  <a:lnTo>
                    <a:pt x="18350" y="579445"/>
                  </a:lnTo>
                  <a:lnTo>
                    <a:pt x="0" y="575162"/>
                  </a:lnTo>
                  <a:lnTo>
                    <a:pt x="134333"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61" name="Google Shape;961;p39"/>
            <p:cNvSpPr/>
            <p:nvPr/>
          </p:nvSpPr>
          <p:spPr>
            <a:xfrm>
              <a:off x="3435661" y="1819166"/>
              <a:ext cx="136240" cy="199976"/>
            </a:xfrm>
            <a:custGeom>
              <a:rect b="b" l="l" r="r" t="t"/>
              <a:pathLst>
                <a:path extrusionOk="0" h="199976" w="136240">
                  <a:moveTo>
                    <a:pt x="127498" y="0"/>
                  </a:moveTo>
                  <a:cubicBezTo>
                    <a:pt x="127498" y="0"/>
                    <a:pt x="35804" y="27531"/>
                    <a:pt x="12831" y="68612"/>
                  </a:cubicBezTo>
                  <a:cubicBezTo>
                    <a:pt x="1140" y="89512"/>
                    <a:pt x="25339" y="113372"/>
                    <a:pt x="16235" y="131888"/>
                  </a:cubicBezTo>
                  <a:cubicBezTo>
                    <a:pt x="4734" y="155274"/>
                    <a:pt x="-28562" y="230565"/>
                    <a:pt x="55534" y="186291"/>
                  </a:cubicBezTo>
                  <a:cubicBezTo>
                    <a:pt x="173221" y="124330"/>
                    <a:pt x="127498" y="0"/>
                    <a:pt x="127498"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62" name="Google Shape;962;p39"/>
            <p:cNvSpPr/>
            <p:nvPr/>
          </p:nvSpPr>
          <p:spPr>
            <a:xfrm>
              <a:off x="3324799" y="1796001"/>
              <a:ext cx="215904" cy="128284"/>
            </a:xfrm>
            <a:custGeom>
              <a:rect b="b" l="l" r="r" t="t"/>
              <a:pathLst>
                <a:path extrusionOk="0" h="128284" w="215904">
                  <a:moveTo>
                    <a:pt x="215905" y="19339"/>
                  </a:moveTo>
                  <a:cubicBezTo>
                    <a:pt x="215905" y="19339"/>
                    <a:pt x="125858" y="-13183"/>
                    <a:pt x="82932" y="6122"/>
                  </a:cubicBezTo>
                  <a:cubicBezTo>
                    <a:pt x="61092" y="15943"/>
                    <a:pt x="66310" y="49522"/>
                    <a:pt x="47969" y="58966"/>
                  </a:cubicBezTo>
                  <a:cubicBezTo>
                    <a:pt x="24797" y="70896"/>
                    <a:pt x="-46806" y="111527"/>
                    <a:pt x="47110" y="126076"/>
                  </a:cubicBezTo>
                  <a:cubicBezTo>
                    <a:pt x="178545" y="146434"/>
                    <a:pt x="215905" y="19339"/>
                    <a:pt x="215905" y="1933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63" name="Google Shape;963;p39"/>
            <p:cNvSpPr/>
            <p:nvPr/>
          </p:nvSpPr>
          <p:spPr>
            <a:xfrm>
              <a:off x="3326308" y="1686045"/>
              <a:ext cx="205477" cy="129825"/>
            </a:xfrm>
            <a:custGeom>
              <a:rect b="b" l="l" r="r" t="t"/>
              <a:pathLst>
                <a:path extrusionOk="0" h="129825" w="205477">
                  <a:moveTo>
                    <a:pt x="205478" y="118018"/>
                  </a:moveTo>
                  <a:cubicBezTo>
                    <a:pt x="205478" y="118018"/>
                    <a:pt x="173287" y="27854"/>
                    <a:pt x="131085" y="7014"/>
                  </a:cubicBezTo>
                  <a:cubicBezTo>
                    <a:pt x="109614" y="-3592"/>
                    <a:pt x="87026" y="21798"/>
                    <a:pt x="68068" y="13653"/>
                  </a:cubicBezTo>
                  <a:cubicBezTo>
                    <a:pt x="44124" y="3367"/>
                    <a:pt x="-32775" y="-26031"/>
                    <a:pt x="15746" y="55685"/>
                  </a:cubicBezTo>
                  <a:cubicBezTo>
                    <a:pt x="83649" y="170044"/>
                    <a:pt x="205478" y="118018"/>
                    <a:pt x="205478" y="11801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64" name="Google Shape;964;p39"/>
            <p:cNvSpPr/>
            <p:nvPr/>
          </p:nvSpPr>
          <p:spPr>
            <a:xfrm>
              <a:off x="3421303" y="1574504"/>
              <a:ext cx="129777" cy="213151"/>
            </a:xfrm>
            <a:custGeom>
              <a:rect b="b" l="l" r="r" t="t"/>
              <a:pathLst>
                <a:path extrusionOk="0" h="213151" w="129777">
                  <a:moveTo>
                    <a:pt x="113507" y="213152"/>
                  </a:moveTo>
                  <a:cubicBezTo>
                    <a:pt x="113507" y="213152"/>
                    <a:pt x="143119" y="122105"/>
                    <a:pt x="122445" y="79823"/>
                  </a:cubicBezTo>
                  <a:cubicBezTo>
                    <a:pt x="111928" y="58307"/>
                    <a:pt x="78531" y="64606"/>
                    <a:pt x="68500" y="46575"/>
                  </a:cubicBezTo>
                  <a:cubicBezTo>
                    <a:pt x="55833" y="23801"/>
                    <a:pt x="12919" y="-46459"/>
                    <a:pt x="1402" y="47879"/>
                  </a:cubicBezTo>
                  <a:cubicBezTo>
                    <a:pt x="-14721" y="179896"/>
                    <a:pt x="113507" y="213152"/>
                    <a:pt x="113507" y="21315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65" name="Google Shape;965;p39"/>
            <p:cNvSpPr/>
            <p:nvPr/>
          </p:nvSpPr>
          <p:spPr>
            <a:xfrm>
              <a:off x="3517531" y="1577955"/>
              <a:ext cx="136714" cy="199559"/>
            </a:xfrm>
            <a:custGeom>
              <a:rect b="b" l="l" r="r" t="t"/>
              <a:pathLst>
                <a:path extrusionOk="0" h="199559" w="136714">
                  <a:moveTo>
                    <a:pt x="8535" y="199560"/>
                  </a:moveTo>
                  <a:cubicBezTo>
                    <a:pt x="8535" y="199560"/>
                    <a:pt x="100331" y="172373"/>
                    <a:pt x="123457" y="131377"/>
                  </a:cubicBezTo>
                  <a:cubicBezTo>
                    <a:pt x="135225" y="110521"/>
                    <a:pt x="111115" y="86569"/>
                    <a:pt x="120288" y="68089"/>
                  </a:cubicBezTo>
                  <a:cubicBezTo>
                    <a:pt x="131877" y="44743"/>
                    <a:pt x="165453" y="-30422"/>
                    <a:pt x="81195" y="13536"/>
                  </a:cubicBezTo>
                  <a:cubicBezTo>
                    <a:pt x="-36723" y="75060"/>
                    <a:pt x="8535" y="199560"/>
                    <a:pt x="8535" y="19956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66" name="Google Shape;966;p39"/>
            <p:cNvSpPr/>
            <p:nvPr/>
          </p:nvSpPr>
          <p:spPr>
            <a:xfrm>
              <a:off x="3543291" y="1677119"/>
              <a:ext cx="216901" cy="127765"/>
            </a:xfrm>
            <a:custGeom>
              <a:rect b="b" l="l" r="r" t="t"/>
              <a:pathLst>
                <a:path extrusionOk="0" h="127765" w="216901">
                  <a:moveTo>
                    <a:pt x="0" y="107214"/>
                  </a:moveTo>
                  <a:cubicBezTo>
                    <a:pt x="0" y="107214"/>
                    <a:pt x="89638" y="140841"/>
                    <a:pt x="132799" y="122066"/>
                  </a:cubicBezTo>
                  <a:cubicBezTo>
                    <a:pt x="154760" y="112512"/>
                    <a:pt x="149955" y="78873"/>
                    <a:pt x="168414" y="69655"/>
                  </a:cubicBezTo>
                  <a:cubicBezTo>
                    <a:pt x="191727" y="58009"/>
                    <a:pt x="263824" y="18260"/>
                    <a:pt x="170094" y="2561"/>
                  </a:cubicBezTo>
                  <a:cubicBezTo>
                    <a:pt x="38919" y="-19412"/>
                    <a:pt x="0" y="107214"/>
                    <a:pt x="0" y="10721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67" name="Google Shape;967;p39"/>
            <p:cNvSpPr/>
            <p:nvPr/>
          </p:nvSpPr>
          <p:spPr>
            <a:xfrm>
              <a:off x="3558075" y="1782931"/>
              <a:ext cx="205685" cy="129579"/>
            </a:xfrm>
            <a:custGeom>
              <a:rect b="b" l="l" r="r" t="t"/>
              <a:pathLst>
                <a:path extrusionOk="0" h="129579" w="205685">
                  <a:moveTo>
                    <a:pt x="0" y="11938"/>
                  </a:moveTo>
                  <a:cubicBezTo>
                    <a:pt x="0" y="11938"/>
                    <a:pt x="32373" y="102037"/>
                    <a:pt x="74615" y="122792"/>
                  </a:cubicBezTo>
                  <a:cubicBezTo>
                    <a:pt x="96111" y="133353"/>
                    <a:pt x="118647" y="107919"/>
                    <a:pt x="137620" y="116023"/>
                  </a:cubicBezTo>
                  <a:cubicBezTo>
                    <a:pt x="161585" y="126265"/>
                    <a:pt x="238544" y="155509"/>
                    <a:pt x="189857" y="73887"/>
                  </a:cubicBezTo>
                  <a:cubicBezTo>
                    <a:pt x="121723" y="-40335"/>
                    <a:pt x="0" y="11938"/>
                    <a:pt x="0" y="1193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68" name="Google Shape;968;p39"/>
            <p:cNvSpPr/>
            <p:nvPr/>
          </p:nvSpPr>
          <p:spPr>
            <a:xfrm>
              <a:off x="3531867" y="1803990"/>
              <a:ext cx="130969" cy="211078"/>
            </a:xfrm>
            <a:custGeom>
              <a:rect b="b" l="l" r="r" t="t"/>
              <a:pathLst>
                <a:path extrusionOk="0" h="211078" w="130969">
                  <a:moveTo>
                    <a:pt x="14189" y="0"/>
                  </a:moveTo>
                  <a:cubicBezTo>
                    <a:pt x="14189" y="0"/>
                    <a:pt x="-13339" y="91694"/>
                    <a:pt x="8291" y="133499"/>
                  </a:cubicBezTo>
                  <a:cubicBezTo>
                    <a:pt x="19297" y="154768"/>
                    <a:pt x="52541" y="147712"/>
                    <a:pt x="62977" y="165508"/>
                  </a:cubicBezTo>
                  <a:cubicBezTo>
                    <a:pt x="76161" y="187991"/>
                    <a:pt x="120662" y="257254"/>
                    <a:pt x="130034" y="162678"/>
                  </a:cubicBezTo>
                  <a:cubicBezTo>
                    <a:pt x="143142" y="30325"/>
                    <a:pt x="14189" y="0"/>
                    <a:pt x="14189"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69" name="Google Shape;969;p39"/>
            <p:cNvSpPr/>
            <p:nvPr/>
          </p:nvSpPr>
          <p:spPr>
            <a:xfrm>
              <a:off x="3555678" y="1682279"/>
              <a:ext cx="143534" cy="82408"/>
            </a:xfrm>
            <a:custGeom>
              <a:rect b="b" l="l" r="r" t="t"/>
              <a:pathLst>
                <a:path extrusionOk="0" h="82408" w="143534">
                  <a:moveTo>
                    <a:pt x="143534" y="3073"/>
                  </a:moveTo>
                  <a:cubicBezTo>
                    <a:pt x="143526" y="1384"/>
                    <a:pt x="142122" y="-8"/>
                    <a:pt x="140429" y="0"/>
                  </a:cubicBezTo>
                  <a:cubicBezTo>
                    <a:pt x="139976" y="4"/>
                    <a:pt x="139171" y="-8"/>
                    <a:pt x="137976" y="32"/>
                  </a:cubicBezTo>
                  <a:cubicBezTo>
                    <a:pt x="136001" y="105"/>
                    <a:pt x="133783" y="247"/>
                    <a:pt x="131281" y="433"/>
                  </a:cubicBezTo>
                  <a:cubicBezTo>
                    <a:pt x="124156" y="959"/>
                    <a:pt x="116408" y="1846"/>
                    <a:pt x="108478" y="3247"/>
                  </a:cubicBezTo>
                  <a:cubicBezTo>
                    <a:pt x="90079" y="6493"/>
                    <a:pt x="73121" y="11841"/>
                    <a:pt x="58920" y="19726"/>
                  </a:cubicBezTo>
                  <a:cubicBezTo>
                    <a:pt x="57589" y="20467"/>
                    <a:pt x="56305" y="21240"/>
                    <a:pt x="54986" y="22050"/>
                  </a:cubicBezTo>
                  <a:cubicBezTo>
                    <a:pt x="39684" y="31385"/>
                    <a:pt x="25714" y="44631"/>
                    <a:pt x="13395" y="59860"/>
                  </a:cubicBezTo>
                  <a:cubicBezTo>
                    <a:pt x="9796" y="64313"/>
                    <a:pt x="6598" y="68672"/>
                    <a:pt x="3858" y="72656"/>
                  </a:cubicBezTo>
                  <a:cubicBezTo>
                    <a:pt x="2894" y="74052"/>
                    <a:pt x="611" y="77445"/>
                    <a:pt x="453" y="77700"/>
                  </a:cubicBezTo>
                  <a:cubicBezTo>
                    <a:pt x="-425" y="79145"/>
                    <a:pt x="8" y="81076"/>
                    <a:pt x="1449" y="81954"/>
                  </a:cubicBezTo>
                  <a:cubicBezTo>
                    <a:pt x="2894" y="82833"/>
                    <a:pt x="4825" y="82404"/>
                    <a:pt x="5704" y="80958"/>
                  </a:cubicBezTo>
                  <a:cubicBezTo>
                    <a:pt x="5833" y="80744"/>
                    <a:pt x="7975" y="77404"/>
                    <a:pt x="8902" y="76060"/>
                  </a:cubicBezTo>
                  <a:cubicBezTo>
                    <a:pt x="11557" y="72202"/>
                    <a:pt x="14674" y="68085"/>
                    <a:pt x="18176" y="63762"/>
                  </a:cubicBezTo>
                  <a:cubicBezTo>
                    <a:pt x="30086" y="49035"/>
                    <a:pt x="43566" y="36146"/>
                    <a:pt x="58184" y="27224"/>
                  </a:cubicBezTo>
                  <a:cubicBezTo>
                    <a:pt x="59435" y="26459"/>
                    <a:pt x="60653" y="25750"/>
                    <a:pt x="61912" y="25050"/>
                  </a:cubicBezTo>
                  <a:cubicBezTo>
                    <a:pt x="75441" y="17537"/>
                    <a:pt x="91743" y="12460"/>
                    <a:pt x="109522" y="9327"/>
                  </a:cubicBezTo>
                  <a:cubicBezTo>
                    <a:pt x="117242" y="7963"/>
                    <a:pt x="124767" y="7003"/>
                    <a:pt x="131698" y="6493"/>
                  </a:cubicBezTo>
                  <a:cubicBezTo>
                    <a:pt x="134118" y="6315"/>
                    <a:pt x="136284" y="6311"/>
                    <a:pt x="138183" y="6242"/>
                  </a:cubicBezTo>
                  <a:cubicBezTo>
                    <a:pt x="139316" y="6198"/>
                    <a:pt x="140069" y="6177"/>
                    <a:pt x="140462" y="6177"/>
                  </a:cubicBezTo>
                  <a:cubicBezTo>
                    <a:pt x="142154" y="6165"/>
                    <a:pt x="143547" y="4761"/>
                    <a:pt x="143534" y="3073"/>
                  </a:cubicBezTo>
                  <a:close/>
                </a:path>
              </a:pathLst>
            </a:custGeom>
            <a:solidFill>
              <a:srgbClr val="0000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970" name="Google Shape;970;p39"/>
            <p:cNvGrpSpPr/>
            <p:nvPr/>
          </p:nvGrpSpPr>
          <p:grpSpPr>
            <a:xfrm>
              <a:off x="3290668" y="1538616"/>
              <a:ext cx="378700" cy="525092"/>
              <a:chOff x="3290668" y="1538616"/>
              <a:chExt cx="378700" cy="525092"/>
            </a:xfrm>
          </p:grpSpPr>
          <p:sp>
            <p:nvSpPr>
              <p:cNvPr id="971" name="Google Shape;971;p39"/>
              <p:cNvSpPr/>
              <p:nvPr/>
            </p:nvSpPr>
            <p:spPr>
              <a:xfrm>
                <a:off x="3290668" y="1912836"/>
                <a:ext cx="26427" cy="51222"/>
              </a:xfrm>
              <a:custGeom>
                <a:rect b="b" l="l" r="r" t="t"/>
                <a:pathLst>
                  <a:path extrusionOk="0" h="51222" w="26427">
                    <a:moveTo>
                      <a:pt x="2563" y="33"/>
                    </a:moveTo>
                    <a:cubicBezTo>
                      <a:pt x="891" y="275"/>
                      <a:pt x="-206" y="1777"/>
                      <a:pt x="33" y="3449"/>
                    </a:cubicBezTo>
                    <a:cubicBezTo>
                      <a:pt x="85" y="3809"/>
                      <a:pt x="126" y="4457"/>
                      <a:pt x="283" y="5348"/>
                    </a:cubicBezTo>
                    <a:cubicBezTo>
                      <a:pt x="551" y="6813"/>
                      <a:pt x="895" y="8526"/>
                      <a:pt x="1295" y="10278"/>
                    </a:cubicBezTo>
                    <a:cubicBezTo>
                      <a:pt x="2445" y="15298"/>
                      <a:pt x="3979" y="20245"/>
                      <a:pt x="5850" y="24953"/>
                    </a:cubicBezTo>
                    <a:cubicBezTo>
                      <a:pt x="6267" y="26001"/>
                      <a:pt x="6667" y="26997"/>
                      <a:pt x="7117" y="27989"/>
                    </a:cubicBezTo>
                    <a:cubicBezTo>
                      <a:pt x="8501" y="31070"/>
                      <a:pt x="10128" y="34312"/>
                      <a:pt x="12051" y="37478"/>
                    </a:cubicBezTo>
                    <a:cubicBezTo>
                      <a:pt x="13991" y="40676"/>
                      <a:pt x="16051" y="43651"/>
                      <a:pt x="18124" y="46461"/>
                    </a:cubicBezTo>
                    <a:cubicBezTo>
                      <a:pt x="18848" y="47444"/>
                      <a:pt x="20880" y="49946"/>
                      <a:pt x="21030" y="50128"/>
                    </a:cubicBezTo>
                    <a:cubicBezTo>
                      <a:pt x="22111" y="51432"/>
                      <a:pt x="24034" y="51585"/>
                      <a:pt x="25333" y="50509"/>
                    </a:cubicBezTo>
                    <a:cubicBezTo>
                      <a:pt x="26637" y="49432"/>
                      <a:pt x="26791" y="47509"/>
                      <a:pt x="25714" y="46205"/>
                    </a:cubicBezTo>
                    <a:cubicBezTo>
                      <a:pt x="25208" y="45598"/>
                      <a:pt x="24232" y="44513"/>
                      <a:pt x="23054" y="42918"/>
                    </a:cubicBezTo>
                    <a:cubicBezTo>
                      <a:pt x="21087" y="40251"/>
                      <a:pt x="19196" y="37344"/>
                      <a:pt x="17363" y="34316"/>
                    </a:cubicBezTo>
                    <a:cubicBezTo>
                      <a:pt x="15565" y="31349"/>
                      <a:pt x="13958" y="28422"/>
                      <a:pt x="12683" y="25588"/>
                    </a:cubicBezTo>
                    <a:cubicBezTo>
                      <a:pt x="12274" y="24678"/>
                      <a:pt x="11926" y="23641"/>
                      <a:pt x="11545" y="22678"/>
                    </a:cubicBezTo>
                    <a:cubicBezTo>
                      <a:pt x="9801" y="18290"/>
                      <a:pt x="8327" y="13622"/>
                      <a:pt x="7242" y="8890"/>
                    </a:cubicBezTo>
                    <a:cubicBezTo>
                      <a:pt x="6866" y="7230"/>
                      <a:pt x="6607" y="5712"/>
                      <a:pt x="6356" y="4336"/>
                    </a:cubicBezTo>
                    <a:cubicBezTo>
                      <a:pt x="6210" y="3518"/>
                      <a:pt x="6145" y="2854"/>
                      <a:pt x="6105" y="2563"/>
                    </a:cubicBezTo>
                    <a:cubicBezTo>
                      <a:pt x="5862" y="891"/>
                      <a:pt x="4234" y="-206"/>
                      <a:pt x="2563" y="33"/>
                    </a:cubicBezTo>
                    <a:close/>
                  </a:path>
                </a:pathLst>
              </a:custGeom>
              <a:solidFill>
                <a:srgbClr val="0000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72" name="Google Shape;972;p39"/>
              <p:cNvSpPr/>
              <p:nvPr/>
            </p:nvSpPr>
            <p:spPr>
              <a:xfrm>
                <a:off x="3297649" y="1853652"/>
                <a:ext cx="32480" cy="109832"/>
              </a:xfrm>
              <a:custGeom>
                <a:rect b="b" l="l" r="r" t="t"/>
                <a:pathLst>
                  <a:path extrusionOk="0" h="109832" w="32480">
                    <a:moveTo>
                      <a:pt x="4058" y="12"/>
                    </a:moveTo>
                    <a:cubicBezTo>
                      <a:pt x="2374" y="-138"/>
                      <a:pt x="791" y="1113"/>
                      <a:pt x="641" y="2797"/>
                    </a:cubicBezTo>
                    <a:cubicBezTo>
                      <a:pt x="617" y="3064"/>
                      <a:pt x="467" y="6841"/>
                      <a:pt x="386" y="8363"/>
                    </a:cubicBezTo>
                    <a:cubicBezTo>
                      <a:pt x="-290" y="21091"/>
                      <a:pt x="-152" y="34798"/>
                      <a:pt x="1398" y="47833"/>
                    </a:cubicBezTo>
                    <a:cubicBezTo>
                      <a:pt x="2070" y="53459"/>
                      <a:pt x="2993" y="58827"/>
                      <a:pt x="4183" y="63645"/>
                    </a:cubicBezTo>
                    <a:cubicBezTo>
                      <a:pt x="6422" y="72692"/>
                      <a:pt x="9919" y="81375"/>
                      <a:pt x="14304" y="89577"/>
                    </a:cubicBezTo>
                    <a:cubicBezTo>
                      <a:pt x="17101" y="94811"/>
                      <a:pt x="20032" y="99479"/>
                      <a:pt x="23031" y="103620"/>
                    </a:cubicBezTo>
                    <a:cubicBezTo>
                      <a:pt x="24088" y="105073"/>
                      <a:pt x="25059" y="106316"/>
                      <a:pt x="25942" y="107413"/>
                    </a:cubicBezTo>
                    <a:cubicBezTo>
                      <a:pt x="26480" y="108085"/>
                      <a:pt x="26857" y="108550"/>
                      <a:pt x="27079" y="108806"/>
                    </a:cubicBezTo>
                    <a:cubicBezTo>
                      <a:pt x="28197" y="110073"/>
                      <a:pt x="30116" y="110178"/>
                      <a:pt x="31383" y="109061"/>
                    </a:cubicBezTo>
                    <a:cubicBezTo>
                      <a:pt x="32650" y="107943"/>
                      <a:pt x="32880" y="106024"/>
                      <a:pt x="31759" y="104757"/>
                    </a:cubicBezTo>
                    <a:cubicBezTo>
                      <a:pt x="31593" y="104571"/>
                      <a:pt x="31233" y="104219"/>
                      <a:pt x="30747" y="103620"/>
                    </a:cubicBezTo>
                    <a:cubicBezTo>
                      <a:pt x="29929" y="102604"/>
                      <a:pt x="28958" y="101446"/>
                      <a:pt x="27966" y="100078"/>
                    </a:cubicBezTo>
                    <a:cubicBezTo>
                      <a:pt x="25120" y="96151"/>
                      <a:pt x="22274" y="91641"/>
                      <a:pt x="19615" y="86666"/>
                    </a:cubicBezTo>
                    <a:cubicBezTo>
                      <a:pt x="15457" y="78890"/>
                      <a:pt x="12235" y="70652"/>
                      <a:pt x="10130" y="62127"/>
                    </a:cubicBezTo>
                    <a:cubicBezTo>
                      <a:pt x="9001" y="57568"/>
                      <a:pt x="8114" y="52589"/>
                      <a:pt x="7470" y="47197"/>
                    </a:cubicBezTo>
                    <a:cubicBezTo>
                      <a:pt x="5968" y="34571"/>
                      <a:pt x="5802" y="21022"/>
                      <a:pt x="6458" y="8614"/>
                    </a:cubicBezTo>
                    <a:cubicBezTo>
                      <a:pt x="6539" y="7137"/>
                      <a:pt x="6819" y="3538"/>
                      <a:pt x="6839" y="3303"/>
                    </a:cubicBezTo>
                    <a:cubicBezTo>
                      <a:pt x="6993" y="1619"/>
                      <a:pt x="5738" y="166"/>
                      <a:pt x="4058" y="12"/>
                    </a:cubicBezTo>
                    <a:close/>
                  </a:path>
                </a:pathLst>
              </a:custGeom>
              <a:solidFill>
                <a:srgbClr val="0000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73" name="Google Shape;973;p39"/>
              <p:cNvSpPr/>
              <p:nvPr/>
            </p:nvSpPr>
            <p:spPr>
              <a:xfrm>
                <a:off x="3594494" y="1538616"/>
                <a:ext cx="33348" cy="22774"/>
              </a:xfrm>
              <a:custGeom>
                <a:rect b="b" l="l" r="r" t="t"/>
                <a:pathLst>
                  <a:path extrusionOk="0" h="22774" w="33348">
                    <a:moveTo>
                      <a:pt x="4114" y="181"/>
                    </a:moveTo>
                    <a:cubicBezTo>
                      <a:pt x="2532" y="-406"/>
                      <a:pt x="783" y="492"/>
                      <a:pt x="196" y="2079"/>
                    </a:cubicBezTo>
                    <a:cubicBezTo>
                      <a:pt x="-391" y="3662"/>
                      <a:pt x="382" y="5411"/>
                      <a:pt x="1965" y="5998"/>
                    </a:cubicBezTo>
                    <a:cubicBezTo>
                      <a:pt x="2669" y="6261"/>
                      <a:pt x="3880" y="6698"/>
                      <a:pt x="5507" y="7390"/>
                    </a:cubicBezTo>
                    <a:cubicBezTo>
                      <a:pt x="8223" y="8548"/>
                      <a:pt x="10960" y="9835"/>
                      <a:pt x="13478" y="11187"/>
                    </a:cubicBezTo>
                    <a:cubicBezTo>
                      <a:pt x="14571" y="11770"/>
                      <a:pt x="15550" y="12370"/>
                      <a:pt x="16514" y="12957"/>
                    </a:cubicBezTo>
                    <a:cubicBezTo>
                      <a:pt x="17562" y="13596"/>
                      <a:pt x="18627" y="14244"/>
                      <a:pt x="19676" y="14981"/>
                    </a:cubicBezTo>
                    <a:cubicBezTo>
                      <a:pt x="21833" y="16495"/>
                      <a:pt x="23882" y="18166"/>
                      <a:pt x="25748" y="19790"/>
                    </a:cubicBezTo>
                    <a:cubicBezTo>
                      <a:pt x="26861" y="20757"/>
                      <a:pt x="27739" y="21530"/>
                      <a:pt x="28152" y="21939"/>
                    </a:cubicBezTo>
                    <a:cubicBezTo>
                      <a:pt x="29355" y="23125"/>
                      <a:pt x="31265" y="23016"/>
                      <a:pt x="32451" y="21814"/>
                    </a:cubicBezTo>
                    <a:cubicBezTo>
                      <a:pt x="33641" y="20612"/>
                      <a:pt x="33654" y="18701"/>
                      <a:pt x="32451" y="17511"/>
                    </a:cubicBezTo>
                    <a:cubicBezTo>
                      <a:pt x="31953" y="17017"/>
                      <a:pt x="31014" y="16167"/>
                      <a:pt x="29796" y="15106"/>
                    </a:cubicBezTo>
                    <a:cubicBezTo>
                      <a:pt x="27780" y="13353"/>
                      <a:pt x="25561" y="11689"/>
                      <a:pt x="23218" y="10046"/>
                    </a:cubicBezTo>
                    <a:cubicBezTo>
                      <a:pt x="22068" y="9240"/>
                      <a:pt x="20963" y="8479"/>
                      <a:pt x="19801" y="7771"/>
                    </a:cubicBezTo>
                    <a:cubicBezTo>
                      <a:pt x="18740" y="7119"/>
                      <a:pt x="17579" y="6386"/>
                      <a:pt x="16388" y="5747"/>
                    </a:cubicBezTo>
                    <a:cubicBezTo>
                      <a:pt x="13692" y="4302"/>
                      <a:pt x="10782" y="3047"/>
                      <a:pt x="7912" y="1824"/>
                    </a:cubicBezTo>
                    <a:cubicBezTo>
                      <a:pt x="6908" y="1395"/>
                      <a:pt x="4321" y="258"/>
                      <a:pt x="4114" y="181"/>
                    </a:cubicBezTo>
                    <a:close/>
                  </a:path>
                </a:pathLst>
              </a:custGeom>
              <a:solidFill>
                <a:srgbClr val="0000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74" name="Google Shape;974;p39"/>
              <p:cNvSpPr/>
              <p:nvPr/>
            </p:nvSpPr>
            <p:spPr>
              <a:xfrm>
                <a:off x="3556954" y="1545650"/>
                <a:ext cx="63623" cy="23841"/>
              </a:xfrm>
              <a:custGeom>
                <a:rect b="b" l="l" r="r" t="t"/>
                <a:pathLst>
                  <a:path extrusionOk="0" h="23841" w="63623">
                    <a:moveTo>
                      <a:pt x="5983" y="357"/>
                    </a:moveTo>
                    <a:cubicBezTo>
                      <a:pt x="4424" y="499"/>
                      <a:pt x="3214" y="636"/>
                      <a:pt x="2566" y="738"/>
                    </a:cubicBezTo>
                    <a:cubicBezTo>
                      <a:pt x="898" y="993"/>
                      <a:pt x="-219" y="2608"/>
                      <a:pt x="36" y="4280"/>
                    </a:cubicBezTo>
                    <a:cubicBezTo>
                      <a:pt x="291" y="5951"/>
                      <a:pt x="1910" y="7065"/>
                      <a:pt x="3578" y="6810"/>
                    </a:cubicBezTo>
                    <a:cubicBezTo>
                      <a:pt x="4105" y="6729"/>
                      <a:pt x="5060" y="6684"/>
                      <a:pt x="6489" y="6555"/>
                    </a:cubicBezTo>
                    <a:cubicBezTo>
                      <a:pt x="13723" y="5907"/>
                      <a:pt x="21661" y="6028"/>
                      <a:pt x="29004" y="7567"/>
                    </a:cubicBezTo>
                    <a:cubicBezTo>
                      <a:pt x="29903" y="7757"/>
                      <a:pt x="30802" y="7971"/>
                      <a:pt x="31664" y="8202"/>
                    </a:cubicBezTo>
                    <a:cubicBezTo>
                      <a:pt x="36502" y="9481"/>
                      <a:pt x="41732" y="11846"/>
                      <a:pt x="47096" y="15031"/>
                    </a:cubicBezTo>
                    <a:cubicBezTo>
                      <a:pt x="50063" y="16796"/>
                      <a:pt x="52880" y="18707"/>
                      <a:pt x="55447" y="20598"/>
                    </a:cubicBezTo>
                    <a:cubicBezTo>
                      <a:pt x="56977" y="21727"/>
                      <a:pt x="58034" y="22646"/>
                      <a:pt x="58609" y="23128"/>
                    </a:cubicBezTo>
                    <a:cubicBezTo>
                      <a:pt x="59904" y="24213"/>
                      <a:pt x="61827" y="24043"/>
                      <a:pt x="62907" y="22747"/>
                    </a:cubicBezTo>
                    <a:cubicBezTo>
                      <a:pt x="63992" y="21452"/>
                      <a:pt x="63827" y="19407"/>
                      <a:pt x="62531" y="18323"/>
                    </a:cubicBezTo>
                    <a:cubicBezTo>
                      <a:pt x="62353" y="18173"/>
                      <a:pt x="60070" y="16367"/>
                      <a:pt x="59115" y="15663"/>
                    </a:cubicBezTo>
                    <a:cubicBezTo>
                      <a:pt x="56394" y="13659"/>
                      <a:pt x="53411" y="11591"/>
                      <a:pt x="50257" y="9720"/>
                    </a:cubicBezTo>
                    <a:cubicBezTo>
                      <a:pt x="44444" y="6263"/>
                      <a:pt x="38643" y="3697"/>
                      <a:pt x="33182" y="2256"/>
                    </a:cubicBezTo>
                    <a:cubicBezTo>
                      <a:pt x="32215" y="2000"/>
                      <a:pt x="31272" y="1830"/>
                      <a:pt x="30272" y="1624"/>
                    </a:cubicBezTo>
                    <a:cubicBezTo>
                      <a:pt x="22240" y="-60"/>
                      <a:pt x="13767" y="-343"/>
                      <a:pt x="5983" y="357"/>
                    </a:cubicBezTo>
                    <a:close/>
                  </a:path>
                </a:pathLst>
              </a:custGeom>
              <a:solidFill>
                <a:srgbClr val="0000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75" name="Google Shape;975;p39"/>
              <p:cNvSpPr/>
              <p:nvPr/>
            </p:nvSpPr>
            <p:spPr>
              <a:xfrm>
                <a:off x="3592788" y="2021746"/>
                <a:ext cx="76580" cy="29267"/>
              </a:xfrm>
              <a:custGeom>
                <a:rect b="b" l="l" r="r" t="t"/>
                <a:pathLst>
                  <a:path extrusionOk="0" h="29267" w="76580">
                    <a:moveTo>
                      <a:pt x="71732" y="547"/>
                    </a:moveTo>
                    <a:cubicBezTo>
                      <a:pt x="71521" y="692"/>
                      <a:pt x="68259" y="2773"/>
                      <a:pt x="66923" y="3583"/>
                    </a:cubicBezTo>
                    <a:cubicBezTo>
                      <a:pt x="63101" y="5906"/>
                      <a:pt x="58936" y="8250"/>
                      <a:pt x="54527" y="10416"/>
                    </a:cubicBezTo>
                    <a:cubicBezTo>
                      <a:pt x="49374" y="12942"/>
                      <a:pt x="44310" y="15104"/>
                      <a:pt x="39347" y="16739"/>
                    </a:cubicBezTo>
                    <a:cubicBezTo>
                      <a:pt x="37817" y="17245"/>
                      <a:pt x="36161" y="17682"/>
                      <a:pt x="34538" y="18132"/>
                    </a:cubicBezTo>
                    <a:cubicBezTo>
                      <a:pt x="27636" y="20051"/>
                      <a:pt x="20212" y="21403"/>
                      <a:pt x="12779" y="22305"/>
                    </a:cubicBezTo>
                    <a:cubicBezTo>
                      <a:pt x="10176" y="22625"/>
                      <a:pt x="7861" y="22896"/>
                      <a:pt x="5695" y="23066"/>
                    </a:cubicBezTo>
                    <a:cubicBezTo>
                      <a:pt x="4407" y="23168"/>
                      <a:pt x="3383" y="23172"/>
                      <a:pt x="2914" y="23192"/>
                    </a:cubicBezTo>
                    <a:cubicBezTo>
                      <a:pt x="1226" y="23269"/>
                      <a:pt x="-74" y="24665"/>
                      <a:pt x="3" y="26353"/>
                    </a:cubicBezTo>
                    <a:cubicBezTo>
                      <a:pt x="76" y="28042"/>
                      <a:pt x="1606" y="29341"/>
                      <a:pt x="3290" y="29264"/>
                    </a:cubicBezTo>
                    <a:cubicBezTo>
                      <a:pt x="3829" y="29240"/>
                      <a:pt x="4715" y="29244"/>
                      <a:pt x="6075" y="29139"/>
                    </a:cubicBezTo>
                    <a:cubicBezTo>
                      <a:pt x="8326" y="28964"/>
                      <a:pt x="10844" y="28709"/>
                      <a:pt x="13540" y="28377"/>
                    </a:cubicBezTo>
                    <a:cubicBezTo>
                      <a:pt x="21252" y="27438"/>
                      <a:pt x="28951" y="25957"/>
                      <a:pt x="36181" y="23953"/>
                    </a:cubicBezTo>
                    <a:cubicBezTo>
                      <a:pt x="37898" y="23475"/>
                      <a:pt x="39622" y="22969"/>
                      <a:pt x="41241" y="22435"/>
                    </a:cubicBezTo>
                    <a:cubicBezTo>
                      <a:pt x="46496" y="20702"/>
                      <a:pt x="51920" y="18500"/>
                      <a:pt x="57309" y="15857"/>
                    </a:cubicBezTo>
                    <a:cubicBezTo>
                      <a:pt x="61895" y="13606"/>
                      <a:pt x="66243" y="11181"/>
                      <a:pt x="70214" y="8772"/>
                    </a:cubicBezTo>
                    <a:cubicBezTo>
                      <a:pt x="71606" y="7926"/>
                      <a:pt x="75023" y="5781"/>
                      <a:pt x="75274" y="5607"/>
                    </a:cubicBezTo>
                    <a:cubicBezTo>
                      <a:pt x="76667" y="4651"/>
                      <a:pt x="76991" y="2700"/>
                      <a:pt x="76031" y="1308"/>
                    </a:cubicBezTo>
                    <a:cubicBezTo>
                      <a:pt x="75076" y="-85"/>
                      <a:pt x="73124" y="-409"/>
                      <a:pt x="71732" y="547"/>
                    </a:cubicBezTo>
                    <a:close/>
                  </a:path>
                </a:pathLst>
              </a:custGeom>
              <a:solidFill>
                <a:srgbClr val="0000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76" name="Google Shape;976;p39"/>
              <p:cNvSpPr/>
              <p:nvPr/>
            </p:nvSpPr>
            <p:spPr>
              <a:xfrm>
                <a:off x="3608569" y="2047779"/>
                <a:ext cx="46279" cy="15929"/>
              </a:xfrm>
              <a:custGeom>
                <a:rect b="b" l="l" r="r" t="t"/>
                <a:pathLst>
                  <a:path extrusionOk="0" h="15929" w="46279">
                    <a:moveTo>
                      <a:pt x="41653" y="450"/>
                    </a:moveTo>
                    <a:cubicBezTo>
                      <a:pt x="41216" y="717"/>
                      <a:pt x="40297" y="1207"/>
                      <a:pt x="39123" y="1838"/>
                    </a:cubicBezTo>
                    <a:cubicBezTo>
                      <a:pt x="37159" y="2903"/>
                      <a:pt x="35038" y="4012"/>
                      <a:pt x="32800" y="5004"/>
                    </a:cubicBezTo>
                    <a:cubicBezTo>
                      <a:pt x="29286" y="6554"/>
                      <a:pt x="25845" y="7777"/>
                      <a:pt x="22679" y="8546"/>
                    </a:cubicBezTo>
                    <a:cubicBezTo>
                      <a:pt x="22477" y="8595"/>
                      <a:pt x="22501" y="8623"/>
                      <a:pt x="22299" y="8672"/>
                    </a:cubicBezTo>
                    <a:cubicBezTo>
                      <a:pt x="16781" y="9947"/>
                      <a:pt x="10932" y="10044"/>
                      <a:pt x="5600" y="9558"/>
                    </a:cubicBezTo>
                    <a:cubicBezTo>
                      <a:pt x="4629" y="9469"/>
                      <a:pt x="3916" y="9356"/>
                      <a:pt x="3576" y="9303"/>
                    </a:cubicBezTo>
                    <a:cubicBezTo>
                      <a:pt x="1908" y="9044"/>
                      <a:pt x="297" y="10291"/>
                      <a:pt x="34" y="11959"/>
                    </a:cubicBezTo>
                    <a:cubicBezTo>
                      <a:pt x="-225" y="13631"/>
                      <a:pt x="1022" y="15116"/>
                      <a:pt x="2690" y="15375"/>
                    </a:cubicBezTo>
                    <a:cubicBezTo>
                      <a:pt x="3159" y="15448"/>
                      <a:pt x="3989" y="15529"/>
                      <a:pt x="5094" y="15630"/>
                    </a:cubicBezTo>
                    <a:cubicBezTo>
                      <a:pt x="11021" y="16169"/>
                      <a:pt x="17445" y="16063"/>
                      <a:pt x="23691" y="14618"/>
                    </a:cubicBezTo>
                    <a:cubicBezTo>
                      <a:pt x="23926" y="14562"/>
                      <a:pt x="23962" y="14545"/>
                      <a:pt x="24197" y="14489"/>
                    </a:cubicBezTo>
                    <a:cubicBezTo>
                      <a:pt x="27756" y="13627"/>
                      <a:pt x="31508" y="12258"/>
                      <a:pt x="35330" y="10570"/>
                    </a:cubicBezTo>
                    <a:cubicBezTo>
                      <a:pt x="37726" y="9510"/>
                      <a:pt x="39932" y="8416"/>
                      <a:pt x="42033" y="7279"/>
                    </a:cubicBezTo>
                    <a:cubicBezTo>
                      <a:pt x="43300" y="6595"/>
                      <a:pt x="44292" y="6081"/>
                      <a:pt x="44819" y="5761"/>
                    </a:cubicBezTo>
                    <a:cubicBezTo>
                      <a:pt x="46260" y="4883"/>
                      <a:pt x="46709" y="2903"/>
                      <a:pt x="45831" y="1462"/>
                    </a:cubicBezTo>
                    <a:cubicBezTo>
                      <a:pt x="44952" y="17"/>
                      <a:pt x="43098" y="-429"/>
                      <a:pt x="41653" y="450"/>
                    </a:cubicBezTo>
                    <a:close/>
                  </a:path>
                </a:pathLst>
              </a:custGeom>
              <a:solidFill>
                <a:srgbClr val="0000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977" name="Google Shape;977;p39"/>
            <p:cNvSpPr/>
            <p:nvPr/>
          </p:nvSpPr>
          <p:spPr>
            <a:xfrm>
              <a:off x="3522528" y="1615666"/>
              <a:ext cx="47989" cy="141941"/>
            </a:xfrm>
            <a:custGeom>
              <a:rect b="b" l="l" r="r" t="t"/>
              <a:pathLst>
                <a:path extrusionOk="0" h="141941" w="47989">
                  <a:moveTo>
                    <a:pt x="46808" y="644"/>
                  </a:moveTo>
                  <a:cubicBezTo>
                    <a:pt x="45485" y="-408"/>
                    <a:pt x="43598" y="-133"/>
                    <a:pt x="42546" y="1191"/>
                  </a:cubicBezTo>
                  <a:cubicBezTo>
                    <a:pt x="42254" y="1563"/>
                    <a:pt x="41671" y="2300"/>
                    <a:pt x="40914" y="3304"/>
                  </a:cubicBezTo>
                  <a:cubicBezTo>
                    <a:pt x="39663" y="4968"/>
                    <a:pt x="38247" y="6810"/>
                    <a:pt x="36729" y="8951"/>
                  </a:cubicBezTo>
                  <a:cubicBezTo>
                    <a:pt x="32401" y="15060"/>
                    <a:pt x="28037" y="21816"/>
                    <a:pt x="23843" y="28912"/>
                  </a:cubicBezTo>
                  <a:cubicBezTo>
                    <a:pt x="16759" y="40895"/>
                    <a:pt x="10930" y="52752"/>
                    <a:pt x="6987" y="64095"/>
                  </a:cubicBezTo>
                  <a:cubicBezTo>
                    <a:pt x="6197" y="66374"/>
                    <a:pt x="5477" y="68641"/>
                    <a:pt x="4845" y="70859"/>
                  </a:cubicBezTo>
                  <a:cubicBezTo>
                    <a:pt x="-219" y="88630"/>
                    <a:pt x="-964" y="107361"/>
                    <a:pt x="1004" y="125416"/>
                  </a:cubicBezTo>
                  <a:cubicBezTo>
                    <a:pt x="1417" y="129225"/>
                    <a:pt x="1850" y="132690"/>
                    <a:pt x="2409" y="135750"/>
                  </a:cubicBezTo>
                  <a:cubicBezTo>
                    <a:pt x="2607" y="136827"/>
                    <a:pt x="3206" y="139471"/>
                    <a:pt x="3255" y="139661"/>
                  </a:cubicBezTo>
                  <a:cubicBezTo>
                    <a:pt x="3651" y="141304"/>
                    <a:pt x="5315" y="142248"/>
                    <a:pt x="6959" y="141851"/>
                  </a:cubicBezTo>
                  <a:cubicBezTo>
                    <a:pt x="8598" y="141454"/>
                    <a:pt x="9545" y="139791"/>
                    <a:pt x="9145" y="138147"/>
                  </a:cubicBezTo>
                  <a:cubicBezTo>
                    <a:pt x="8999" y="137540"/>
                    <a:pt x="8833" y="136378"/>
                    <a:pt x="8513" y="134641"/>
                  </a:cubicBezTo>
                  <a:cubicBezTo>
                    <a:pt x="7979" y="131719"/>
                    <a:pt x="7448" y="128464"/>
                    <a:pt x="7052" y="124808"/>
                  </a:cubicBezTo>
                  <a:cubicBezTo>
                    <a:pt x="5165" y="107474"/>
                    <a:pt x="5951" y="89444"/>
                    <a:pt x="10768" y="72527"/>
                  </a:cubicBezTo>
                  <a:cubicBezTo>
                    <a:pt x="11367" y="70426"/>
                    <a:pt x="11990" y="68301"/>
                    <a:pt x="12748" y="66127"/>
                  </a:cubicBezTo>
                  <a:cubicBezTo>
                    <a:pt x="16536" y="55217"/>
                    <a:pt x="22208" y="43696"/>
                    <a:pt x="29098" y="32037"/>
                  </a:cubicBezTo>
                  <a:cubicBezTo>
                    <a:pt x="33203" y="25095"/>
                    <a:pt x="37441" y="18529"/>
                    <a:pt x="41679" y="12550"/>
                  </a:cubicBezTo>
                  <a:cubicBezTo>
                    <a:pt x="43161" y="10461"/>
                    <a:pt x="44521" y="8506"/>
                    <a:pt x="45740" y="6887"/>
                  </a:cubicBezTo>
                  <a:cubicBezTo>
                    <a:pt x="46464" y="5923"/>
                    <a:pt x="47080" y="5364"/>
                    <a:pt x="47343" y="5028"/>
                  </a:cubicBezTo>
                  <a:cubicBezTo>
                    <a:pt x="48391" y="3705"/>
                    <a:pt x="48132" y="1693"/>
                    <a:pt x="46808" y="644"/>
                  </a:cubicBezTo>
                  <a:close/>
                </a:path>
              </a:pathLst>
            </a:custGeom>
            <a:solidFill>
              <a:srgbClr val="0000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78" name="Google Shape;978;p39"/>
            <p:cNvSpPr/>
            <p:nvPr/>
          </p:nvSpPr>
          <p:spPr>
            <a:xfrm>
              <a:off x="3423803" y="1644465"/>
              <a:ext cx="103345" cy="133544"/>
            </a:xfrm>
            <a:custGeom>
              <a:rect b="b" l="l" r="r" t="t"/>
              <a:pathLst>
                <a:path extrusionOk="0" h="133544" w="103345">
                  <a:moveTo>
                    <a:pt x="2323" y="97"/>
                  </a:moveTo>
                  <a:cubicBezTo>
                    <a:pt x="688" y="518"/>
                    <a:pt x="-328" y="2202"/>
                    <a:pt x="97" y="3838"/>
                  </a:cubicBezTo>
                  <a:cubicBezTo>
                    <a:pt x="158" y="4068"/>
                    <a:pt x="1121" y="7315"/>
                    <a:pt x="1518" y="8667"/>
                  </a:cubicBezTo>
                  <a:cubicBezTo>
                    <a:pt x="2639" y="12529"/>
                    <a:pt x="3959" y="16800"/>
                    <a:pt x="5501" y="21411"/>
                  </a:cubicBezTo>
                  <a:cubicBezTo>
                    <a:pt x="9910" y="34587"/>
                    <a:pt x="15103" y="47796"/>
                    <a:pt x="21046" y="59969"/>
                  </a:cubicBezTo>
                  <a:cubicBezTo>
                    <a:pt x="26483" y="71109"/>
                    <a:pt x="32255" y="80849"/>
                    <a:pt x="38453" y="88978"/>
                  </a:cubicBezTo>
                  <a:cubicBezTo>
                    <a:pt x="44679" y="97139"/>
                    <a:pt x="51962" y="104466"/>
                    <a:pt x="59969" y="110919"/>
                  </a:cubicBezTo>
                  <a:cubicBezTo>
                    <a:pt x="68733" y="117978"/>
                    <a:pt x="77930" y="123719"/>
                    <a:pt x="87059" y="128200"/>
                  </a:cubicBezTo>
                  <a:cubicBezTo>
                    <a:pt x="90257" y="129771"/>
                    <a:pt x="93236" y="131099"/>
                    <a:pt x="95896" y="132155"/>
                  </a:cubicBezTo>
                  <a:cubicBezTo>
                    <a:pt x="97507" y="132795"/>
                    <a:pt x="98653" y="133183"/>
                    <a:pt x="99300" y="133394"/>
                  </a:cubicBezTo>
                  <a:cubicBezTo>
                    <a:pt x="100903" y="133920"/>
                    <a:pt x="102672" y="133025"/>
                    <a:pt x="103195" y="131418"/>
                  </a:cubicBezTo>
                  <a:cubicBezTo>
                    <a:pt x="103721" y="129811"/>
                    <a:pt x="102826" y="128046"/>
                    <a:pt x="101219" y="127520"/>
                  </a:cubicBezTo>
                  <a:cubicBezTo>
                    <a:pt x="100693" y="127350"/>
                    <a:pt x="99567" y="126981"/>
                    <a:pt x="98078" y="126387"/>
                  </a:cubicBezTo>
                  <a:cubicBezTo>
                    <a:pt x="95564" y="125387"/>
                    <a:pt x="92819" y="124140"/>
                    <a:pt x="89767" y="122642"/>
                  </a:cubicBezTo>
                  <a:cubicBezTo>
                    <a:pt x="81023" y="118347"/>
                    <a:pt x="72145" y="112914"/>
                    <a:pt x="63758" y="106158"/>
                  </a:cubicBezTo>
                  <a:cubicBezTo>
                    <a:pt x="56123" y="100005"/>
                    <a:pt x="49261" y="93022"/>
                    <a:pt x="43347" y="85270"/>
                  </a:cubicBezTo>
                  <a:cubicBezTo>
                    <a:pt x="37417" y="77493"/>
                    <a:pt x="31802" y="68029"/>
                    <a:pt x="26527" y="57224"/>
                  </a:cubicBezTo>
                  <a:cubicBezTo>
                    <a:pt x="20718" y="45319"/>
                    <a:pt x="15642" y="32470"/>
                    <a:pt x="11310" y="19528"/>
                  </a:cubicBezTo>
                  <a:cubicBezTo>
                    <a:pt x="9796" y="14994"/>
                    <a:pt x="8448" y="10825"/>
                    <a:pt x="7347" y="7036"/>
                  </a:cubicBezTo>
                  <a:cubicBezTo>
                    <a:pt x="6962" y="5716"/>
                    <a:pt x="6116" y="2526"/>
                    <a:pt x="6064" y="2320"/>
                  </a:cubicBezTo>
                  <a:cubicBezTo>
                    <a:pt x="5639" y="684"/>
                    <a:pt x="3959" y="-328"/>
                    <a:pt x="2323" y="97"/>
                  </a:cubicBezTo>
                  <a:close/>
                </a:path>
              </a:pathLst>
            </a:custGeom>
            <a:solidFill>
              <a:srgbClr val="0000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79" name="Google Shape;979;p39"/>
            <p:cNvSpPr/>
            <p:nvPr/>
          </p:nvSpPr>
          <p:spPr>
            <a:xfrm>
              <a:off x="3343727" y="1734361"/>
              <a:ext cx="171636" cy="78054"/>
            </a:xfrm>
            <a:custGeom>
              <a:rect b="b" l="l" r="r" t="t"/>
              <a:pathLst>
                <a:path extrusionOk="0" h="78054" w="171636">
                  <a:moveTo>
                    <a:pt x="1024" y="770"/>
                  </a:moveTo>
                  <a:cubicBezTo>
                    <a:pt x="-251" y="1879"/>
                    <a:pt x="-336" y="3798"/>
                    <a:pt x="773" y="5073"/>
                  </a:cubicBezTo>
                  <a:cubicBezTo>
                    <a:pt x="1263" y="5636"/>
                    <a:pt x="2097" y="6656"/>
                    <a:pt x="3429" y="8109"/>
                  </a:cubicBezTo>
                  <a:cubicBezTo>
                    <a:pt x="5639" y="10518"/>
                    <a:pt x="8185" y="13189"/>
                    <a:pt x="11019" y="16076"/>
                  </a:cubicBezTo>
                  <a:cubicBezTo>
                    <a:pt x="19111" y="24330"/>
                    <a:pt x="28033" y="32657"/>
                    <a:pt x="37332" y="40364"/>
                  </a:cubicBezTo>
                  <a:cubicBezTo>
                    <a:pt x="53144" y="53472"/>
                    <a:pt x="68615" y="63625"/>
                    <a:pt x="83254" y="69713"/>
                  </a:cubicBezTo>
                  <a:cubicBezTo>
                    <a:pt x="83978" y="70017"/>
                    <a:pt x="84683" y="70321"/>
                    <a:pt x="85403" y="70600"/>
                  </a:cubicBezTo>
                  <a:cubicBezTo>
                    <a:pt x="109044" y="79830"/>
                    <a:pt x="133916" y="79801"/>
                    <a:pt x="157132" y="74267"/>
                  </a:cubicBezTo>
                  <a:cubicBezTo>
                    <a:pt x="160524" y="73462"/>
                    <a:pt x="163564" y="72608"/>
                    <a:pt x="166240" y="71737"/>
                  </a:cubicBezTo>
                  <a:cubicBezTo>
                    <a:pt x="167860" y="71211"/>
                    <a:pt x="169029" y="70725"/>
                    <a:pt x="169653" y="70474"/>
                  </a:cubicBezTo>
                  <a:cubicBezTo>
                    <a:pt x="171223" y="69851"/>
                    <a:pt x="172053" y="68122"/>
                    <a:pt x="171426" y="66552"/>
                  </a:cubicBezTo>
                  <a:cubicBezTo>
                    <a:pt x="170798" y="64981"/>
                    <a:pt x="168948" y="64281"/>
                    <a:pt x="167378" y="64908"/>
                  </a:cubicBezTo>
                  <a:cubicBezTo>
                    <a:pt x="166872" y="65111"/>
                    <a:pt x="165835" y="65434"/>
                    <a:pt x="164342" y="65920"/>
                  </a:cubicBezTo>
                  <a:cubicBezTo>
                    <a:pt x="161820" y="66742"/>
                    <a:pt x="158966" y="67556"/>
                    <a:pt x="155739" y="68325"/>
                  </a:cubicBezTo>
                  <a:cubicBezTo>
                    <a:pt x="133633" y="73591"/>
                    <a:pt x="109870" y="73620"/>
                    <a:pt x="87553" y="64908"/>
                  </a:cubicBezTo>
                  <a:cubicBezTo>
                    <a:pt x="86877" y="64645"/>
                    <a:pt x="86213" y="64309"/>
                    <a:pt x="85529" y="64022"/>
                  </a:cubicBezTo>
                  <a:cubicBezTo>
                    <a:pt x="71542" y="58200"/>
                    <a:pt x="56508" y="48436"/>
                    <a:pt x="41125" y="35685"/>
                  </a:cubicBezTo>
                  <a:cubicBezTo>
                    <a:pt x="32000" y="28123"/>
                    <a:pt x="23402" y="20014"/>
                    <a:pt x="15447" y="11902"/>
                  </a:cubicBezTo>
                  <a:cubicBezTo>
                    <a:pt x="12662" y="9064"/>
                    <a:pt x="10148" y="6421"/>
                    <a:pt x="7983" y="4061"/>
                  </a:cubicBezTo>
                  <a:cubicBezTo>
                    <a:pt x="6691" y="2648"/>
                    <a:pt x="5781" y="1551"/>
                    <a:pt x="5327" y="1025"/>
                  </a:cubicBezTo>
                  <a:cubicBezTo>
                    <a:pt x="4218" y="-250"/>
                    <a:pt x="2299" y="-335"/>
                    <a:pt x="1024" y="770"/>
                  </a:cubicBezTo>
                  <a:close/>
                </a:path>
              </a:pathLst>
            </a:custGeom>
            <a:solidFill>
              <a:srgbClr val="0000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80" name="Google Shape;980;p39"/>
            <p:cNvSpPr/>
            <p:nvPr/>
          </p:nvSpPr>
          <p:spPr>
            <a:xfrm>
              <a:off x="3360270" y="1822803"/>
              <a:ext cx="173436" cy="95983"/>
            </a:xfrm>
            <a:custGeom>
              <a:rect b="b" l="l" r="r" t="t"/>
              <a:pathLst>
                <a:path extrusionOk="0" h="95983" w="173436">
                  <a:moveTo>
                    <a:pt x="171707" y="339"/>
                  </a:moveTo>
                  <a:cubicBezTo>
                    <a:pt x="170193" y="-414"/>
                    <a:pt x="168379" y="120"/>
                    <a:pt x="167626" y="1630"/>
                  </a:cubicBezTo>
                  <a:cubicBezTo>
                    <a:pt x="167323" y="2233"/>
                    <a:pt x="166691" y="3480"/>
                    <a:pt x="165768" y="5127"/>
                  </a:cubicBezTo>
                  <a:cubicBezTo>
                    <a:pt x="164214" y="7900"/>
                    <a:pt x="162372" y="11030"/>
                    <a:pt x="160226" y="14357"/>
                  </a:cubicBezTo>
                  <a:cubicBezTo>
                    <a:pt x="154097" y="23878"/>
                    <a:pt x="146928" y="33359"/>
                    <a:pt x="138666" y="42176"/>
                  </a:cubicBezTo>
                  <a:cubicBezTo>
                    <a:pt x="127959" y="53600"/>
                    <a:pt x="116244" y="62931"/>
                    <a:pt x="103702" y="69667"/>
                  </a:cubicBezTo>
                  <a:cubicBezTo>
                    <a:pt x="94493" y="74609"/>
                    <a:pt x="83883" y="78686"/>
                    <a:pt x="72147" y="81799"/>
                  </a:cubicBezTo>
                  <a:cubicBezTo>
                    <a:pt x="57359" y="85730"/>
                    <a:pt x="41515" y="88017"/>
                    <a:pt x="25655" y="89142"/>
                  </a:cubicBezTo>
                  <a:cubicBezTo>
                    <a:pt x="19999" y="89543"/>
                    <a:pt x="14745" y="89826"/>
                    <a:pt x="9944" y="89895"/>
                  </a:cubicBezTo>
                  <a:cubicBezTo>
                    <a:pt x="6924" y="89940"/>
                    <a:pt x="4657" y="89899"/>
                    <a:pt x="3240" y="89859"/>
                  </a:cubicBezTo>
                  <a:cubicBezTo>
                    <a:pt x="3183" y="89855"/>
                    <a:pt x="3119" y="89855"/>
                    <a:pt x="3114" y="89855"/>
                  </a:cubicBezTo>
                  <a:cubicBezTo>
                    <a:pt x="1422" y="89798"/>
                    <a:pt x="58" y="91126"/>
                    <a:pt x="2" y="92814"/>
                  </a:cubicBezTo>
                  <a:cubicBezTo>
                    <a:pt x="-51" y="94506"/>
                    <a:pt x="1277" y="95870"/>
                    <a:pt x="2965" y="95927"/>
                  </a:cubicBezTo>
                  <a:cubicBezTo>
                    <a:pt x="2981" y="95927"/>
                    <a:pt x="6936" y="96016"/>
                    <a:pt x="10049" y="95971"/>
                  </a:cubicBezTo>
                  <a:cubicBezTo>
                    <a:pt x="14959" y="95903"/>
                    <a:pt x="20364" y="95635"/>
                    <a:pt x="26140" y="95227"/>
                  </a:cubicBezTo>
                  <a:cubicBezTo>
                    <a:pt x="42357" y="94077"/>
                    <a:pt x="58578" y="91697"/>
                    <a:pt x="73779" y="87661"/>
                  </a:cubicBezTo>
                  <a:cubicBezTo>
                    <a:pt x="85943" y="84430"/>
                    <a:pt x="96942" y="80240"/>
                    <a:pt x="106605" y="75051"/>
                  </a:cubicBezTo>
                  <a:cubicBezTo>
                    <a:pt x="119786" y="67975"/>
                    <a:pt x="131987" y="58215"/>
                    <a:pt x="143119" y="46333"/>
                  </a:cubicBezTo>
                  <a:cubicBezTo>
                    <a:pt x="151653" y="37229"/>
                    <a:pt x="159016" y="27461"/>
                    <a:pt x="165335" y="17644"/>
                  </a:cubicBezTo>
                  <a:cubicBezTo>
                    <a:pt x="167545" y="14207"/>
                    <a:pt x="169525" y="10924"/>
                    <a:pt x="171136" y="8046"/>
                  </a:cubicBezTo>
                  <a:cubicBezTo>
                    <a:pt x="171703" y="7034"/>
                    <a:pt x="173035" y="4605"/>
                    <a:pt x="173124" y="4423"/>
                  </a:cubicBezTo>
                  <a:cubicBezTo>
                    <a:pt x="173877" y="2909"/>
                    <a:pt x="173217" y="1092"/>
                    <a:pt x="171707" y="339"/>
                  </a:cubicBezTo>
                  <a:close/>
                </a:path>
              </a:pathLst>
            </a:custGeom>
            <a:solidFill>
              <a:srgbClr val="0000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81" name="Google Shape;981;p39"/>
            <p:cNvSpPr/>
            <p:nvPr/>
          </p:nvSpPr>
          <p:spPr>
            <a:xfrm>
              <a:off x="3451000" y="1944643"/>
              <a:ext cx="96172" cy="64291"/>
            </a:xfrm>
            <a:custGeom>
              <a:rect b="b" l="l" r="r" t="t"/>
              <a:pathLst>
                <a:path extrusionOk="0" h="64291" w="96172">
                  <a:moveTo>
                    <a:pt x="95007" y="659"/>
                  </a:moveTo>
                  <a:cubicBezTo>
                    <a:pt x="93683" y="-389"/>
                    <a:pt x="91752" y="-163"/>
                    <a:pt x="90708" y="1165"/>
                  </a:cubicBezTo>
                  <a:cubicBezTo>
                    <a:pt x="90388" y="1570"/>
                    <a:pt x="89829" y="2351"/>
                    <a:pt x="88935" y="3440"/>
                  </a:cubicBezTo>
                  <a:cubicBezTo>
                    <a:pt x="87437" y="5262"/>
                    <a:pt x="85648" y="7197"/>
                    <a:pt x="83749" y="9387"/>
                  </a:cubicBezTo>
                  <a:cubicBezTo>
                    <a:pt x="78325" y="15641"/>
                    <a:pt x="72629" y="21900"/>
                    <a:pt x="66670" y="27729"/>
                  </a:cubicBezTo>
                  <a:cubicBezTo>
                    <a:pt x="60416" y="33850"/>
                    <a:pt x="54287" y="39209"/>
                    <a:pt x="48579" y="43415"/>
                  </a:cubicBezTo>
                  <a:cubicBezTo>
                    <a:pt x="48291" y="43630"/>
                    <a:pt x="48364" y="43586"/>
                    <a:pt x="48073" y="43796"/>
                  </a:cubicBezTo>
                  <a:cubicBezTo>
                    <a:pt x="45551" y="45634"/>
                    <a:pt x="42867" y="47249"/>
                    <a:pt x="40106" y="48731"/>
                  </a:cubicBezTo>
                  <a:cubicBezTo>
                    <a:pt x="32378" y="52872"/>
                    <a:pt x="24047" y="55519"/>
                    <a:pt x="15688" y="56952"/>
                  </a:cubicBezTo>
                  <a:cubicBezTo>
                    <a:pt x="10413" y="57855"/>
                    <a:pt x="6142" y="58139"/>
                    <a:pt x="3293" y="58090"/>
                  </a:cubicBezTo>
                  <a:cubicBezTo>
                    <a:pt x="3187" y="58090"/>
                    <a:pt x="3167" y="58090"/>
                    <a:pt x="3167" y="58090"/>
                  </a:cubicBezTo>
                  <a:cubicBezTo>
                    <a:pt x="1475" y="58037"/>
                    <a:pt x="54" y="59438"/>
                    <a:pt x="2" y="61126"/>
                  </a:cubicBezTo>
                  <a:cubicBezTo>
                    <a:pt x="-51" y="62814"/>
                    <a:pt x="1224" y="64235"/>
                    <a:pt x="2912" y="64292"/>
                  </a:cubicBezTo>
                  <a:cubicBezTo>
                    <a:pt x="2961" y="64292"/>
                    <a:pt x="5717" y="64283"/>
                    <a:pt x="7592" y="64162"/>
                  </a:cubicBezTo>
                  <a:cubicBezTo>
                    <a:pt x="10413" y="63980"/>
                    <a:pt x="13453" y="63579"/>
                    <a:pt x="16700" y="63025"/>
                  </a:cubicBezTo>
                  <a:cubicBezTo>
                    <a:pt x="25671" y="61490"/>
                    <a:pt x="34662" y="58645"/>
                    <a:pt x="43013" y="54171"/>
                  </a:cubicBezTo>
                  <a:cubicBezTo>
                    <a:pt x="46021" y="52556"/>
                    <a:pt x="48862" y="50734"/>
                    <a:pt x="51615" y="48731"/>
                  </a:cubicBezTo>
                  <a:cubicBezTo>
                    <a:pt x="51923" y="48508"/>
                    <a:pt x="51943" y="48577"/>
                    <a:pt x="52251" y="48350"/>
                  </a:cubicBezTo>
                  <a:cubicBezTo>
                    <a:pt x="58205" y="43954"/>
                    <a:pt x="64403" y="38461"/>
                    <a:pt x="70844" y="32158"/>
                  </a:cubicBezTo>
                  <a:cubicBezTo>
                    <a:pt x="76932" y="26203"/>
                    <a:pt x="82903" y="19807"/>
                    <a:pt x="88429" y="13435"/>
                  </a:cubicBezTo>
                  <a:cubicBezTo>
                    <a:pt x="90364" y="11204"/>
                    <a:pt x="92084" y="9100"/>
                    <a:pt x="93614" y="7237"/>
                  </a:cubicBezTo>
                  <a:cubicBezTo>
                    <a:pt x="94537" y="6116"/>
                    <a:pt x="95169" y="5395"/>
                    <a:pt x="95513" y="4958"/>
                  </a:cubicBezTo>
                  <a:cubicBezTo>
                    <a:pt x="96561" y="3635"/>
                    <a:pt x="96335" y="1704"/>
                    <a:pt x="95007" y="659"/>
                  </a:cubicBezTo>
                  <a:close/>
                </a:path>
              </a:pathLst>
            </a:custGeom>
            <a:solidFill>
              <a:srgbClr val="0000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82" name="Google Shape;982;p39"/>
            <p:cNvSpPr/>
            <p:nvPr/>
          </p:nvSpPr>
          <p:spPr>
            <a:xfrm>
              <a:off x="3570094" y="1786058"/>
              <a:ext cx="176908" cy="83216"/>
            </a:xfrm>
            <a:custGeom>
              <a:rect b="b" l="l" r="r" t="t"/>
              <a:pathLst>
                <a:path extrusionOk="0" h="83216" w="176908">
                  <a:moveTo>
                    <a:pt x="44776" y="448"/>
                  </a:moveTo>
                  <a:cubicBezTo>
                    <a:pt x="34801" y="1201"/>
                    <a:pt x="24843" y="2792"/>
                    <a:pt x="15152" y="5091"/>
                  </a:cubicBezTo>
                  <a:cubicBezTo>
                    <a:pt x="11626" y="5929"/>
                    <a:pt x="8363" y="6885"/>
                    <a:pt x="5558" y="7723"/>
                  </a:cubicBezTo>
                  <a:cubicBezTo>
                    <a:pt x="3861" y="8229"/>
                    <a:pt x="2724" y="8601"/>
                    <a:pt x="2076" y="8828"/>
                  </a:cubicBezTo>
                  <a:cubicBezTo>
                    <a:pt x="481" y="9382"/>
                    <a:pt x="-389" y="11156"/>
                    <a:pt x="169" y="12750"/>
                  </a:cubicBezTo>
                  <a:cubicBezTo>
                    <a:pt x="724" y="14345"/>
                    <a:pt x="2489" y="15090"/>
                    <a:pt x="4084" y="14532"/>
                  </a:cubicBezTo>
                  <a:cubicBezTo>
                    <a:pt x="4643" y="14337"/>
                    <a:pt x="5711" y="14050"/>
                    <a:pt x="7318" y="13568"/>
                  </a:cubicBezTo>
                  <a:cubicBezTo>
                    <a:pt x="10015" y="12763"/>
                    <a:pt x="13131" y="11900"/>
                    <a:pt x="16544" y="11091"/>
                  </a:cubicBezTo>
                  <a:cubicBezTo>
                    <a:pt x="35263" y="6642"/>
                    <a:pt x="55054" y="4719"/>
                    <a:pt x="73712" y="7128"/>
                  </a:cubicBezTo>
                  <a:cubicBezTo>
                    <a:pt x="82201" y="8225"/>
                    <a:pt x="90196" y="10176"/>
                    <a:pt x="97535" y="13115"/>
                  </a:cubicBezTo>
                  <a:cubicBezTo>
                    <a:pt x="112116" y="18960"/>
                    <a:pt x="126467" y="29579"/>
                    <a:pt x="140380" y="43516"/>
                  </a:cubicBezTo>
                  <a:cubicBezTo>
                    <a:pt x="148647" y="51795"/>
                    <a:pt x="156241" y="60717"/>
                    <a:pt x="162937" y="69736"/>
                  </a:cubicBezTo>
                  <a:cubicBezTo>
                    <a:pt x="165280" y="72889"/>
                    <a:pt x="167422" y="75832"/>
                    <a:pt x="169187" y="78468"/>
                  </a:cubicBezTo>
                  <a:cubicBezTo>
                    <a:pt x="170243" y="80043"/>
                    <a:pt x="170935" y="81176"/>
                    <a:pt x="171296" y="81759"/>
                  </a:cubicBezTo>
                  <a:cubicBezTo>
                    <a:pt x="172182" y="83196"/>
                    <a:pt x="174105" y="83649"/>
                    <a:pt x="175542" y="82763"/>
                  </a:cubicBezTo>
                  <a:cubicBezTo>
                    <a:pt x="176979" y="81872"/>
                    <a:pt x="177303" y="79962"/>
                    <a:pt x="176417" y="78524"/>
                  </a:cubicBezTo>
                  <a:cubicBezTo>
                    <a:pt x="176311" y="78354"/>
                    <a:pt x="174814" y="76067"/>
                    <a:pt x="174174" y="75116"/>
                  </a:cubicBezTo>
                  <a:cubicBezTo>
                    <a:pt x="172352" y="72400"/>
                    <a:pt x="170312" y="69364"/>
                    <a:pt x="167908" y="66129"/>
                  </a:cubicBezTo>
                  <a:cubicBezTo>
                    <a:pt x="161042" y="56883"/>
                    <a:pt x="153294" y="47690"/>
                    <a:pt x="144801" y="39181"/>
                  </a:cubicBezTo>
                  <a:cubicBezTo>
                    <a:pt x="130349" y="24709"/>
                    <a:pt x="115177" y="13722"/>
                    <a:pt x="99721" y="7528"/>
                  </a:cubicBezTo>
                  <a:cubicBezTo>
                    <a:pt x="91880" y="4387"/>
                    <a:pt x="83456" y="2286"/>
                    <a:pt x="74477" y="1124"/>
                  </a:cubicBezTo>
                  <a:cubicBezTo>
                    <a:pt x="64729" y="-135"/>
                    <a:pt x="54750" y="-301"/>
                    <a:pt x="44776" y="448"/>
                  </a:cubicBezTo>
                  <a:close/>
                </a:path>
              </a:pathLst>
            </a:custGeom>
            <a:solidFill>
              <a:srgbClr val="0000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83" name="Google Shape;983;p39"/>
            <p:cNvSpPr/>
            <p:nvPr/>
          </p:nvSpPr>
          <p:spPr>
            <a:xfrm>
              <a:off x="3557232" y="1813822"/>
              <a:ext cx="98936" cy="192151"/>
            </a:xfrm>
            <a:custGeom>
              <a:rect b="b" l="l" r="r" t="t"/>
              <a:pathLst>
                <a:path extrusionOk="0" h="192151" w="98936">
                  <a:moveTo>
                    <a:pt x="4134" y="199"/>
                  </a:moveTo>
                  <a:cubicBezTo>
                    <a:pt x="2555" y="-404"/>
                    <a:pt x="802" y="413"/>
                    <a:pt x="199" y="1992"/>
                  </a:cubicBezTo>
                  <a:cubicBezTo>
                    <a:pt x="-404" y="3571"/>
                    <a:pt x="414" y="5324"/>
                    <a:pt x="1992" y="5923"/>
                  </a:cubicBezTo>
                  <a:cubicBezTo>
                    <a:pt x="2612" y="6162"/>
                    <a:pt x="3822" y="6716"/>
                    <a:pt x="5522" y="7457"/>
                  </a:cubicBezTo>
                  <a:cubicBezTo>
                    <a:pt x="8380" y="8700"/>
                    <a:pt x="11627" y="10121"/>
                    <a:pt x="15084" y="11866"/>
                  </a:cubicBezTo>
                  <a:cubicBezTo>
                    <a:pt x="24965" y="16857"/>
                    <a:pt x="34855" y="22897"/>
                    <a:pt x="44226" y="29888"/>
                  </a:cubicBezTo>
                  <a:cubicBezTo>
                    <a:pt x="61451" y="42737"/>
                    <a:pt x="74749" y="57399"/>
                    <a:pt x="82396" y="73915"/>
                  </a:cubicBezTo>
                  <a:cubicBezTo>
                    <a:pt x="86946" y="83748"/>
                    <a:pt x="89897" y="95293"/>
                    <a:pt x="91472" y="108033"/>
                  </a:cubicBezTo>
                  <a:cubicBezTo>
                    <a:pt x="93751" y="126464"/>
                    <a:pt x="92986" y="146478"/>
                    <a:pt x="90185" y="166451"/>
                  </a:cubicBezTo>
                  <a:cubicBezTo>
                    <a:pt x="89371" y="172260"/>
                    <a:pt x="88452" y="177576"/>
                    <a:pt x="87481" y="182365"/>
                  </a:cubicBezTo>
                  <a:cubicBezTo>
                    <a:pt x="87141" y="184036"/>
                    <a:pt x="86303" y="188028"/>
                    <a:pt x="86242" y="188283"/>
                  </a:cubicBezTo>
                  <a:cubicBezTo>
                    <a:pt x="85829" y="189922"/>
                    <a:pt x="86764" y="191655"/>
                    <a:pt x="88403" y="192064"/>
                  </a:cubicBezTo>
                  <a:cubicBezTo>
                    <a:pt x="90043" y="192473"/>
                    <a:pt x="91768" y="191412"/>
                    <a:pt x="92176" y="189773"/>
                  </a:cubicBezTo>
                  <a:cubicBezTo>
                    <a:pt x="92249" y="189477"/>
                    <a:pt x="93176" y="185316"/>
                    <a:pt x="93524" y="183595"/>
                  </a:cubicBezTo>
                  <a:cubicBezTo>
                    <a:pt x="94520" y="178693"/>
                    <a:pt x="95496" y="173232"/>
                    <a:pt x="96330" y="167297"/>
                  </a:cubicBezTo>
                  <a:cubicBezTo>
                    <a:pt x="99200" y="146834"/>
                    <a:pt x="99860" y="126270"/>
                    <a:pt x="97504" y="107235"/>
                  </a:cubicBezTo>
                  <a:cubicBezTo>
                    <a:pt x="95856" y="93905"/>
                    <a:pt x="92767" y="81833"/>
                    <a:pt x="87926" y="71377"/>
                  </a:cubicBezTo>
                  <a:cubicBezTo>
                    <a:pt x="79801" y="53824"/>
                    <a:pt x="65916" y="38348"/>
                    <a:pt x="47942" y="24941"/>
                  </a:cubicBezTo>
                  <a:cubicBezTo>
                    <a:pt x="38263" y="17719"/>
                    <a:pt x="27937" y="11623"/>
                    <a:pt x="17756" y="6486"/>
                  </a:cubicBezTo>
                  <a:cubicBezTo>
                    <a:pt x="14189" y="4684"/>
                    <a:pt x="10886" y="3126"/>
                    <a:pt x="7923" y="1838"/>
                  </a:cubicBezTo>
                  <a:cubicBezTo>
                    <a:pt x="6882" y="1385"/>
                    <a:pt x="4320" y="268"/>
                    <a:pt x="4134" y="199"/>
                  </a:cubicBezTo>
                  <a:close/>
                </a:path>
              </a:pathLst>
            </a:custGeom>
            <a:solidFill>
              <a:srgbClr val="0000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84" name="Google Shape;984;p39"/>
            <p:cNvSpPr/>
            <p:nvPr/>
          </p:nvSpPr>
          <p:spPr>
            <a:xfrm>
              <a:off x="3505372" y="1762739"/>
              <a:ext cx="64693" cy="64693"/>
            </a:xfrm>
            <a:custGeom>
              <a:rect b="b" l="l" r="r" t="t"/>
              <a:pathLst>
                <a:path extrusionOk="0" h="64693" w="64693">
                  <a:moveTo>
                    <a:pt x="0" y="32349"/>
                  </a:moveTo>
                  <a:cubicBezTo>
                    <a:pt x="0" y="14484"/>
                    <a:pt x="14484" y="0"/>
                    <a:pt x="32344" y="0"/>
                  </a:cubicBezTo>
                  <a:cubicBezTo>
                    <a:pt x="50209" y="0"/>
                    <a:pt x="64693" y="14484"/>
                    <a:pt x="64693" y="32349"/>
                  </a:cubicBezTo>
                  <a:cubicBezTo>
                    <a:pt x="64693" y="50209"/>
                    <a:pt x="50209" y="64693"/>
                    <a:pt x="32344" y="64693"/>
                  </a:cubicBezTo>
                  <a:cubicBezTo>
                    <a:pt x="14484" y="64693"/>
                    <a:pt x="0" y="50209"/>
                    <a:pt x="0" y="3234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8" name="Shape 988"/>
        <p:cNvGrpSpPr/>
        <p:nvPr/>
      </p:nvGrpSpPr>
      <p:grpSpPr>
        <a:xfrm>
          <a:off x="0" y="0"/>
          <a:ext cx="0" cy="0"/>
          <a:chOff x="0" y="0"/>
          <a:chExt cx="0" cy="0"/>
        </a:xfrm>
      </p:grpSpPr>
      <p:sp>
        <p:nvSpPr>
          <p:cNvPr id="989" name="Google Shape;989;p40"/>
          <p:cNvSpPr txBox="1"/>
          <p:nvPr>
            <p:ph type="title"/>
          </p:nvPr>
        </p:nvSpPr>
        <p:spPr>
          <a:xfrm>
            <a:off x="5403395" y="1185075"/>
            <a:ext cx="6316500" cy="13446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Thank you!</a:t>
            </a:r>
            <a:endParaRPr/>
          </a:p>
        </p:txBody>
      </p:sp>
      <p:sp>
        <p:nvSpPr>
          <p:cNvPr id="990" name="Google Shape;990;p40"/>
          <p:cNvSpPr txBox="1"/>
          <p:nvPr>
            <p:ph idx="1" type="subTitle"/>
          </p:nvPr>
        </p:nvSpPr>
        <p:spPr>
          <a:xfrm>
            <a:off x="5403375" y="2529672"/>
            <a:ext cx="6316500" cy="530700"/>
          </a:xfrm>
          <a:prstGeom prst="rect">
            <a:avLst/>
          </a:prstGeom>
        </p:spPr>
        <p:txBody>
          <a:bodyPr anchorCtr="0" anchor="t" bIns="121900" lIns="121900" spcFirstLastPara="1" rIns="121900" wrap="square" tIns="121900">
            <a:normAutofit lnSpcReduction="20000"/>
          </a:bodyPr>
          <a:lstStyle/>
          <a:p>
            <a:pPr indent="0" lvl="0" marL="0" rtl="0" algn="ctr">
              <a:spcBef>
                <a:spcPts val="0"/>
              </a:spcBef>
              <a:spcAft>
                <a:spcPts val="0"/>
              </a:spcAft>
              <a:buNone/>
            </a:pPr>
            <a:r>
              <a:rPr lang="en"/>
              <a:t>Do you have any questions?</a:t>
            </a:r>
            <a:endParaRPr/>
          </a:p>
        </p:txBody>
      </p:sp>
      <p:sp>
        <p:nvSpPr>
          <p:cNvPr id="991" name="Google Shape;991;p40"/>
          <p:cNvSpPr txBox="1"/>
          <p:nvPr>
            <p:ph idx="2" type="body"/>
          </p:nvPr>
        </p:nvSpPr>
        <p:spPr>
          <a:xfrm>
            <a:off x="5403409" y="3060375"/>
            <a:ext cx="6316500" cy="1297800"/>
          </a:xfrm>
          <a:prstGeom prst="rect">
            <a:avLst/>
          </a:prstGeom>
        </p:spPr>
        <p:txBody>
          <a:bodyPr anchorCtr="0" anchor="t" bIns="121900" lIns="121900" spcFirstLastPara="1" rIns="121900" wrap="square" tIns="121900">
            <a:normAutofit/>
          </a:bodyPr>
          <a:lstStyle/>
          <a:p>
            <a:pPr indent="0" lvl="0" marL="0" rtl="0" algn="ctr">
              <a:spcBef>
                <a:spcPts val="0"/>
              </a:spcBef>
              <a:spcAft>
                <a:spcPts val="0"/>
              </a:spcAft>
              <a:buNone/>
            </a:pPr>
            <a:r>
              <a:rPr lang="en"/>
              <a:t>hello@mail.com</a:t>
            </a:r>
            <a:endParaRPr/>
          </a:p>
          <a:p>
            <a:pPr indent="0" lvl="0" marL="0" rtl="0" algn="ctr">
              <a:spcBef>
                <a:spcPts val="0"/>
              </a:spcBef>
              <a:spcAft>
                <a:spcPts val="0"/>
              </a:spcAft>
              <a:buNone/>
            </a:pPr>
            <a:r>
              <a:rPr lang="en"/>
              <a:t>555-111-222</a:t>
            </a:r>
            <a:endParaRPr/>
          </a:p>
          <a:p>
            <a:pPr indent="0" lvl="0" marL="0" rtl="0" algn="ctr">
              <a:spcBef>
                <a:spcPts val="0"/>
              </a:spcBef>
              <a:spcAft>
                <a:spcPts val="0"/>
              </a:spcAft>
              <a:buNone/>
            </a:pPr>
            <a:r>
              <a:rPr lang="en"/>
              <a:t>mydomain.com</a:t>
            </a:r>
            <a:endParaRPr/>
          </a:p>
        </p:txBody>
      </p:sp>
      <p:sp>
        <p:nvSpPr>
          <p:cNvPr id="992" name="Google Shape;992;p40"/>
          <p:cNvSpPr/>
          <p:nvPr/>
        </p:nvSpPr>
        <p:spPr>
          <a:xfrm>
            <a:off x="8455615" y="4442015"/>
            <a:ext cx="181070" cy="392601"/>
          </a:xfrm>
          <a:custGeom>
            <a:rect b="b" l="l" r="r" t="t"/>
            <a:pathLst>
              <a:path extrusionOk="0" h="17146" w="7907">
                <a:moveTo>
                  <a:pt x="5538" y="0"/>
                </a:moveTo>
                <a:cubicBezTo>
                  <a:pt x="2969" y="0"/>
                  <a:pt x="1802" y="1134"/>
                  <a:pt x="1802" y="3303"/>
                </a:cubicBezTo>
                <a:lnTo>
                  <a:pt x="1802" y="5604"/>
                </a:lnTo>
                <a:lnTo>
                  <a:pt x="0" y="5604"/>
                </a:lnTo>
                <a:lnTo>
                  <a:pt x="0" y="8540"/>
                </a:lnTo>
                <a:lnTo>
                  <a:pt x="1802" y="8540"/>
                </a:lnTo>
                <a:lnTo>
                  <a:pt x="1802" y="17146"/>
                </a:lnTo>
                <a:lnTo>
                  <a:pt x="5238" y="17146"/>
                </a:lnTo>
                <a:lnTo>
                  <a:pt x="5238" y="8473"/>
                </a:lnTo>
                <a:lnTo>
                  <a:pt x="7673" y="8473"/>
                </a:lnTo>
                <a:lnTo>
                  <a:pt x="7906" y="5604"/>
                </a:lnTo>
                <a:lnTo>
                  <a:pt x="5238" y="5604"/>
                </a:lnTo>
                <a:lnTo>
                  <a:pt x="5238" y="3936"/>
                </a:lnTo>
                <a:cubicBezTo>
                  <a:pt x="5238" y="3269"/>
                  <a:pt x="5404" y="3002"/>
                  <a:pt x="6038" y="3002"/>
                </a:cubicBezTo>
                <a:lnTo>
                  <a:pt x="7906" y="3002"/>
                </a:lnTo>
                <a:lnTo>
                  <a:pt x="7906"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93" name="Google Shape;993;p40"/>
          <p:cNvGrpSpPr/>
          <p:nvPr/>
        </p:nvGrpSpPr>
        <p:grpSpPr>
          <a:xfrm>
            <a:off x="8988718" y="4432364"/>
            <a:ext cx="411849" cy="411917"/>
            <a:chOff x="5162200" y="4097750"/>
            <a:chExt cx="338385" cy="338414"/>
          </a:xfrm>
        </p:grpSpPr>
        <p:sp>
          <p:nvSpPr>
            <p:cNvPr id="994" name="Google Shape;994;p40"/>
            <p:cNvSpPr/>
            <p:nvPr/>
          </p:nvSpPr>
          <p:spPr>
            <a:xfrm>
              <a:off x="5162200" y="4097750"/>
              <a:ext cx="338385" cy="338414"/>
            </a:xfrm>
            <a:custGeom>
              <a:rect b="b" l="l" r="r" t="t"/>
              <a:pathLst>
                <a:path extrusionOk="0" h="11843" w="11842">
                  <a:moveTo>
                    <a:pt x="5938" y="1068"/>
                  </a:moveTo>
                  <a:cubicBezTo>
                    <a:pt x="7505" y="1068"/>
                    <a:pt x="7706" y="1068"/>
                    <a:pt x="8339" y="1101"/>
                  </a:cubicBezTo>
                  <a:cubicBezTo>
                    <a:pt x="8906" y="1135"/>
                    <a:pt x="9207" y="1201"/>
                    <a:pt x="9440" y="1301"/>
                  </a:cubicBezTo>
                  <a:cubicBezTo>
                    <a:pt x="9707" y="1401"/>
                    <a:pt x="9907" y="1535"/>
                    <a:pt x="10107" y="1735"/>
                  </a:cubicBezTo>
                  <a:cubicBezTo>
                    <a:pt x="10307" y="1935"/>
                    <a:pt x="10441" y="2135"/>
                    <a:pt x="10541" y="2435"/>
                  </a:cubicBezTo>
                  <a:cubicBezTo>
                    <a:pt x="10641" y="2636"/>
                    <a:pt x="10741" y="2936"/>
                    <a:pt x="10741" y="3536"/>
                  </a:cubicBezTo>
                  <a:cubicBezTo>
                    <a:pt x="10774" y="4137"/>
                    <a:pt x="10774" y="4337"/>
                    <a:pt x="10774" y="5905"/>
                  </a:cubicBezTo>
                  <a:cubicBezTo>
                    <a:pt x="10774" y="7506"/>
                    <a:pt x="10774" y="7706"/>
                    <a:pt x="10741" y="8306"/>
                  </a:cubicBezTo>
                  <a:cubicBezTo>
                    <a:pt x="10741" y="8907"/>
                    <a:pt x="10641" y="9207"/>
                    <a:pt x="10541" y="9407"/>
                  </a:cubicBezTo>
                  <a:cubicBezTo>
                    <a:pt x="10441" y="9707"/>
                    <a:pt x="10307" y="9907"/>
                    <a:pt x="10107" y="10108"/>
                  </a:cubicBezTo>
                  <a:cubicBezTo>
                    <a:pt x="9907" y="10308"/>
                    <a:pt x="9707" y="10441"/>
                    <a:pt x="9440" y="10541"/>
                  </a:cubicBezTo>
                  <a:cubicBezTo>
                    <a:pt x="9207" y="10608"/>
                    <a:pt x="8906" y="10708"/>
                    <a:pt x="8339" y="10741"/>
                  </a:cubicBezTo>
                  <a:cubicBezTo>
                    <a:pt x="7706" y="10775"/>
                    <a:pt x="7505" y="10775"/>
                    <a:pt x="5938" y="10775"/>
                  </a:cubicBezTo>
                  <a:cubicBezTo>
                    <a:pt x="4337" y="10775"/>
                    <a:pt x="4170" y="10775"/>
                    <a:pt x="3536" y="10741"/>
                  </a:cubicBezTo>
                  <a:cubicBezTo>
                    <a:pt x="2969" y="10708"/>
                    <a:pt x="2635" y="10608"/>
                    <a:pt x="2435" y="10541"/>
                  </a:cubicBezTo>
                  <a:cubicBezTo>
                    <a:pt x="2168" y="10441"/>
                    <a:pt x="1968" y="10308"/>
                    <a:pt x="1735" y="10108"/>
                  </a:cubicBezTo>
                  <a:cubicBezTo>
                    <a:pt x="1535" y="9874"/>
                    <a:pt x="1401" y="9674"/>
                    <a:pt x="1301" y="9407"/>
                  </a:cubicBezTo>
                  <a:cubicBezTo>
                    <a:pt x="1234" y="9207"/>
                    <a:pt x="1134" y="8907"/>
                    <a:pt x="1101" y="8306"/>
                  </a:cubicBezTo>
                  <a:cubicBezTo>
                    <a:pt x="1068" y="7706"/>
                    <a:pt x="1068" y="7506"/>
                    <a:pt x="1068" y="5905"/>
                  </a:cubicBezTo>
                  <a:cubicBezTo>
                    <a:pt x="1068" y="4337"/>
                    <a:pt x="1068" y="4137"/>
                    <a:pt x="1101" y="3536"/>
                  </a:cubicBezTo>
                  <a:cubicBezTo>
                    <a:pt x="1134" y="2936"/>
                    <a:pt x="1234" y="2636"/>
                    <a:pt x="1301" y="2435"/>
                  </a:cubicBezTo>
                  <a:cubicBezTo>
                    <a:pt x="1401" y="2135"/>
                    <a:pt x="1535" y="1935"/>
                    <a:pt x="1735" y="1735"/>
                  </a:cubicBezTo>
                  <a:cubicBezTo>
                    <a:pt x="1968" y="1535"/>
                    <a:pt x="2168" y="1401"/>
                    <a:pt x="2435" y="1301"/>
                  </a:cubicBezTo>
                  <a:cubicBezTo>
                    <a:pt x="2635" y="1235"/>
                    <a:pt x="2969" y="1135"/>
                    <a:pt x="3536" y="1101"/>
                  </a:cubicBezTo>
                  <a:cubicBezTo>
                    <a:pt x="4170" y="1068"/>
                    <a:pt x="4337" y="1068"/>
                    <a:pt x="5938" y="1068"/>
                  </a:cubicBezTo>
                  <a:close/>
                  <a:moveTo>
                    <a:pt x="5938" y="0"/>
                  </a:moveTo>
                  <a:cubicBezTo>
                    <a:pt x="4337" y="0"/>
                    <a:pt x="4103" y="0"/>
                    <a:pt x="3503" y="34"/>
                  </a:cubicBezTo>
                  <a:cubicBezTo>
                    <a:pt x="2869" y="67"/>
                    <a:pt x="2435" y="167"/>
                    <a:pt x="2035" y="301"/>
                  </a:cubicBezTo>
                  <a:cubicBezTo>
                    <a:pt x="1668" y="467"/>
                    <a:pt x="1334" y="668"/>
                    <a:pt x="1001" y="1001"/>
                  </a:cubicBezTo>
                  <a:cubicBezTo>
                    <a:pt x="667" y="1335"/>
                    <a:pt x="467" y="1635"/>
                    <a:pt x="300" y="2035"/>
                  </a:cubicBezTo>
                  <a:cubicBezTo>
                    <a:pt x="167" y="2402"/>
                    <a:pt x="67" y="2836"/>
                    <a:pt x="33" y="3470"/>
                  </a:cubicBezTo>
                  <a:cubicBezTo>
                    <a:pt x="0" y="4103"/>
                    <a:pt x="0" y="4303"/>
                    <a:pt x="0" y="5938"/>
                  </a:cubicBezTo>
                  <a:cubicBezTo>
                    <a:pt x="0" y="7539"/>
                    <a:pt x="0" y="7739"/>
                    <a:pt x="33" y="8373"/>
                  </a:cubicBezTo>
                  <a:cubicBezTo>
                    <a:pt x="67" y="9007"/>
                    <a:pt x="167" y="9440"/>
                    <a:pt x="300" y="9807"/>
                  </a:cubicBezTo>
                  <a:cubicBezTo>
                    <a:pt x="467" y="10208"/>
                    <a:pt x="667" y="10541"/>
                    <a:pt x="1001" y="10841"/>
                  </a:cubicBezTo>
                  <a:cubicBezTo>
                    <a:pt x="1334" y="11175"/>
                    <a:pt x="1668" y="11375"/>
                    <a:pt x="2035" y="11542"/>
                  </a:cubicBezTo>
                  <a:cubicBezTo>
                    <a:pt x="2435" y="11675"/>
                    <a:pt x="2869" y="11775"/>
                    <a:pt x="3503" y="11809"/>
                  </a:cubicBezTo>
                  <a:cubicBezTo>
                    <a:pt x="4103" y="11842"/>
                    <a:pt x="4337" y="11842"/>
                    <a:pt x="5938" y="11842"/>
                  </a:cubicBezTo>
                  <a:cubicBezTo>
                    <a:pt x="7539" y="11842"/>
                    <a:pt x="7739" y="11842"/>
                    <a:pt x="8373" y="11809"/>
                  </a:cubicBezTo>
                  <a:cubicBezTo>
                    <a:pt x="9007" y="11775"/>
                    <a:pt x="9440" y="11675"/>
                    <a:pt x="9807" y="11542"/>
                  </a:cubicBezTo>
                  <a:cubicBezTo>
                    <a:pt x="10207" y="11375"/>
                    <a:pt x="10541" y="11175"/>
                    <a:pt x="10875" y="10841"/>
                  </a:cubicBezTo>
                  <a:cubicBezTo>
                    <a:pt x="11208" y="10508"/>
                    <a:pt x="11408" y="10208"/>
                    <a:pt x="11542" y="9807"/>
                  </a:cubicBezTo>
                  <a:cubicBezTo>
                    <a:pt x="11708" y="9440"/>
                    <a:pt x="11775" y="9007"/>
                    <a:pt x="11809" y="8373"/>
                  </a:cubicBezTo>
                  <a:cubicBezTo>
                    <a:pt x="11842" y="7739"/>
                    <a:pt x="11842" y="7539"/>
                    <a:pt x="11842" y="5938"/>
                  </a:cubicBezTo>
                  <a:cubicBezTo>
                    <a:pt x="11842" y="4303"/>
                    <a:pt x="11842" y="4103"/>
                    <a:pt x="11809" y="3470"/>
                  </a:cubicBezTo>
                  <a:cubicBezTo>
                    <a:pt x="11809" y="2836"/>
                    <a:pt x="11708" y="2402"/>
                    <a:pt x="11542" y="2035"/>
                  </a:cubicBezTo>
                  <a:cubicBezTo>
                    <a:pt x="11408" y="1668"/>
                    <a:pt x="11175" y="1301"/>
                    <a:pt x="10875" y="1001"/>
                  </a:cubicBezTo>
                  <a:cubicBezTo>
                    <a:pt x="10541" y="668"/>
                    <a:pt x="10207" y="467"/>
                    <a:pt x="9807" y="301"/>
                  </a:cubicBezTo>
                  <a:cubicBezTo>
                    <a:pt x="9440" y="167"/>
                    <a:pt x="9007" y="67"/>
                    <a:pt x="8373" y="34"/>
                  </a:cubicBezTo>
                  <a:cubicBezTo>
                    <a:pt x="7739" y="0"/>
                    <a:pt x="7539" y="0"/>
                    <a:pt x="593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5" name="Google Shape;995;p40"/>
            <p:cNvSpPr/>
            <p:nvPr/>
          </p:nvSpPr>
          <p:spPr>
            <a:xfrm>
              <a:off x="5245127" y="4179731"/>
              <a:ext cx="173507" cy="174450"/>
            </a:xfrm>
            <a:custGeom>
              <a:rect b="b" l="l" r="r" t="t"/>
              <a:pathLst>
                <a:path extrusionOk="0" h="6105" w="6072">
                  <a:moveTo>
                    <a:pt x="3036" y="1068"/>
                  </a:moveTo>
                  <a:cubicBezTo>
                    <a:pt x="4136" y="1068"/>
                    <a:pt x="5004" y="1968"/>
                    <a:pt x="5004" y="3036"/>
                  </a:cubicBezTo>
                  <a:cubicBezTo>
                    <a:pt x="5004" y="4136"/>
                    <a:pt x="4136" y="5037"/>
                    <a:pt x="3036" y="5037"/>
                  </a:cubicBezTo>
                  <a:cubicBezTo>
                    <a:pt x="1935" y="5037"/>
                    <a:pt x="1068" y="4136"/>
                    <a:pt x="1068" y="3036"/>
                  </a:cubicBezTo>
                  <a:cubicBezTo>
                    <a:pt x="1068" y="1968"/>
                    <a:pt x="1935" y="1068"/>
                    <a:pt x="3036" y="1068"/>
                  </a:cubicBezTo>
                  <a:close/>
                  <a:moveTo>
                    <a:pt x="3036" y="0"/>
                  </a:moveTo>
                  <a:cubicBezTo>
                    <a:pt x="1334" y="0"/>
                    <a:pt x="0" y="1368"/>
                    <a:pt x="0" y="3036"/>
                  </a:cubicBezTo>
                  <a:cubicBezTo>
                    <a:pt x="0" y="4737"/>
                    <a:pt x="1334" y="6104"/>
                    <a:pt x="3036" y="6104"/>
                  </a:cubicBezTo>
                  <a:cubicBezTo>
                    <a:pt x="4704" y="6104"/>
                    <a:pt x="6071" y="4737"/>
                    <a:pt x="6071" y="3036"/>
                  </a:cubicBezTo>
                  <a:cubicBezTo>
                    <a:pt x="6071" y="1368"/>
                    <a:pt x="4704" y="0"/>
                    <a:pt x="3036"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6" name="Google Shape;996;p40"/>
            <p:cNvSpPr/>
            <p:nvPr/>
          </p:nvSpPr>
          <p:spPr>
            <a:xfrm>
              <a:off x="5401436" y="4155900"/>
              <a:ext cx="41034" cy="41005"/>
            </a:xfrm>
            <a:custGeom>
              <a:rect b="b" l="l" r="r" t="t"/>
              <a:pathLst>
                <a:path extrusionOk="0" h="1435" w="1436">
                  <a:moveTo>
                    <a:pt x="735" y="0"/>
                  </a:moveTo>
                  <a:cubicBezTo>
                    <a:pt x="334" y="0"/>
                    <a:pt x="1" y="334"/>
                    <a:pt x="1" y="734"/>
                  </a:cubicBezTo>
                  <a:cubicBezTo>
                    <a:pt x="1" y="1101"/>
                    <a:pt x="334" y="1435"/>
                    <a:pt x="735" y="1435"/>
                  </a:cubicBezTo>
                  <a:cubicBezTo>
                    <a:pt x="1135" y="1435"/>
                    <a:pt x="1435" y="1101"/>
                    <a:pt x="1435" y="734"/>
                  </a:cubicBezTo>
                  <a:cubicBezTo>
                    <a:pt x="1435" y="334"/>
                    <a:pt x="1102" y="0"/>
                    <a:pt x="73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97" name="Google Shape;997;p40"/>
          <p:cNvSpPr/>
          <p:nvPr/>
        </p:nvSpPr>
        <p:spPr>
          <a:xfrm>
            <a:off x="7722725" y="4483398"/>
            <a:ext cx="380848" cy="309834"/>
          </a:xfrm>
          <a:custGeom>
            <a:rect b="b" l="l" r="r" t="t"/>
            <a:pathLst>
              <a:path extrusionOk="0" h="13378" w="16446">
                <a:moveTo>
                  <a:pt x="11375" y="1"/>
                </a:moveTo>
                <a:cubicBezTo>
                  <a:pt x="9207" y="1"/>
                  <a:pt x="7606" y="2036"/>
                  <a:pt x="8106" y="4137"/>
                </a:cubicBezTo>
                <a:cubicBezTo>
                  <a:pt x="5304" y="4004"/>
                  <a:pt x="2802" y="2669"/>
                  <a:pt x="1135" y="635"/>
                </a:cubicBezTo>
                <a:lnTo>
                  <a:pt x="1135" y="635"/>
                </a:lnTo>
                <a:cubicBezTo>
                  <a:pt x="267" y="2136"/>
                  <a:pt x="701" y="4137"/>
                  <a:pt x="2202" y="5138"/>
                </a:cubicBezTo>
                <a:cubicBezTo>
                  <a:pt x="1635" y="5104"/>
                  <a:pt x="1135" y="4971"/>
                  <a:pt x="668" y="4704"/>
                </a:cubicBezTo>
                <a:lnTo>
                  <a:pt x="668" y="4704"/>
                </a:lnTo>
                <a:cubicBezTo>
                  <a:pt x="634" y="6272"/>
                  <a:pt x="1735" y="7740"/>
                  <a:pt x="3370" y="8040"/>
                </a:cubicBezTo>
                <a:cubicBezTo>
                  <a:pt x="3087" y="8121"/>
                  <a:pt x="2780" y="8165"/>
                  <a:pt x="2463" y="8165"/>
                </a:cubicBezTo>
                <a:cubicBezTo>
                  <a:pt x="2256" y="8165"/>
                  <a:pt x="2046" y="8146"/>
                  <a:pt x="1835" y="8107"/>
                </a:cubicBezTo>
                <a:lnTo>
                  <a:pt x="1835" y="8107"/>
                </a:lnTo>
                <a:cubicBezTo>
                  <a:pt x="2269" y="9441"/>
                  <a:pt x="3503" y="10408"/>
                  <a:pt x="5004" y="10442"/>
                </a:cubicBezTo>
                <a:cubicBezTo>
                  <a:pt x="3785" y="11406"/>
                  <a:pt x="2325" y="11888"/>
                  <a:pt x="808" y="11888"/>
                </a:cubicBezTo>
                <a:cubicBezTo>
                  <a:pt x="540" y="11888"/>
                  <a:pt x="271" y="11873"/>
                  <a:pt x="0" y="11843"/>
                </a:cubicBezTo>
                <a:lnTo>
                  <a:pt x="0" y="11843"/>
                </a:lnTo>
                <a:cubicBezTo>
                  <a:pt x="1502" y="12810"/>
                  <a:pt x="3269" y="13377"/>
                  <a:pt x="5171" y="13377"/>
                </a:cubicBezTo>
                <a:cubicBezTo>
                  <a:pt x="11442" y="13377"/>
                  <a:pt x="14978" y="8073"/>
                  <a:pt x="14744" y="3337"/>
                </a:cubicBezTo>
                <a:cubicBezTo>
                  <a:pt x="15411" y="2870"/>
                  <a:pt x="15979" y="2269"/>
                  <a:pt x="16446" y="1602"/>
                </a:cubicBezTo>
                <a:lnTo>
                  <a:pt x="16446" y="1602"/>
                </a:lnTo>
                <a:cubicBezTo>
                  <a:pt x="15812" y="1869"/>
                  <a:pt x="15178" y="2036"/>
                  <a:pt x="14511" y="2136"/>
                </a:cubicBezTo>
                <a:cubicBezTo>
                  <a:pt x="15178" y="1702"/>
                  <a:pt x="15712" y="1035"/>
                  <a:pt x="15979" y="268"/>
                </a:cubicBezTo>
                <a:lnTo>
                  <a:pt x="15979" y="268"/>
                </a:lnTo>
                <a:cubicBezTo>
                  <a:pt x="15311" y="635"/>
                  <a:pt x="14611" y="935"/>
                  <a:pt x="13844" y="1068"/>
                </a:cubicBezTo>
                <a:cubicBezTo>
                  <a:pt x="13210" y="434"/>
                  <a:pt x="12343" y="1"/>
                  <a:pt x="11375"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8" name="Shape 578"/>
        <p:cNvGrpSpPr/>
        <p:nvPr/>
      </p:nvGrpSpPr>
      <p:grpSpPr>
        <a:xfrm>
          <a:off x="0" y="0"/>
          <a:ext cx="0" cy="0"/>
          <a:chOff x="0" y="0"/>
          <a:chExt cx="0" cy="0"/>
        </a:xfrm>
      </p:grpSpPr>
      <p:sp>
        <p:nvSpPr>
          <p:cNvPr id="579" name="Google Shape;579;p23"/>
          <p:cNvSpPr txBox="1"/>
          <p:nvPr>
            <p:ph type="title"/>
          </p:nvPr>
        </p:nvSpPr>
        <p:spPr>
          <a:xfrm>
            <a:off x="1185913" y="1834075"/>
            <a:ext cx="5828100" cy="1007700"/>
          </a:xfrm>
          <a:prstGeom prst="rect">
            <a:avLst/>
          </a:prstGeom>
        </p:spPr>
        <p:txBody>
          <a:bodyPr anchorCtr="0" anchor="b" bIns="121900" lIns="121900" spcFirstLastPara="1" rIns="121900" wrap="square" tIns="121900">
            <a:noAutofit/>
          </a:bodyPr>
          <a:lstStyle/>
          <a:p>
            <a:pPr indent="0" lvl="0" marL="0" rtl="0" algn="l">
              <a:spcBef>
                <a:spcPts val="0"/>
              </a:spcBef>
              <a:spcAft>
                <a:spcPts val="0"/>
              </a:spcAft>
              <a:buNone/>
            </a:pPr>
            <a:r>
              <a:rPr lang="en"/>
              <a:t>Hello! I’m…</a:t>
            </a:r>
            <a:endParaRPr/>
          </a:p>
        </p:txBody>
      </p:sp>
      <p:sp>
        <p:nvSpPr>
          <p:cNvPr id="580" name="Google Shape;580;p23"/>
          <p:cNvSpPr txBox="1"/>
          <p:nvPr>
            <p:ph idx="1" type="body"/>
          </p:nvPr>
        </p:nvSpPr>
        <p:spPr>
          <a:xfrm>
            <a:off x="1185913" y="2891625"/>
            <a:ext cx="5828100" cy="2353500"/>
          </a:xfrm>
          <a:prstGeom prst="rect">
            <a:avLst/>
          </a:prstGeom>
        </p:spPr>
        <p:txBody>
          <a:bodyPr anchorCtr="0" anchor="t" bIns="121900" lIns="121900" spcFirstLastPara="1" rIns="121900" wrap="square" tIns="121900">
            <a:normAutofit/>
          </a:bodyPr>
          <a:lstStyle/>
          <a:p>
            <a:pPr indent="0" lvl="0" marL="0" rtl="0" algn="l">
              <a:spcBef>
                <a:spcPts val="0"/>
              </a:spcBef>
              <a:spcAft>
                <a:spcPts val="0"/>
              </a:spcAft>
              <a:buNone/>
            </a:pPr>
            <a:r>
              <a:rPr lang="en"/>
              <a:t>Here is where you introduce yourself.</a:t>
            </a:r>
            <a:endParaRPr/>
          </a:p>
          <a:p>
            <a:pPr indent="0" lvl="0" marL="0" rtl="0" algn="l">
              <a:spcBef>
                <a:spcPts val="1600"/>
              </a:spcBef>
              <a:spcAft>
                <a:spcPts val="1600"/>
              </a:spcAft>
              <a:buNone/>
            </a:pPr>
            <a:r>
              <a:rPr lang="en"/>
              <a:t>You can add your name, title and a little background. Right click the image and replace it with your own.</a:t>
            </a:r>
            <a:endParaRPr/>
          </a:p>
        </p:txBody>
      </p:sp>
      <p:pic>
        <p:nvPicPr>
          <p:cNvPr id="581" name="Google Shape;581;p23"/>
          <p:cNvPicPr preferRelativeResize="0"/>
          <p:nvPr>
            <p:ph idx="2" type="pic"/>
          </p:nvPr>
        </p:nvPicPr>
        <p:blipFill rotWithShape="1">
          <a:blip r:embed="rId3">
            <a:alphaModFix/>
          </a:blip>
          <a:srcRect b="24287" l="9996" r="12206" t="23861"/>
          <a:stretch/>
        </p:blipFill>
        <p:spPr>
          <a:xfrm>
            <a:off x="8014222" y="2881225"/>
            <a:ext cx="2697300" cy="2697300"/>
          </a:xfrm>
          <a:prstGeom prst="ellipse">
            <a:avLst/>
          </a:prstGeom>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1" name="Shape 1001"/>
        <p:cNvGrpSpPr/>
        <p:nvPr/>
      </p:nvGrpSpPr>
      <p:grpSpPr>
        <a:xfrm>
          <a:off x="0" y="0"/>
          <a:ext cx="0" cy="0"/>
          <a:chOff x="0" y="0"/>
          <a:chExt cx="0" cy="0"/>
        </a:xfrm>
      </p:grpSpPr>
      <p:sp>
        <p:nvSpPr>
          <p:cNvPr id="1002" name="Google Shape;1002;p41"/>
          <p:cNvSpPr txBox="1"/>
          <p:nvPr>
            <p:ph type="title"/>
          </p:nvPr>
        </p:nvSpPr>
        <p:spPr>
          <a:xfrm>
            <a:off x="850650" y="285300"/>
            <a:ext cx="10490700" cy="10863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Certificate of Completion</a:t>
            </a:r>
            <a:endParaRPr/>
          </a:p>
        </p:txBody>
      </p:sp>
      <p:sp>
        <p:nvSpPr>
          <p:cNvPr id="1003" name="Google Shape;1003;p41"/>
          <p:cNvSpPr txBox="1"/>
          <p:nvPr>
            <p:ph idx="1" type="subTitle"/>
          </p:nvPr>
        </p:nvSpPr>
        <p:spPr>
          <a:xfrm>
            <a:off x="963188" y="5427788"/>
            <a:ext cx="3699000" cy="457500"/>
          </a:xfrm>
          <a:prstGeom prst="rect">
            <a:avLst/>
          </a:prstGeom>
        </p:spPr>
        <p:txBody>
          <a:bodyPr anchorCtr="0" anchor="t" bIns="121900" lIns="121900" spcFirstLastPara="1" rIns="121900" wrap="square" tIns="121900">
            <a:normAutofit lnSpcReduction="20000"/>
          </a:bodyPr>
          <a:lstStyle/>
          <a:p>
            <a:pPr indent="0" lvl="0" marL="0" rtl="0" algn="ctr">
              <a:spcBef>
                <a:spcPts val="0"/>
              </a:spcBef>
              <a:spcAft>
                <a:spcPts val="0"/>
              </a:spcAft>
              <a:buNone/>
            </a:pPr>
            <a:r>
              <a:rPr lang="en"/>
              <a:t>08/11/2023</a:t>
            </a:r>
            <a:endParaRPr/>
          </a:p>
        </p:txBody>
      </p:sp>
      <p:sp>
        <p:nvSpPr>
          <p:cNvPr id="1004" name="Google Shape;1004;p41"/>
          <p:cNvSpPr txBox="1"/>
          <p:nvPr>
            <p:ph idx="2" type="subTitle"/>
          </p:nvPr>
        </p:nvSpPr>
        <p:spPr>
          <a:xfrm>
            <a:off x="963188" y="5885288"/>
            <a:ext cx="3699000" cy="457500"/>
          </a:xfrm>
          <a:prstGeom prst="rect">
            <a:avLst/>
          </a:prstGeom>
        </p:spPr>
        <p:txBody>
          <a:bodyPr anchorCtr="0" anchor="t" bIns="121900" lIns="121900" spcFirstLastPara="1" rIns="121900" wrap="square" tIns="121900">
            <a:normAutofit lnSpcReduction="20000"/>
          </a:bodyPr>
          <a:lstStyle/>
          <a:p>
            <a:pPr indent="0" lvl="0" marL="0" rtl="0" algn="ctr">
              <a:spcBef>
                <a:spcPts val="0"/>
              </a:spcBef>
              <a:spcAft>
                <a:spcPts val="0"/>
              </a:spcAft>
              <a:buNone/>
            </a:pPr>
            <a:r>
              <a:rPr lang="en"/>
              <a:t>Date</a:t>
            </a:r>
            <a:endParaRPr/>
          </a:p>
        </p:txBody>
      </p:sp>
      <p:sp>
        <p:nvSpPr>
          <p:cNvPr id="1005" name="Google Shape;1005;p41"/>
          <p:cNvSpPr txBox="1"/>
          <p:nvPr>
            <p:ph idx="4" type="subTitle"/>
          </p:nvPr>
        </p:nvSpPr>
        <p:spPr>
          <a:xfrm>
            <a:off x="7529813" y="5885288"/>
            <a:ext cx="3699000" cy="457500"/>
          </a:xfrm>
          <a:prstGeom prst="rect">
            <a:avLst/>
          </a:prstGeom>
        </p:spPr>
        <p:txBody>
          <a:bodyPr anchorCtr="0" anchor="t" bIns="121900" lIns="121900" spcFirstLastPara="1" rIns="121900" wrap="square" tIns="121900">
            <a:normAutofit lnSpcReduction="20000"/>
          </a:bodyPr>
          <a:lstStyle/>
          <a:p>
            <a:pPr indent="0" lvl="0" marL="0" rtl="0" algn="ctr">
              <a:spcBef>
                <a:spcPts val="0"/>
              </a:spcBef>
              <a:spcAft>
                <a:spcPts val="0"/>
              </a:spcAft>
              <a:buNone/>
            </a:pPr>
            <a:r>
              <a:rPr lang="en"/>
              <a:t>Signature</a:t>
            </a:r>
            <a:endParaRPr/>
          </a:p>
        </p:txBody>
      </p:sp>
      <p:sp>
        <p:nvSpPr>
          <p:cNvPr id="1006" name="Google Shape;1006;p41"/>
          <p:cNvSpPr txBox="1"/>
          <p:nvPr>
            <p:ph idx="5" type="subTitle"/>
          </p:nvPr>
        </p:nvSpPr>
        <p:spPr>
          <a:xfrm>
            <a:off x="3124958" y="4658763"/>
            <a:ext cx="5942100" cy="457500"/>
          </a:xfrm>
          <a:prstGeom prst="rect">
            <a:avLst/>
          </a:prstGeom>
        </p:spPr>
        <p:txBody>
          <a:bodyPr anchorCtr="0" anchor="t" bIns="121900" lIns="121900" spcFirstLastPara="1" rIns="121900" wrap="square" tIns="121900">
            <a:normAutofit lnSpcReduction="20000"/>
          </a:bodyPr>
          <a:lstStyle/>
          <a:p>
            <a:pPr indent="0" lvl="0" marL="0" rtl="0" algn="ctr">
              <a:spcBef>
                <a:spcPts val="0"/>
              </a:spcBef>
              <a:spcAft>
                <a:spcPts val="0"/>
              </a:spcAft>
              <a:buNone/>
            </a:pPr>
            <a:r>
              <a:rPr lang="en"/>
              <a:t>Congratulations!</a:t>
            </a:r>
            <a:endParaRPr/>
          </a:p>
        </p:txBody>
      </p:sp>
      <p:sp>
        <p:nvSpPr>
          <p:cNvPr id="1007" name="Google Shape;1007;p41"/>
          <p:cNvSpPr txBox="1"/>
          <p:nvPr>
            <p:ph idx="6" type="title"/>
          </p:nvPr>
        </p:nvSpPr>
        <p:spPr>
          <a:xfrm>
            <a:off x="2252850" y="3972088"/>
            <a:ext cx="7686300" cy="686700"/>
          </a:xfrm>
          <a:prstGeom prst="rect">
            <a:avLst/>
          </a:prstGeom>
        </p:spPr>
        <p:txBody>
          <a:bodyPr anchorCtr="0" anchor="t" bIns="121900" lIns="121900" spcFirstLastPara="1" rIns="121900" wrap="square" tIns="121900">
            <a:normAutofit fontScale="90000"/>
          </a:bodyPr>
          <a:lstStyle/>
          <a:p>
            <a:pPr indent="0" lvl="0" marL="0" rtl="0" algn="ctr">
              <a:spcBef>
                <a:spcPts val="0"/>
              </a:spcBef>
              <a:spcAft>
                <a:spcPts val="0"/>
              </a:spcAft>
              <a:buNone/>
            </a:pPr>
            <a:r>
              <a:rPr lang="en">
                <a:solidFill>
                  <a:schemeClr val="accent1"/>
                </a:solidFill>
              </a:rPr>
              <a:t>This course.</a:t>
            </a:r>
            <a:endParaRPr>
              <a:solidFill>
                <a:schemeClr val="accent1"/>
              </a:solidFill>
            </a:endParaRPr>
          </a:p>
        </p:txBody>
      </p:sp>
      <p:sp>
        <p:nvSpPr>
          <p:cNvPr id="1008" name="Google Shape;1008;p41"/>
          <p:cNvSpPr txBox="1"/>
          <p:nvPr>
            <p:ph idx="7" type="subTitle"/>
          </p:nvPr>
        </p:nvSpPr>
        <p:spPr>
          <a:xfrm>
            <a:off x="3124958" y="3514588"/>
            <a:ext cx="5942100" cy="457500"/>
          </a:xfrm>
          <a:prstGeom prst="rect">
            <a:avLst/>
          </a:prstGeom>
        </p:spPr>
        <p:txBody>
          <a:bodyPr anchorCtr="0" anchor="t" bIns="121900" lIns="121900" spcFirstLastPara="1" rIns="121900" wrap="square" tIns="121900">
            <a:normAutofit lnSpcReduction="20000"/>
          </a:bodyPr>
          <a:lstStyle/>
          <a:p>
            <a:pPr indent="0" lvl="0" marL="0" rtl="0" algn="ctr">
              <a:spcBef>
                <a:spcPts val="0"/>
              </a:spcBef>
              <a:spcAft>
                <a:spcPts val="0"/>
              </a:spcAft>
              <a:buNone/>
            </a:pPr>
            <a:r>
              <a:rPr lang="en"/>
              <a:t>You have successfully completed</a:t>
            </a:r>
            <a:endParaRPr/>
          </a:p>
        </p:txBody>
      </p:sp>
      <p:sp>
        <p:nvSpPr>
          <p:cNvPr id="1009" name="Google Shape;1009;p41"/>
          <p:cNvSpPr txBox="1"/>
          <p:nvPr>
            <p:ph idx="8" type="subTitle"/>
          </p:nvPr>
        </p:nvSpPr>
        <p:spPr>
          <a:xfrm>
            <a:off x="1783800" y="2538013"/>
            <a:ext cx="86244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SzPts val="935"/>
              <a:buNone/>
            </a:pPr>
            <a:r>
              <a:rPr lang="en"/>
              <a:t>Anna Smith.</a:t>
            </a:r>
            <a:endParaRPr/>
          </a:p>
        </p:txBody>
      </p:sp>
      <p:pic>
        <p:nvPicPr>
          <p:cNvPr id="1010" name="Google Shape;1010;p41"/>
          <p:cNvPicPr preferRelativeResize="0"/>
          <p:nvPr/>
        </p:nvPicPr>
        <p:blipFill>
          <a:blip r:embed="rId3">
            <a:alphaModFix/>
          </a:blip>
          <a:stretch>
            <a:fillRect/>
          </a:stretch>
        </p:blipFill>
        <p:spPr>
          <a:xfrm>
            <a:off x="8330699" y="5116275"/>
            <a:ext cx="2097249" cy="1426502"/>
          </a:xfrm>
          <a:prstGeom prst="rect">
            <a:avLst/>
          </a:prstGeom>
          <a:noFill/>
          <a:ln>
            <a:noFill/>
          </a:ln>
          <a:effectLst>
            <a:outerShdw rotWithShape="0" algn="bl">
              <a:srgbClr val="000000"/>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4" name="Shape 1014"/>
        <p:cNvGrpSpPr/>
        <p:nvPr/>
      </p:nvGrpSpPr>
      <p:grpSpPr>
        <a:xfrm>
          <a:off x="0" y="0"/>
          <a:ext cx="0" cy="0"/>
          <a:chOff x="0" y="0"/>
          <a:chExt cx="0" cy="0"/>
        </a:xfrm>
      </p:grpSpPr>
      <p:sp>
        <p:nvSpPr>
          <p:cNvPr id="1015" name="Google Shape;1015;p42"/>
          <p:cNvSpPr txBox="1"/>
          <p:nvPr>
            <p:ph type="title"/>
          </p:nvPr>
        </p:nvSpPr>
        <p:spPr>
          <a:xfrm>
            <a:off x="1628400" y="1445175"/>
            <a:ext cx="7304700" cy="989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Credits.</a:t>
            </a:r>
            <a:endParaRPr/>
          </a:p>
        </p:txBody>
      </p:sp>
      <p:sp>
        <p:nvSpPr>
          <p:cNvPr id="1016" name="Google Shape;1016;p42"/>
          <p:cNvSpPr txBox="1"/>
          <p:nvPr>
            <p:ph idx="1" type="body"/>
          </p:nvPr>
        </p:nvSpPr>
        <p:spPr>
          <a:xfrm>
            <a:off x="1628400" y="2464624"/>
            <a:ext cx="7304700" cy="2535600"/>
          </a:xfrm>
          <a:prstGeom prst="rect">
            <a:avLst/>
          </a:prstGeom>
        </p:spPr>
        <p:txBody>
          <a:bodyPr anchorCtr="0" anchor="t" bIns="121900" lIns="121900" spcFirstLastPara="1" rIns="121900" wrap="square" tIns="121900">
            <a:noAutofit/>
          </a:bodyPr>
          <a:lstStyle/>
          <a:p>
            <a:pPr indent="0" lvl="0" marL="0" rtl="0" algn="l">
              <a:lnSpc>
                <a:spcPct val="115000"/>
              </a:lnSpc>
              <a:spcBef>
                <a:spcPts val="0"/>
              </a:spcBef>
              <a:spcAft>
                <a:spcPts val="0"/>
              </a:spcAft>
              <a:buSzPts val="605"/>
              <a:buNone/>
            </a:pPr>
            <a:r>
              <a:rPr lang="en" sz="2400"/>
              <a:t>Presentation Template: </a:t>
            </a:r>
            <a:r>
              <a:rPr lang="en" sz="2400" u="sng">
                <a:solidFill>
                  <a:schemeClr val="hlink"/>
                </a:solidFill>
                <a:hlinkClick r:id="rId3"/>
              </a:rPr>
              <a:t>SlidesMania</a:t>
            </a:r>
            <a:endParaRPr sz="2400"/>
          </a:p>
          <a:p>
            <a:pPr indent="0" lvl="0" marL="0" rtl="0" algn="l">
              <a:lnSpc>
                <a:spcPct val="115000"/>
              </a:lnSpc>
              <a:spcBef>
                <a:spcPts val="1600"/>
              </a:spcBef>
              <a:spcAft>
                <a:spcPts val="0"/>
              </a:spcAft>
              <a:buSzPts val="605"/>
              <a:buNone/>
            </a:pPr>
            <a:r>
              <a:rPr lang="en" sz="2400"/>
              <a:t>Sample Images: </a:t>
            </a:r>
            <a:r>
              <a:rPr lang="en" sz="2400" u="sng">
                <a:solidFill>
                  <a:schemeClr val="hlink"/>
                </a:solidFill>
                <a:hlinkClick r:id="rId4"/>
              </a:rPr>
              <a:t>Unsplash</a:t>
            </a:r>
            <a:endParaRPr sz="2400"/>
          </a:p>
          <a:p>
            <a:pPr indent="0" lvl="0" marL="0" rtl="0" algn="l">
              <a:lnSpc>
                <a:spcPct val="115000"/>
              </a:lnSpc>
              <a:spcBef>
                <a:spcPts val="1600"/>
              </a:spcBef>
              <a:spcAft>
                <a:spcPts val="1600"/>
              </a:spcAft>
              <a:buSzPts val="605"/>
              <a:buNone/>
            </a:pPr>
            <a:r>
              <a:rPr lang="en" sz="2400"/>
              <a:t>Fonts used in this presentation: Shantell Sans Normal and </a:t>
            </a:r>
            <a:r>
              <a:rPr lang="en" sz="2400">
                <a:latin typeface="Shantell Sans ExtraBold"/>
                <a:ea typeface="Shantell Sans ExtraBold"/>
                <a:cs typeface="Shantell Sans ExtraBold"/>
                <a:sym typeface="Shantell Sans ExtraBold"/>
              </a:rPr>
              <a:t>Shantell Sans Extra Bold.</a:t>
            </a:r>
            <a:endParaRPr sz="2400">
              <a:latin typeface="Shantell Sans ExtraBold"/>
              <a:ea typeface="Shantell Sans ExtraBold"/>
              <a:cs typeface="Shantell Sans ExtraBold"/>
              <a:sym typeface="Shantell Sans ExtraBo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0" name="Shape 1020"/>
        <p:cNvGrpSpPr/>
        <p:nvPr/>
      </p:nvGrpSpPr>
      <p:grpSpPr>
        <a:xfrm>
          <a:off x="0" y="0"/>
          <a:ext cx="0" cy="0"/>
          <a:chOff x="0" y="0"/>
          <a:chExt cx="0" cy="0"/>
        </a:xfrm>
      </p:grpSpPr>
      <p:sp>
        <p:nvSpPr>
          <p:cNvPr id="1021" name="Google Shape;1021;p43"/>
          <p:cNvSpPr txBox="1"/>
          <p:nvPr>
            <p:ph type="title"/>
          </p:nvPr>
        </p:nvSpPr>
        <p:spPr>
          <a:xfrm>
            <a:off x="415600" y="593367"/>
            <a:ext cx="11360700" cy="763500"/>
          </a:xfrm>
          <a:prstGeom prst="rect">
            <a:avLst/>
          </a:prstGeom>
        </p:spPr>
        <p:txBody>
          <a:bodyPr anchorCtr="0" anchor="t" bIns="121900" lIns="121900" spcFirstLastPara="1" rIns="121900" wrap="square" tIns="121900">
            <a:normAutofit fontScale="90000"/>
          </a:bodyPr>
          <a:lstStyle/>
          <a:p>
            <a:pPr indent="0" lvl="0" marL="0" rtl="0" algn="ctr">
              <a:spcBef>
                <a:spcPts val="0"/>
              </a:spcBef>
              <a:spcAft>
                <a:spcPts val="0"/>
              </a:spcAft>
              <a:buNone/>
            </a:pPr>
            <a:r>
              <a:rPr lang="en"/>
              <a:t>Editable Icons.</a:t>
            </a:r>
            <a:endParaRPr/>
          </a:p>
        </p:txBody>
      </p:sp>
      <p:grpSp>
        <p:nvGrpSpPr>
          <p:cNvPr id="1022" name="Google Shape;1022;p43"/>
          <p:cNvGrpSpPr/>
          <p:nvPr/>
        </p:nvGrpSpPr>
        <p:grpSpPr>
          <a:xfrm>
            <a:off x="3555539" y="1895677"/>
            <a:ext cx="405160" cy="253589"/>
            <a:chOff x="4797800" y="1994125"/>
            <a:chExt cx="306475" cy="186025"/>
          </a:xfrm>
        </p:grpSpPr>
        <p:sp>
          <p:nvSpPr>
            <p:cNvPr id="1023" name="Google Shape;1023;p43"/>
            <p:cNvSpPr/>
            <p:nvPr/>
          </p:nvSpPr>
          <p:spPr>
            <a:xfrm>
              <a:off x="4837950" y="1994125"/>
              <a:ext cx="226175" cy="152575"/>
            </a:xfrm>
            <a:custGeom>
              <a:rect b="b" l="l" r="r" t="t"/>
              <a:pathLst>
                <a:path extrusionOk="0" h="6103" w="9047">
                  <a:moveTo>
                    <a:pt x="8244" y="786"/>
                  </a:moveTo>
                  <a:lnTo>
                    <a:pt x="8244" y="5318"/>
                  </a:lnTo>
                  <a:lnTo>
                    <a:pt x="803" y="5318"/>
                  </a:lnTo>
                  <a:lnTo>
                    <a:pt x="803" y="786"/>
                  </a:lnTo>
                  <a:close/>
                  <a:moveTo>
                    <a:pt x="536" y="1"/>
                  </a:moveTo>
                  <a:cubicBezTo>
                    <a:pt x="232" y="1"/>
                    <a:pt x="0" y="233"/>
                    <a:pt x="0" y="518"/>
                  </a:cubicBezTo>
                  <a:lnTo>
                    <a:pt x="0" y="6103"/>
                  </a:lnTo>
                  <a:lnTo>
                    <a:pt x="9047" y="6103"/>
                  </a:lnTo>
                  <a:lnTo>
                    <a:pt x="9047" y="518"/>
                  </a:lnTo>
                  <a:cubicBezTo>
                    <a:pt x="9047" y="233"/>
                    <a:pt x="8815" y="1"/>
                    <a:pt x="851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24" name="Google Shape;1024;p43"/>
            <p:cNvSpPr/>
            <p:nvPr/>
          </p:nvSpPr>
          <p:spPr>
            <a:xfrm>
              <a:off x="4797800" y="2160075"/>
              <a:ext cx="306475" cy="20075"/>
            </a:xfrm>
            <a:custGeom>
              <a:rect b="b" l="l" r="r" t="t"/>
              <a:pathLst>
                <a:path extrusionOk="0" h="803" w="12259">
                  <a:moveTo>
                    <a:pt x="1" y="0"/>
                  </a:moveTo>
                  <a:lnTo>
                    <a:pt x="1" y="268"/>
                  </a:lnTo>
                  <a:cubicBezTo>
                    <a:pt x="1" y="571"/>
                    <a:pt x="250" y="803"/>
                    <a:pt x="536" y="803"/>
                  </a:cubicBezTo>
                  <a:lnTo>
                    <a:pt x="11723" y="803"/>
                  </a:lnTo>
                  <a:cubicBezTo>
                    <a:pt x="12026" y="803"/>
                    <a:pt x="12258" y="571"/>
                    <a:pt x="12258" y="268"/>
                  </a:cubicBezTo>
                  <a:lnTo>
                    <a:pt x="12258" y="0"/>
                  </a:lnTo>
                  <a:lnTo>
                    <a:pt x="6923" y="0"/>
                  </a:lnTo>
                  <a:lnTo>
                    <a:pt x="6923" y="125"/>
                  </a:lnTo>
                  <a:cubicBezTo>
                    <a:pt x="6923" y="214"/>
                    <a:pt x="6870" y="268"/>
                    <a:pt x="6799" y="268"/>
                  </a:cubicBezTo>
                  <a:lnTo>
                    <a:pt x="5460" y="268"/>
                  </a:lnTo>
                  <a:cubicBezTo>
                    <a:pt x="5389" y="268"/>
                    <a:pt x="5336" y="214"/>
                    <a:pt x="5336" y="125"/>
                  </a:cubicBezTo>
                  <a:lnTo>
                    <a:pt x="5336"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025" name="Google Shape;1025;p43"/>
          <p:cNvSpPr/>
          <p:nvPr/>
        </p:nvSpPr>
        <p:spPr>
          <a:xfrm>
            <a:off x="2998347" y="1911575"/>
            <a:ext cx="351487" cy="308322"/>
          </a:xfrm>
          <a:custGeom>
            <a:rect b="b" l="l" r="r" t="t"/>
            <a:pathLst>
              <a:path extrusionOk="0" h="9047" w="10635">
                <a:moveTo>
                  <a:pt x="9850" y="803"/>
                </a:moveTo>
                <a:lnTo>
                  <a:pt x="9850" y="6656"/>
                </a:lnTo>
                <a:lnTo>
                  <a:pt x="804" y="6656"/>
                </a:lnTo>
                <a:lnTo>
                  <a:pt x="804" y="803"/>
                </a:lnTo>
                <a:close/>
                <a:moveTo>
                  <a:pt x="536" y="0"/>
                </a:moveTo>
                <a:cubicBezTo>
                  <a:pt x="250" y="0"/>
                  <a:pt x="1" y="250"/>
                  <a:pt x="1" y="536"/>
                </a:cubicBezTo>
                <a:lnTo>
                  <a:pt x="1" y="6923"/>
                </a:lnTo>
                <a:cubicBezTo>
                  <a:pt x="1" y="7227"/>
                  <a:pt x="250" y="7459"/>
                  <a:pt x="536" y="7459"/>
                </a:cubicBezTo>
                <a:lnTo>
                  <a:pt x="4265" y="7459"/>
                </a:lnTo>
                <a:lnTo>
                  <a:pt x="4265" y="8261"/>
                </a:lnTo>
                <a:lnTo>
                  <a:pt x="2927" y="8261"/>
                </a:lnTo>
                <a:lnTo>
                  <a:pt x="2927" y="9047"/>
                </a:lnTo>
                <a:lnTo>
                  <a:pt x="7709" y="9047"/>
                </a:lnTo>
                <a:lnTo>
                  <a:pt x="7709" y="8261"/>
                </a:lnTo>
                <a:lnTo>
                  <a:pt x="6388" y="8261"/>
                </a:lnTo>
                <a:lnTo>
                  <a:pt x="6388" y="7459"/>
                </a:lnTo>
                <a:lnTo>
                  <a:pt x="10100" y="7459"/>
                </a:lnTo>
                <a:cubicBezTo>
                  <a:pt x="10403" y="7459"/>
                  <a:pt x="10635" y="7227"/>
                  <a:pt x="10635" y="6923"/>
                </a:cubicBezTo>
                <a:lnTo>
                  <a:pt x="10635" y="536"/>
                </a:lnTo>
                <a:cubicBezTo>
                  <a:pt x="10635" y="250"/>
                  <a:pt x="10403" y="0"/>
                  <a:pt x="1010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26" name="Google Shape;1026;p43"/>
          <p:cNvSpPr/>
          <p:nvPr/>
        </p:nvSpPr>
        <p:spPr>
          <a:xfrm>
            <a:off x="2583258" y="1828169"/>
            <a:ext cx="211156" cy="398327"/>
          </a:xfrm>
          <a:custGeom>
            <a:rect b="b" l="l" r="r" t="t"/>
            <a:pathLst>
              <a:path extrusionOk="0" h="11688" w="6389">
                <a:moveTo>
                  <a:pt x="3730" y="518"/>
                </a:moveTo>
                <a:cubicBezTo>
                  <a:pt x="3873" y="518"/>
                  <a:pt x="3998" y="643"/>
                  <a:pt x="3998" y="785"/>
                </a:cubicBezTo>
                <a:cubicBezTo>
                  <a:pt x="3998" y="946"/>
                  <a:pt x="3873" y="1053"/>
                  <a:pt x="3730" y="1053"/>
                </a:cubicBezTo>
                <a:lnTo>
                  <a:pt x="2659" y="1053"/>
                </a:lnTo>
                <a:cubicBezTo>
                  <a:pt x="2517" y="1053"/>
                  <a:pt x="2392" y="946"/>
                  <a:pt x="2392" y="785"/>
                </a:cubicBezTo>
                <a:cubicBezTo>
                  <a:pt x="2392" y="643"/>
                  <a:pt x="2517" y="518"/>
                  <a:pt x="2659" y="518"/>
                </a:cubicBezTo>
                <a:close/>
                <a:moveTo>
                  <a:pt x="5586" y="1588"/>
                </a:moveTo>
                <a:lnTo>
                  <a:pt x="5586" y="10099"/>
                </a:lnTo>
                <a:lnTo>
                  <a:pt x="804" y="10099"/>
                </a:lnTo>
                <a:lnTo>
                  <a:pt x="804" y="1588"/>
                </a:lnTo>
                <a:close/>
                <a:moveTo>
                  <a:pt x="268" y="0"/>
                </a:moveTo>
                <a:cubicBezTo>
                  <a:pt x="126" y="0"/>
                  <a:pt x="1" y="125"/>
                  <a:pt x="1" y="250"/>
                </a:cubicBezTo>
                <a:lnTo>
                  <a:pt x="1" y="11420"/>
                </a:lnTo>
                <a:cubicBezTo>
                  <a:pt x="1" y="11562"/>
                  <a:pt x="126" y="11687"/>
                  <a:pt x="268" y="11687"/>
                </a:cubicBezTo>
                <a:lnTo>
                  <a:pt x="6121" y="11687"/>
                </a:lnTo>
                <a:cubicBezTo>
                  <a:pt x="6264" y="11687"/>
                  <a:pt x="6388" y="11562"/>
                  <a:pt x="6388" y="11420"/>
                </a:cubicBezTo>
                <a:lnTo>
                  <a:pt x="6388" y="250"/>
                </a:lnTo>
                <a:cubicBezTo>
                  <a:pt x="6388" y="125"/>
                  <a:pt x="6264" y="0"/>
                  <a:pt x="612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27" name="Google Shape;1027;p43"/>
          <p:cNvSpPr/>
          <p:nvPr/>
        </p:nvSpPr>
        <p:spPr>
          <a:xfrm>
            <a:off x="4110294" y="1896049"/>
            <a:ext cx="352082" cy="253589"/>
          </a:xfrm>
          <a:custGeom>
            <a:rect b="b" l="l" r="r" t="t"/>
            <a:pathLst>
              <a:path extrusionOk="0" h="7441" w="10653">
                <a:moveTo>
                  <a:pt x="5317" y="268"/>
                </a:moveTo>
                <a:cubicBezTo>
                  <a:pt x="5406" y="268"/>
                  <a:pt x="5460" y="322"/>
                  <a:pt x="5460" y="393"/>
                </a:cubicBezTo>
                <a:cubicBezTo>
                  <a:pt x="5460" y="482"/>
                  <a:pt x="5406" y="518"/>
                  <a:pt x="5317" y="518"/>
                </a:cubicBezTo>
                <a:cubicBezTo>
                  <a:pt x="5246" y="518"/>
                  <a:pt x="5192" y="482"/>
                  <a:pt x="5192" y="393"/>
                </a:cubicBezTo>
                <a:cubicBezTo>
                  <a:pt x="5192" y="322"/>
                  <a:pt x="5246" y="268"/>
                  <a:pt x="5317" y="268"/>
                </a:cubicBezTo>
                <a:close/>
                <a:moveTo>
                  <a:pt x="9849" y="786"/>
                </a:moveTo>
                <a:lnTo>
                  <a:pt x="9849" y="6638"/>
                </a:lnTo>
                <a:lnTo>
                  <a:pt x="785" y="6638"/>
                </a:lnTo>
                <a:lnTo>
                  <a:pt x="785" y="786"/>
                </a:lnTo>
                <a:close/>
                <a:moveTo>
                  <a:pt x="5977" y="6906"/>
                </a:moveTo>
                <a:cubicBezTo>
                  <a:pt x="6067" y="6906"/>
                  <a:pt x="6120" y="6959"/>
                  <a:pt x="6120" y="7031"/>
                </a:cubicBezTo>
                <a:cubicBezTo>
                  <a:pt x="6120" y="7120"/>
                  <a:pt x="6067" y="7173"/>
                  <a:pt x="5977" y="7173"/>
                </a:cubicBezTo>
                <a:lnTo>
                  <a:pt x="4657" y="7173"/>
                </a:lnTo>
                <a:cubicBezTo>
                  <a:pt x="4586" y="7173"/>
                  <a:pt x="4514" y="7120"/>
                  <a:pt x="4514" y="7031"/>
                </a:cubicBezTo>
                <a:cubicBezTo>
                  <a:pt x="4514" y="6959"/>
                  <a:pt x="4586" y="6906"/>
                  <a:pt x="4657" y="6906"/>
                </a:cubicBezTo>
                <a:close/>
                <a:moveTo>
                  <a:pt x="535" y="1"/>
                </a:moveTo>
                <a:cubicBezTo>
                  <a:pt x="232" y="1"/>
                  <a:pt x="0" y="233"/>
                  <a:pt x="0" y="518"/>
                </a:cubicBezTo>
                <a:lnTo>
                  <a:pt x="0" y="6906"/>
                </a:lnTo>
                <a:cubicBezTo>
                  <a:pt x="0" y="7209"/>
                  <a:pt x="232" y="7441"/>
                  <a:pt x="535" y="7441"/>
                </a:cubicBezTo>
                <a:lnTo>
                  <a:pt x="10117" y="7441"/>
                </a:lnTo>
                <a:cubicBezTo>
                  <a:pt x="10402" y="7441"/>
                  <a:pt x="10652" y="7209"/>
                  <a:pt x="10652" y="6906"/>
                </a:cubicBezTo>
                <a:lnTo>
                  <a:pt x="10652" y="518"/>
                </a:lnTo>
                <a:cubicBezTo>
                  <a:pt x="10652" y="233"/>
                  <a:pt x="10402" y="1"/>
                  <a:pt x="1011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28" name="Google Shape;1028;p43"/>
          <p:cNvSpPr/>
          <p:nvPr/>
        </p:nvSpPr>
        <p:spPr>
          <a:xfrm>
            <a:off x="4613799" y="1853187"/>
            <a:ext cx="333805" cy="339335"/>
          </a:xfrm>
          <a:custGeom>
            <a:rect b="b" l="l" r="r" t="t"/>
            <a:pathLst>
              <a:path extrusionOk="0" h="9957" w="10100">
                <a:moveTo>
                  <a:pt x="8762" y="1464"/>
                </a:moveTo>
                <a:lnTo>
                  <a:pt x="8762" y="6245"/>
                </a:lnTo>
                <a:lnTo>
                  <a:pt x="1321" y="6245"/>
                </a:lnTo>
                <a:lnTo>
                  <a:pt x="1321" y="1464"/>
                </a:lnTo>
                <a:close/>
                <a:moveTo>
                  <a:pt x="5050" y="0"/>
                </a:moveTo>
                <a:cubicBezTo>
                  <a:pt x="4907" y="0"/>
                  <a:pt x="4783" y="125"/>
                  <a:pt x="4783" y="268"/>
                </a:cubicBezTo>
                <a:lnTo>
                  <a:pt x="4783" y="536"/>
                </a:lnTo>
                <a:lnTo>
                  <a:pt x="251" y="536"/>
                </a:lnTo>
                <a:cubicBezTo>
                  <a:pt x="126" y="536"/>
                  <a:pt x="1" y="661"/>
                  <a:pt x="1" y="803"/>
                </a:cubicBezTo>
                <a:cubicBezTo>
                  <a:pt x="1" y="946"/>
                  <a:pt x="126" y="1053"/>
                  <a:pt x="251" y="1053"/>
                </a:cubicBezTo>
                <a:lnTo>
                  <a:pt x="518" y="1053"/>
                </a:lnTo>
                <a:lnTo>
                  <a:pt x="518" y="6513"/>
                </a:lnTo>
                <a:lnTo>
                  <a:pt x="251" y="6513"/>
                </a:lnTo>
                <a:cubicBezTo>
                  <a:pt x="126" y="6513"/>
                  <a:pt x="1" y="6638"/>
                  <a:pt x="1" y="6781"/>
                </a:cubicBezTo>
                <a:cubicBezTo>
                  <a:pt x="1" y="6923"/>
                  <a:pt x="126" y="7048"/>
                  <a:pt x="251" y="7048"/>
                </a:cubicBezTo>
                <a:lnTo>
                  <a:pt x="4319" y="7048"/>
                </a:lnTo>
                <a:lnTo>
                  <a:pt x="2285" y="9100"/>
                </a:lnTo>
                <a:cubicBezTo>
                  <a:pt x="2178" y="9207"/>
                  <a:pt x="2178" y="9368"/>
                  <a:pt x="2285" y="9475"/>
                </a:cubicBezTo>
                <a:cubicBezTo>
                  <a:pt x="2338" y="9528"/>
                  <a:pt x="2405" y="9555"/>
                  <a:pt x="2472" y="9555"/>
                </a:cubicBezTo>
                <a:cubicBezTo>
                  <a:pt x="2539" y="9555"/>
                  <a:pt x="2606" y="9528"/>
                  <a:pt x="2659" y="9475"/>
                </a:cubicBezTo>
                <a:lnTo>
                  <a:pt x="4783" y="7334"/>
                </a:lnTo>
                <a:lnTo>
                  <a:pt x="4783" y="9707"/>
                </a:lnTo>
                <a:cubicBezTo>
                  <a:pt x="4783" y="9850"/>
                  <a:pt x="4907" y="9957"/>
                  <a:pt x="5050" y="9957"/>
                </a:cubicBezTo>
                <a:cubicBezTo>
                  <a:pt x="5193" y="9957"/>
                  <a:pt x="5318" y="9850"/>
                  <a:pt x="5318" y="9707"/>
                </a:cubicBezTo>
                <a:lnTo>
                  <a:pt x="5318" y="7334"/>
                </a:lnTo>
                <a:lnTo>
                  <a:pt x="7441" y="9475"/>
                </a:lnTo>
                <a:cubicBezTo>
                  <a:pt x="7495" y="9520"/>
                  <a:pt x="7562" y="9542"/>
                  <a:pt x="7628" y="9542"/>
                </a:cubicBezTo>
                <a:cubicBezTo>
                  <a:pt x="7695" y="9542"/>
                  <a:pt x="7762" y="9520"/>
                  <a:pt x="7816" y="9475"/>
                </a:cubicBezTo>
                <a:cubicBezTo>
                  <a:pt x="7923" y="9350"/>
                  <a:pt x="7923" y="9189"/>
                  <a:pt x="7816" y="9082"/>
                </a:cubicBezTo>
                <a:lnTo>
                  <a:pt x="5782" y="7048"/>
                </a:lnTo>
                <a:lnTo>
                  <a:pt x="9832" y="7048"/>
                </a:lnTo>
                <a:cubicBezTo>
                  <a:pt x="9975" y="7048"/>
                  <a:pt x="10100" y="6923"/>
                  <a:pt x="10100" y="6781"/>
                </a:cubicBezTo>
                <a:cubicBezTo>
                  <a:pt x="10100" y="6638"/>
                  <a:pt x="9975" y="6513"/>
                  <a:pt x="9832" y="6513"/>
                </a:cubicBezTo>
                <a:lnTo>
                  <a:pt x="9564" y="6513"/>
                </a:lnTo>
                <a:lnTo>
                  <a:pt x="9564" y="1053"/>
                </a:lnTo>
                <a:lnTo>
                  <a:pt x="9832" y="1053"/>
                </a:lnTo>
                <a:cubicBezTo>
                  <a:pt x="9975" y="1053"/>
                  <a:pt x="10100" y="946"/>
                  <a:pt x="10100" y="803"/>
                </a:cubicBezTo>
                <a:cubicBezTo>
                  <a:pt x="10100" y="661"/>
                  <a:pt x="9975" y="536"/>
                  <a:pt x="9832" y="536"/>
                </a:cubicBezTo>
                <a:lnTo>
                  <a:pt x="5318" y="536"/>
                </a:lnTo>
                <a:lnTo>
                  <a:pt x="5318" y="268"/>
                </a:lnTo>
                <a:cubicBezTo>
                  <a:pt x="5318" y="125"/>
                  <a:pt x="5193" y="0"/>
                  <a:pt x="505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29" name="Google Shape;1029;p43"/>
          <p:cNvSpPr/>
          <p:nvPr/>
        </p:nvSpPr>
        <p:spPr>
          <a:xfrm>
            <a:off x="5603115" y="1886863"/>
            <a:ext cx="299003" cy="280956"/>
          </a:xfrm>
          <a:custGeom>
            <a:rect b="b" l="l" r="r" t="t"/>
            <a:pathLst>
              <a:path extrusionOk="0" h="8244" w="9047">
                <a:moveTo>
                  <a:pt x="464" y="1"/>
                </a:moveTo>
                <a:cubicBezTo>
                  <a:pt x="196" y="1"/>
                  <a:pt x="0" y="215"/>
                  <a:pt x="0" y="464"/>
                </a:cubicBezTo>
                <a:lnTo>
                  <a:pt x="0" y="5960"/>
                </a:lnTo>
                <a:cubicBezTo>
                  <a:pt x="0" y="6210"/>
                  <a:pt x="196" y="6406"/>
                  <a:pt x="464" y="6406"/>
                </a:cubicBezTo>
                <a:lnTo>
                  <a:pt x="5424" y="6406"/>
                </a:lnTo>
                <a:lnTo>
                  <a:pt x="7244" y="8244"/>
                </a:lnTo>
                <a:lnTo>
                  <a:pt x="7244" y="6424"/>
                </a:lnTo>
                <a:lnTo>
                  <a:pt x="8600" y="6424"/>
                </a:lnTo>
                <a:cubicBezTo>
                  <a:pt x="8850" y="6424"/>
                  <a:pt x="9046" y="6210"/>
                  <a:pt x="9046" y="5960"/>
                </a:cubicBezTo>
                <a:lnTo>
                  <a:pt x="9046" y="464"/>
                </a:lnTo>
                <a:cubicBezTo>
                  <a:pt x="9046" y="215"/>
                  <a:pt x="8850" y="1"/>
                  <a:pt x="860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030" name="Google Shape;1030;p43"/>
          <p:cNvGrpSpPr/>
          <p:nvPr/>
        </p:nvGrpSpPr>
        <p:grpSpPr>
          <a:xfrm>
            <a:off x="6148833" y="1899702"/>
            <a:ext cx="352082" cy="254203"/>
            <a:chOff x="4250025" y="2848800"/>
            <a:chExt cx="266325" cy="186475"/>
          </a:xfrm>
        </p:grpSpPr>
        <p:sp>
          <p:nvSpPr>
            <p:cNvPr id="1031" name="Google Shape;1031;p43"/>
            <p:cNvSpPr/>
            <p:nvPr/>
          </p:nvSpPr>
          <p:spPr>
            <a:xfrm>
              <a:off x="4250025" y="2848800"/>
              <a:ext cx="166425" cy="149900"/>
            </a:xfrm>
            <a:custGeom>
              <a:rect b="b" l="l" r="r" t="t"/>
              <a:pathLst>
                <a:path extrusionOk="0" h="5996" w="6657">
                  <a:moveTo>
                    <a:pt x="536" y="0"/>
                  </a:moveTo>
                  <a:cubicBezTo>
                    <a:pt x="233" y="0"/>
                    <a:pt x="1" y="250"/>
                    <a:pt x="1" y="535"/>
                  </a:cubicBezTo>
                  <a:lnTo>
                    <a:pt x="1" y="4122"/>
                  </a:lnTo>
                  <a:cubicBezTo>
                    <a:pt x="1" y="4425"/>
                    <a:pt x="233" y="4657"/>
                    <a:pt x="536" y="4657"/>
                  </a:cubicBezTo>
                  <a:lnTo>
                    <a:pt x="1321" y="4657"/>
                  </a:lnTo>
                  <a:lnTo>
                    <a:pt x="1321" y="5995"/>
                  </a:lnTo>
                  <a:lnTo>
                    <a:pt x="2659" y="4657"/>
                  </a:lnTo>
                  <a:lnTo>
                    <a:pt x="3462" y="4657"/>
                  </a:lnTo>
                  <a:lnTo>
                    <a:pt x="3462" y="1998"/>
                  </a:lnTo>
                  <a:cubicBezTo>
                    <a:pt x="3462" y="1427"/>
                    <a:pt x="3944" y="928"/>
                    <a:pt x="4515" y="928"/>
                  </a:cubicBezTo>
                  <a:lnTo>
                    <a:pt x="6656" y="928"/>
                  </a:lnTo>
                  <a:lnTo>
                    <a:pt x="6656" y="535"/>
                  </a:lnTo>
                  <a:cubicBezTo>
                    <a:pt x="6656" y="250"/>
                    <a:pt x="6424" y="0"/>
                    <a:pt x="612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32" name="Google Shape;1032;p43"/>
            <p:cNvSpPr/>
            <p:nvPr/>
          </p:nvSpPr>
          <p:spPr>
            <a:xfrm>
              <a:off x="4349950" y="2885375"/>
              <a:ext cx="166400" cy="149900"/>
            </a:xfrm>
            <a:custGeom>
              <a:rect b="b" l="l" r="r" t="t"/>
              <a:pathLst>
                <a:path extrusionOk="0" h="5996" w="6656">
                  <a:moveTo>
                    <a:pt x="518" y="0"/>
                  </a:moveTo>
                  <a:cubicBezTo>
                    <a:pt x="232" y="0"/>
                    <a:pt x="1" y="250"/>
                    <a:pt x="1" y="535"/>
                  </a:cubicBezTo>
                  <a:lnTo>
                    <a:pt x="1" y="4122"/>
                  </a:lnTo>
                  <a:cubicBezTo>
                    <a:pt x="1" y="4425"/>
                    <a:pt x="232" y="4657"/>
                    <a:pt x="518" y="4657"/>
                  </a:cubicBezTo>
                  <a:lnTo>
                    <a:pt x="3979" y="4657"/>
                  </a:lnTo>
                  <a:lnTo>
                    <a:pt x="5318" y="5995"/>
                  </a:lnTo>
                  <a:lnTo>
                    <a:pt x="5318" y="4657"/>
                  </a:lnTo>
                  <a:lnTo>
                    <a:pt x="6121" y="4657"/>
                  </a:lnTo>
                  <a:cubicBezTo>
                    <a:pt x="6424" y="4657"/>
                    <a:pt x="6656" y="4425"/>
                    <a:pt x="6656" y="4122"/>
                  </a:cubicBezTo>
                  <a:lnTo>
                    <a:pt x="6656" y="535"/>
                  </a:lnTo>
                  <a:cubicBezTo>
                    <a:pt x="6656" y="250"/>
                    <a:pt x="6424" y="0"/>
                    <a:pt x="612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033" name="Google Shape;1033;p43"/>
          <p:cNvGrpSpPr/>
          <p:nvPr/>
        </p:nvGrpSpPr>
        <p:grpSpPr>
          <a:xfrm>
            <a:off x="6746181" y="1863816"/>
            <a:ext cx="343224" cy="326555"/>
            <a:chOff x="4707700" y="2822475"/>
            <a:chExt cx="259625" cy="239550"/>
          </a:xfrm>
        </p:grpSpPr>
        <p:sp>
          <p:nvSpPr>
            <p:cNvPr id="1034" name="Google Shape;1034;p43"/>
            <p:cNvSpPr/>
            <p:nvPr/>
          </p:nvSpPr>
          <p:spPr>
            <a:xfrm>
              <a:off x="4707700" y="2822475"/>
              <a:ext cx="259625" cy="176225"/>
            </a:xfrm>
            <a:custGeom>
              <a:rect b="b" l="l" r="r" t="t"/>
              <a:pathLst>
                <a:path extrusionOk="0" h="7049" w="10385">
                  <a:moveTo>
                    <a:pt x="5335" y="0"/>
                  </a:moveTo>
                  <a:cubicBezTo>
                    <a:pt x="4729" y="0"/>
                    <a:pt x="4193" y="429"/>
                    <a:pt x="4051" y="1000"/>
                  </a:cubicBezTo>
                  <a:cubicBezTo>
                    <a:pt x="3801" y="643"/>
                    <a:pt x="3408" y="393"/>
                    <a:pt x="2944" y="393"/>
                  </a:cubicBezTo>
                  <a:cubicBezTo>
                    <a:pt x="2195" y="393"/>
                    <a:pt x="1606" y="1000"/>
                    <a:pt x="1606" y="1731"/>
                  </a:cubicBezTo>
                  <a:cubicBezTo>
                    <a:pt x="1606" y="1838"/>
                    <a:pt x="1624" y="1927"/>
                    <a:pt x="1642" y="2034"/>
                  </a:cubicBezTo>
                  <a:cubicBezTo>
                    <a:pt x="1535" y="1999"/>
                    <a:pt x="1446" y="1981"/>
                    <a:pt x="1339" y="1981"/>
                  </a:cubicBezTo>
                  <a:cubicBezTo>
                    <a:pt x="607" y="1981"/>
                    <a:pt x="0" y="2588"/>
                    <a:pt x="0" y="3319"/>
                  </a:cubicBezTo>
                  <a:cubicBezTo>
                    <a:pt x="0" y="4051"/>
                    <a:pt x="607" y="4657"/>
                    <a:pt x="1339" y="4657"/>
                  </a:cubicBezTo>
                  <a:lnTo>
                    <a:pt x="1356" y="4657"/>
                  </a:lnTo>
                  <a:cubicBezTo>
                    <a:pt x="1428" y="5335"/>
                    <a:pt x="1999" y="5853"/>
                    <a:pt x="2677" y="5853"/>
                  </a:cubicBezTo>
                  <a:cubicBezTo>
                    <a:pt x="2980" y="5853"/>
                    <a:pt x="3266" y="5746"/>
                    <a:pt x="3480" y="5567"/>
                  </a:cubicBezTo>
                  <a:lnTo>
                    <a:pt x="3480" y="5567"/>
                  </a:lnTo>
                  <a:cubicBezTo>
                    <a:pt x="3480" y="5621"/>
                    <a:pt x="3462" y="5656"/>
                    <a:pt x="3462" y="5710"/>
                  </a:cubicBezTo>
                  <a:cubicBezTo>
                    <a:pt x="3462" y="6442"/>
                    <a:pt x="4068" y="7048"/>
                    <a:pt x="4800" y="7048"/>
                  </a:cubicBezTo>
                  <a:cubicBezTo>
                    <a:pt x="5496" y="7048"/>
                    <a:pt x="6067" y="6513"/>
                    <a:pt x="6138" y="5835"/>
                  </a:cubicBezTo>
                  <a:cubicBezTo>
                    <a:pt x="6370" y="6174"/>
                    <a:pt x="6763" y="6388"/>
                    <a:pt x="7191" y="6388"/>
                  </a:cubicBezTo>
                  <a:cubicBezTo>
                    <a:pt x="7922" y="6388"/>
                    <a:pt x="8529" y="5781"/>
                    <a:pt x="8529" y="5050"/>
                  </a:cubicBezTo>
                  <a:lnTo>
                    <a:pt x="8529" y="4925"/>
                  </a:lnTo>
                  <a:cubicBezTo>
                    <a:pt x="8690" y="4996"/>
                    <a:pt x="8868" y="5050"/>
                    <a:pt x="9064" y="5050"/>
                  </a:cubicBezTo>
                  <a:cubicBezTo>
                    <a:pt x="9796" y="5050"/>
                    <a:pt x="10385" y="4443"/>
                    <a:pt x="10385" y="3712"/>
                  </a:cubicBezTo>
                  <a:cubicBezTo>
                    <a:pt x="10385" y="2980"/>
                    <a:pt x="9796" y="2391"/>
                    <a:pt x="9064" y="2391"/>
                  </a:cubicBezTo>
                  <a:cubicBezTo>
                    <a:pt x="8957" y="2391"/>
                    <a:pt x="8868" y="2409"/>
                    <a:pt x="8761" y="2427"/>
                  </a:cubicBezTo>
                  <a:cubicBezTo>
                    <a:pt x="8779" y="2338"/>
                    <a:pt x="8797" y="2231"/>
                    <a:pt x="8797" y="2124"/>
                  </a:cubicBezTo>
                  <a:cubicBezTo>
                    <a:pt x="8797" y="1392"/>
                    <a:pt x="8190" y="785"/>
                    <a:pt x="7459" y="785"/>
                  </a:cubicBezTo>
                  <a:cubicBezTo>
                    <a:pt x="7155" y="785"/>
                    <a:pt x="6870" y="892"/>
                    <a:pt x="6638" y="1071"/>
                  </a:cubicBezTo>
                  <a:cubicBezTo>
                    <a:pt x="6531" y="464"/>
                    <a:pt x="5995" y="0"/>
                    <a:pt x="533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35" name="Google Shape;1035;p43"/>
            <p:cNvSpPr/>
            <p:nvPr/>
          </p:nvSpPr>
          <p:spPr>
            <a:xfrm>
              <a:off x="4754525" y="2991975"/>
              <a:ext cx="39725" cy="39725"/>
            </a:xfrm>
            <a:custGeom>
              <a:rect b="b" l="l" r="r" t="t"/>
              <a:pathLst>
                <a:path extrusionOk="0" h="1589" w="1589">
                  <a:moveTo>
                    <a:pt x="804" y="1"/>
                  </a:moveTo>
                  <a:cubicBezTo>
                    <a:pt x="358" y="1"/>
                    <a:pt x="1" y="357"/>
                    <a:pt x="1" y="803"/>
                  </a:cubicBezTo>
                  <a:cubicBezTo>
                    <a:pt x="1" y="1232"/>
                    <a:pt x="358" y="1589"/>
                    <a:pt x="804" y="1589"/>
                  </a:cubicBezTo>
                  <a:cubicBezTo>
                    <a:pt x="1232" y="1589"/>
                    <a:pt x="1589" y="1232"/>
                    <a:pt x="1589" y="803"/>
                  </a:cubicBezTo>
                  <a:cubicBezTo>
                    <a:pt x="1589" y="357"/>
                    <a:pt x="1232" y="1"/>
                    <a:pt x="80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36" name="Google Shape;1036;p43"/>
            <p:cNvSpPr/>
            <p:nvPr/>
          </p:nvSpPr>
          <p:spPr>
            <a:xfrm>
              <a:off x="4719750" y="3031675"/>
              <a:ext cx="29900" cy="30350"/>
            </a:xfrm>
            <a:custGeom>
              <a:rect b="b" l="l" r="r" t="t"/>
              <a:pathLst>
                <a:path extrusionOk="0" h="1214" w="1196">
                  <a:moveTo>
                    <a:pt x="589" y="1"/>
                  </a:moveTo>
                  <a:cubicBezTo>
                    <a:pt x="268" y="1"/>
                    <a:pt x="0" y="286"/>
                    <a:pt x="0" y="607"/>
                  </a:cubicBezTo>
                  <a:cubicBezTo>
                    <a:pt x="0" y="946"/>
                    <a:pt x="268" y="1214"/>
                    <a:pt x="589" y="1214"/>
                  </a:cubicBezTo>
                  <a:cubicBezTo>
                    <a:pt x="928" y="1214"/>
                    <a:pt x="1196" y="946"/>
                    <a:pt x="1196" y="607"/>
                  </a:cubicBezTo>
                  <a:cubicBezTo>
                    <a:pt x="1196" y="286"/>
                    <a:pt x="928" y="1"/>
                    <a:pt x="58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037" name="Google Shape;1037;p43"/>
          <p:cNvSpPr/>
          <p:nvPr/>
        </p:nvSpPr>
        <p:spPr>
          <a:xfrm>
            <a:off x="7220153" y="1867401"/>
            <a:ext cx="340878" cy="320045"/>
          </a:xfrm>
          <a:custGeom>
            <a:rect b="b" l="l" r="r" t="t"/>
            <a:pathLst>
              <a:path extrusionOk="0" h="9391" w="10314">
                <a:moveTo>
                  <a:pt x="5157" y="1"/>
                </a:moveTo>
                <a:cubicBezTo>
                  <a:pt x="4568" y="1"/>
                  <a:pt x="4086" y="482"/>
                  <a:pt x="4086" y="1071"/>
                </a:cubicBezTo>
                <a:cubicBezTo>
                  <a:pt x="4086" y="1553"/>
                  <a:pt x="4425" y="1963"/>
                  <a:pt x="4889" y="2088"/>
                </a:cubicBezTo>
                <a:lnTo>
                  <a:pt x="4889" y="3926"/>
                </a:lnTo>
                <a:cubicBezTo>
                  <a:pt x="4497" y="3997"/>
                  <a:pt x="4176" y="4229"/>
                  <a:pt x="3997" y="4550"/>
                </a:cubicBezTo>
                <a:lnTo>
                  <a:pt x="2284" y="3837"/>
                </a:lnTo>
                <a:cubicBezTo>
                  <a:pt x="2338" y="3373"/>
                  <a:pt x="2088" y="2891"/>
                  <a:pt x="1624" y="2695"/>
                </a:cubicBezTo>
                <a:cubicBezTo>
                  <a:pt x="1490" y="2643"/>
                  <a:pt x="1353" y="2618"/>
                  <a:pt x="1219" y="2618"/>
                </a:cubicBezTo>
                <a:cubicBezTo>
                  <a:pt x="798" y="2618"/>
                  <a:pt x="404" y="2860"/>
                  <a:pt x="214" y="3266"/>
                </a:cubicBezTo>
                <a:cubicBezTo>
                  <a:pt x="0" y="3819"/>
                  <a:pt x="250" y="4443"/>
                  <a:pt x="803" y="4675"/>
                </a:cubicBezTo>
                <a:cubicBezTo>
                  <a:pt x="932" y="4727"/>
                  <a:pt x="1067" y="4752"/>
                  <a:pt x="1201" y="4752"/>
                </a:cubicBezTo>
                <a:cubicBezTo>
                  <a:pt x="1529" y="4752"/>
                  <a:pt x="1849" y="4603"/>
                  <a:pt x="2052" y="4336"/>
                </a:cubicBezTo>
                <a:lnTo>
                  <a:pt x="3801" y="5050"/>
                </a:lnTo>
                <a:cubicBezTo>
                  <a:pt x="3801" y="5086"/>
                  <a:pt x="3801" y="5157"/>
                  <a:pt x="3801" y="5211"/>
                </a:cubicBezTo>
                <a:cubicBezTo>
                  <a:pt x="3801" y="5514"/>
                  <a:pt x="3890" y="5799"/>
                  <a:pt x="4051" y="6014"/>
                </a:cubicBezTo>
                <a:lnTo>
                  <a:pt x="2677" y="7423"/>
                </a:lnTo>
                <a:cubicBezTo>
                  <a:pt x="2506" y="7319"/>
                  <a:pt x="2313" y="7268"/>
                  <a:pt x="2122" y="7268"/>
                </a:cubicBezTo>
                <a:cubicBezTo>
                  <a:pt x="1854" y="7268"/>
                  <a:pt x="1590" y="7368"/>
                  <a:pt x="1392" y="7566"/>
                </a:cubicBezTo>
                <a:cubicBezTo>
                  <a:pt x="964" y="7994"/>
                  <a:pt x="964" y="8654"/>
                  <a:pt x="1392" y="9082"/>
                </a:cubicBezTo>
                <a:cubicBezTo>
                  <a:pt x="1597" y="9288"/>
                  <a:pt x="1869" y="9390"/>
                  <a:pt x="2141" y="9390"/>
                </a:cubicBezTo>
                <a:cubicBezTo>
                  <a:pt x="2414" y="9390"/>
                  <a:pt x="2686" y="9288"/>
                  <a:pt x="2891" y="9082"/>
                </a:cubicBezTo>
                <a:cubicBezTo>
                  <a:pt x="3230" y="8726"/>
                  <a:pt x="3283" y="8190"/>
                  <a:pt x="3051" y="7780"/>
                </a:cubicBezTo>
                <a:lnTo>
                  <a:pt x="4461" y="6370"/>
                </a:lnTo>
                <a:cubicBezTo>
                  <a:pt x="4657" y="6495"/>
                  <a:pt x="4889" y="6549"/>
                  <a:pt x="5121" y="6549"/>
                </a:cubicBezTo>
                <a:lnTo>
                  <a:pt x="5175" y="6549"/>
                </a:lnTo>
                <a:cubicBezTo>
                  <a:pt x="5407" y="6549"/>
                  <a:pt x="5639" y="6495"/>
                  <a:pt x="5853" y="6370"/>
                </a:cubicBezTo>
                <a:lnTo>
                  <a:pt x="7244" y="7780"/>
                </a:lnTo>
                <a:cubicBezTo>
                  <a:pt x="7013" y="8190"/>
                  <a:pt x="7066" y="8726"/>
                  <a:pt x="7405" y="9082"/>
                </a:cubicBezTo>
                <a:cubicBezTo>
                  <a:pt x="7619" y="9288"/>
                  <a:pt x="7896" y="9390"/>
                  <a:pt x="8170" y="9390"/>
                </a:cubicBezTo>
                <a:cubicBezTo>
                  <a:pt x="8444" y="9390"/>
                  <a:pt x="8716" y="9288"/>
                  <a:pt x="8922" y="9082"/>
                </a:cubicBezTo>
                <a:cubicBezTo>
                  <a:pt x="9332" y="8672"/>
                  <a:pt x="9332" y="7994"/>
                  <a:pt x="8922" y="7584"/>
                </a:cubicBezTo>
                <a:cubicBezTo>
                  <a:pt x="8720" y="7382"/>
                  <a:pt x="8450" y="7282"/>
                  <a:pt x="8174" y="7282"/>
                </a:cubicBezTo>
                <a:cubicBezTo>
                  <a:pt x="7985" y="7282"/>
                  <a:pt x="7793" y="7329"/>
                  <a:pt x="7619" y="7423"/>
                </a:cubicBezTo>
                <a:lnTo>
                  <a:pt x="6245" y="6031"/>
                </a:lnTo>
                <a:cubicBezTo>
                  <a:pt x="6406" y="5799"/>
                  <a:pt x="6513" y="5532"/>
                  <a:pt x="6513" y="5228"/>
                </a:cubicBezTo>
                <a:cubicBezTo>
                  <a:pt x="6513" y="5175"/>
                  <a:pt x="6513" y="5104"/>
                  <a:pt x="6495" y="5068"/>
                </a:cubicBezTo>
                <a:lnTo>
                  <a:pt x="8244" y="4336"/>
                </a:lnTo>
                <a:cubicBezTo>
                  <a:pt x="8450" y="4607"/>
                  <a:pt x="8777" y="4766"/>
                  <a:pt x="9118" y="4766"/>
                </a:cubicBezTo>
                <a:cubicBezTo>
                  <a:pt x="9249" y="4766"/>
                  <a:pt x="9382" y="4743"/>
                  <a:pt x="9510" y="4693"/>
                </a:cubicBezTo>
                <a:cubicBezTo>
                  <a:pt x="10046" y="4443"/>
                  <a:pt x="10313" y="3837"/>
                  <a:pt x="10081" y="3284"/>
                </a:cubicBezTo>
                <a:cubicBezTo>
                  <a:pt x="9906" y="2878"/>
                  <a:pt x="9504" y="2636"/>
                  <a:pt x="9079" y="2636"/>
                </a:cubicBezTo>
                <a:cubicBezTo>
                  <a:pt x="8944" y="2636"/>
                  <a:pt x="8806" y="2661"/>
                  <a:pt x="8672" y="2713"/>
                </a:cubicBezTo>
                <a:cubicBezTo>
                  <a:pt x="8226" y="2891"/>
                  <a:pt x="7958" y="3373"/>
                  <a:pt x="8030" y="3855"/>
                </a:cubicBezTo>
                <a:lnTo>
                  <a:pt x="6317" y="4568"/>
                </a:lnTo>
                <a:cubicBezTo>
                  <a:pt x="6120" y="4247"/>
                  <a:pt x="5781" y="3997"/>
                  <a:pt x="5407" y="3944"/>
                </a:cubicBezTo>
                <a:lnTo>
                  <a:pt x="5407" y="2088"/>
                </a:lnTo>
                <a:cubicBezTo>
                  <a:pt x="5871" y="1963"/>
                  <a:pt x="6210" y="1553"/>
                  <a:pt x="6210" y="1071"/>
                </a:cubicBezTo>
                <a:cubicBezTo>
                  <a:pt x="6210" y="482"/>
                  <a:pt x="5746" y="1"/>
                  <a:pt x="515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38" name="Google Shape;1038;p43"/>
          <p:cNvSpPr/>
          <p:nvPr/>
        </p:nvSpPr>
        <p:spPr>
          <a:xfrm>
            <a:off x="7743648" y="1900258"/>
            <a:ext cx="352082" cy="254203"/>
          </a:xfrm>
          <a:custGeom>
            <a:rect b="b" l="l" r="r" t="t"/>
            <a:pathLst>
              <a:path extrusionOk="0" h="7459" w="10653">
                <a:moveTo>
                  <a:pt x="9475" y="803"/>
                </a:moveTo>
                <a:lnTo>
                  <a:pt x="5514" y="4657"/>
                </a:lnTo>
                <a:cubicBezTo>
                  <a:pt x="5460" y="4711"/>
                  <a:pt x="5394" y="4737"/>
                  <a:pt x="5327" y="4737"/>
                </a:cubicBezTo>
                <a:cubicBezTo>
                  <a:pt x="5260" y="4737"/>
                  <a:pt x="5193" y="4711"/>
                  <a:pt x="5139" y="4657"/>
                </a:cubicBezTo>
                <a:lnTo>
                  <a:pt x="1196" y="803"/>
                </a:lnTo>
                <a:close/>
                <a:moveTo>
                  <a:pt x="804" y="1160"/>
                </a:moveTo>
                <a:lnTo>
                  <a:pt x="3409" y="3693"/>
                </a:lnTo>
                <a:lnTo>
                  <a:pt x="804" y="6299"/>
                </a:lnTo>
                <a:lnTo>
                  <a:pt x="804" y="1160"/>
                </a:lnTo>
                <a:close/>
                <a:moveTo>
                  <a:pt x="9850" y="1178"/>
                </a:moveTo>
                <a:lnTo>
                  <a:pt x="9850" y="6299"/>
                </a:lnTo>
                <a:lnTo>
                  <a:pt x="7263" y="3693"/>
                </a:lnTo>
                <a:lnTo>
                  <a:pt x="9850" y="1178"/>
                </a:lnTo>
                <a:close/>
                <a:moveTo>
                  <a:pt x="6906" y="4068"/>
                </a:moveTo>
                <a:lnTo>
                  <a:pt x="9493" y="6655"/>
                </a:lnTo>
                <a:lnTo>
                  <a:pt x="1196" y="6655"/>
                </a:lnTo>
                <a:lnTo>
                  <a:pt x="3783" y="4068"/>
                </a:lnTo>
                <a:lnTo>
                  <a:pt x="4782" y="5032"/>
                </a:lnTo>
                <a:cubicBezTo>
                  <a:pt x="4943" y="5192"/>
                  <a:pt x="5139" y="5264"/>
                  <a:pt x="5353" y="5264"/>
                </a:cubicBezTo>
                <a:cubicBezTo>
                  <a:pt x="5550" y="5264"/>
                  <a:pt x="5746" y="5192"/>
                  <a:pt x="5907" y="5032"/>
                </a:cubicBezTo>
                <a:lnTo>
                  <a:pt x="6906" y="4068"/>
                </a:lnTo>
                <a:close/>
                <a:moveTo>
                  <a:pt x="1" y="0"/>
                </a:moveTo>
                <a:lnTo>
                  <a:pt x="1" y="7458"/>
                </a:lnTo>
                <a:lnTo>
                  <a:pt x="10653" y="7458"/>
                </a:lnTo>
                <a:lnTo>
                  <a:pt x="10653"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039" name="Google Shape;1039;p43"/>
          <p:cNvGrpSpPr/>
          <p:nvPr/>
        </p:nvGrpSpPr>
        <p:grpSpPr>
          <a:xfrm>
            <a:off x="8381347" y="1827316"/>
            <a:ext cx="351487" cy="398940"/>
            <a:chOff x="6425500" y="2795700"/>
            <a:chExt cx="265875" cy="292650"/>
          </a:xfrm>
        </p:grpSpPr>
        <p:sp>
          <p:nvSpPr>
            <p:cNvPr id="1040" name="Google Shape;1040;p43"/>
            <p:cNvSpPr/>
            <p:nvPr/>
          </p:nvSpPr>
          <p:spPr>
            <a:xfrm>
              <a:off x="6425500" y="2795700"/>
              <a:ext cx="265875" cy="292650"/>
            </a:xfrm>
            <a:custGeom>
              <a:rect b="b" l="l" r="r" t="t"/>
              <a:pathLst>
                <a:path extrusionOk="0" h="11706" w="10635">
                  <a:moveTo>
                    <a:pt x="7976" y="2124"/>
                  </a:moveTo>
                  <a:lnTo>
                    <a:pt x="7976" y="6567"/>
                  </a:lnTo>
                  <a:lnTo>
                    <a:pt x="6781" y="7709"/>
                  </a:lnTo>
                  <a:cubicBezTo>
                    <a:pt x="6343" y="7379"/>
                    <a:pt x="5826" y="7214"/>
                    <a:pt x="5311" y="7214"/>
                  </a:cubicBezTo>
                  <a:cubicBezTo>
                    <a:pt x="4796" y="7214"/>
                    <a:pt x="4283" y="7379"/>
                    <a:pt x="3854" y="7709"/>
                  </a:cubicBezTo>
                  <a:lnTo>
                    <a:pt x="2659" y="6567"/>
                  </a:lnTo>
                  <a:lnTo>
                    <a:pt x="2659" y="2124"/>
                  </a:lnTo>
                  <a:close/>
                  <a:moveTo>
                    <a:pt x="785" y="5514"/>
                  </a:moveTo>
                  <a:lnTo>
                    <a:pt x="3444" y="8048"/>
                  </a:lnTo>
                  <a:lnTo>
                    <a:pt x="785" y="10581"/>
                  </a:lnTo>
                  <a:lnTo>
                    <a:pt x="785" y="5514"/>
                  </a:lnTo>
                  <a:close/>
                  <a:moveTo>
                    <a:pt x="9832" y="5532"/>
                  </a:moveTo>
                  <a:lnTo>
                    <a:pt x="9832" y="10599"/>
                  </a:lnTo>
                  <a:lnTo>
                    <a:pt x="7173" y="8066"/>
                  </a:lnTo>
                  <a:lnTo>
                    <a:pt x="9832" y="5532"/>
                  </a:lnTo>
                  <a:close/>
                  <a:moveTo>
                    <a:pt x="5317" y="7749"/>
                  </a:moveTo>
                  <a:cubicBezTo>
                    <a:pt x="5781" y="7749"/>
                    <a:pt x="6245" y="7914"/>
                    <a:pt x="6602" y="8244"/>
                  </a:cubicBezTo>
                  <a:lnTo>
                    <a:pt x="6781" y="8423"/>
                  </a:lnTo>
                  <a:lnTo>
                    <a:pt x="9403" y="10903"/>
                  </a:lnTo>
                  <a:lnTo>
                    <a:pt x="1232" y="10903"/>
                  </a:lnTo>
                  <a:lnTo>
                    <a:pt x="3854" y="8423"/>
                  </a:lnTo>
                  <a:lnTo>
                    <a:pt x="4033" y="8244"/>
                  </a:lnTo>
                  <a:cubicBezTo>
                    <a:pt x="4390" y="7914"/>
                    <a:pt x="4854" y="7749"/>
                    <a:pt x="5317" y="7749"/>
                  </a:cubicBezTo>
                  <a:close/>
                  <a:moveTo>
                    <a:pt x="5317" y="1"/>
                  </a:moveTo>
                  <a:lnTo>
                    <a:pt x="3712" y="1339"/>
                  </a:lnTo>
                  <a:lnTo>
                    <a:pt x="1856" y="1339"/>
                  </a:lnTo>
                  <a:lnTo>
                    <a:pt x="1856" y="2499"/>
                  </a:lnTo>
                  <a:lnTo>
                    <a:pt x="0" y="4283"/>
                  </a:lnTo>
                  <a:lnTo>
                    <a:pt x="0" y="11706"/>
                  </a:lnTo>
                  <a:lnTo>
                    <a:pt x="10635" y="11706"/>
                  </a:lnTo>
                  <a:lnTo>
                    <a:pt x="10635" y="4283"/>
                  </a:lnTo>
                  <a:lnTo>
                    <a:pt x="8761" y="2499"/>
                  </a:lnTo>
                  <a:lnTo>
                    <a:pt x="8761" y="1339"/>
                  </a:lnTo>
                  <a:lnTo>
                    <a:pt x="6905" y="1339"/>
                  </a:lnTo>
                  <a:lnTo>
                    <a:pt x="5317"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41" name="Google Shape;1041;p43"/>
            <p:cNvSpPr/>
            <p:nvPr/>
          </p:nvSpPr>
          <p:spPr>
            <a:xfrm>
              <a:off x="6515150" y="2868425"/>
              <a:ext cx="86575" cy="87000"/>
            </a:xfrm>
            <a:custGeom>
              <a:rect b="b" l="l" r="r" t="t"/>
              <a:pathLst>
                <a:path extrusionOk="0" h="3480" w="3463">
                  <a:moveTo>
                    <a:pt x="1731" y="1338"/>
                  </a:moveTo>
                  <a:cubicBezTo>
                    <a:pt x="1963" y="1338"/>
                    <a:pt x="2160" y="1517"/>
                    <a:pt x="2160" y="1767"/>
                  </a:cubicBezTo>
                  <a:cubicBezTo>
                    <a:pt x="2160" y="1999"/>
                    <a:pt x="1963" y="2195"/>
                    <a:pt x="1731" y="2195"/>
                  </a:cubicBezTo>
                  <a:cubicBezTo>
                    <a:pt x="1500" y="2195"/>
                    <a:pt x="1303" y="1981"/>
                    <a:pt x="1303" y="1767"/>
                  </a:cubicBezTo>
                  <a:cubicBezTo>
                    <a:pt x="1303" y="1517"/>
                    <a:pt x="1500" y="1338"/>
                    <a:pt x="1731" y="1338"/>
                  </a:cubicBezTo>
                  <a:close/>
                  <a:moveTo>
                    <a:pt x="1749" y="0"/>
                  </a:moveTo>
                  <a:cubicBezTo>
                    <a:pt x="786" y="0"/>
                    <a:pt x="19" y="767"/>
                    <a:pt x="19" y="1731"/>
                  </a:cubicBezTo>
                  <a:cubicBezTo>
                    <a:pt x="1" y="2694"/>
                    <a:pt x="768" y="3462"/>
                    <a:pt x="1731" y="3479"/>
                  </a:cubicBezTo>
                  <a:cubicBezTo>
                    <a:pt x="2035" y="3479"/>
                    <a:pt x="2320" y="3408"/>
                    <a:pt x="2588" y="3265"/>
                  </a:cubicBezTo>
                  <a:cubicBezTo>
                    <a:pt x="2695" y="3212"/>
                    <a:pt x="2731" y="3069"/>
                    <a:pt x="2695" y="2962"/>
                  </a:cubicBezTo>
                  <a:cubicBezTo>
                    <a:pt x="2646" y="2888"/>
                    <a:pt x="2562" y="2848"/>
                    <a:pt x="2480" y="2848"/>
                  </a:cubicBezTo>
                  <a:cubicBezTo>
                    <a:pt x="2444" y="2848"/>
                    <a:pt x="2407" y="2856"/>
                    <a:pt x="2374" y="2873"/>
                  </a:cubicBezTo>
                  <a:cubicBezTo>
                    <a:pt x="2178" y="2980"/>
                    <a:pt x="1963" y="3033"/>
                    <a:pt x="1731" y="3033"/>
                  </a:cubicBezTo>
                  <a:cubicBezTo>
                    <a:pt x="1018" y="3033"/>
                    <a:pt x="429" y="2445"/>
                    <a:pt x="447" y="1749"/>
                  </a:cubicBezTo>
                  <a:cubicBezTo>
                    <a:pt x="447" y="1035"/>
                    <a:pt x="1036" y="446"/>
                    <a:pt x="1749" y="446"/>
                  </a:cubicBezTo>
                  <a:cubicBezTo>
                    <a:pt x="2445" y="446"/>
                    <a:pt x="3034" y="1017"/>
                    <a:pt x="3034" y="1749"/>
                  </a:cubicBezTo>
                  <a:lnTo>
                    <a:pt x="3034" y="2159"/>
                  </a:lnTo>
                  <a:cubicBezTo>
                    <a:pt x="2784" y="2159"/>
                    <a:pt x="2606" y="1981"/>
                    <a:pt x="2606" y="1749"/>
                  </a:cubicBezTo>
                  <a:cubicBezTo>
                    <a:pt x="2606" y="1321"/>
                    <a:pt x="2320" y="946"/>
                    <a:pt x="1892" y="874"/>
                  </a:cubicBezTo>
                  <a:cubicBezTo>
                    <a:pt x="1836" y="862"/>
                    <a:pt x="1778" y="855"/>
                    <a:pt x="1721" y="855"/>
                  </a:cubicBezTo>
                  <a:cubicBezTo>
                    <a:pt x="1382" y="855"/>
                    <a:pt x="1051" y="1074"/>
                    <a:pt x="929" y="1410"/>
                  </a:cubicBezTo>
                  <a:cubicBezTo>
                    <a:pt x="786" y="1784"/>
                    <a:pt x="929" y="2248"/>
                    <a:pt x="1285" y="2462"/>
                  </a:cubicBezTo>
                  <a:cubicBezTo>
                    <a:pt x="1423" y="2545"/>
                    <a:pt x="1575" y="2585"/>
                    <a:pt x="1728" y="2585"/>
                  </a:cubicBezTo>
                  <a:cubicBezTo>
                    <a:pt x="1972" y="2585"/>
                    <a:pt x="2216" y="2482"/>
                    <a:pt x="2392" y="2284"/>
                  </a:cubicBezTo>
                  <a:cubicBezTo>
                    <a:pt x="2552" y="2480"/>
                    <a:pt x="2784" y="2587"/>
                    <a:pt x="3052" y="2587"/>
                  </a:cubicBezTo>
                  <a:cubicBezTo>
                    <a:pt x="3284" y="2587"/>
                    <a:pt x="3462" y="2391"/>
                    <a:pt x="3462" y="2141"/>
                  </a:cubicBezTo>
                  <a:lnTo>
                    <a:pt x="3462" y="1731"/>
                  </a:lnTo>
                  <a:cubicBezTo>
                    <a:pt x="3462" y="767"/>
                    <a:pt x="2695" y="0"/>
                    <a:pt x="174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042" name="Google Shape;1042;p43"/>
          <p:cNvSpPr/>
          <p:nvPr/>
        </p:nvSpPr>
        <p:spPr>
          <a:xfrm>
            <a:off x="8879053" y="1859817"/>
            <a:ext cx="352677" cy="335654"/>
          </a:xfrm>
          <a:custGeom>
            <a:rect b="b" l="l" r="r" t="t"/>
            <a:pathLst>
              <a:path extrusionOk="0" h="9849" w="10671">
                <a:moveTo>
                  <a:pt x="8726" y="1430"/>
                </a:moveTo>
                <a:lnTo>
                  <a:pt x="3391" y="6426"/>
                </a:lnTo>
                <a:lnTo>
                  <a:pt x="946" y="5588"/>
                </a:lnTo>
                <a:lnTo>
                  <a:pt x="8726" y="1430"/>
                </a:lnTo>
                <a:close/>
                <a:moveTo>
                  <a:pt x="9957" y="1216"/>
                </a:moveTo>
                <a:lnTo>
                  <a:pt x="8833" y="8282"/>
                </a:lnTo>
                <a:lnTo>
                  <a:pt x="6442" y="7461"/>
                </a:lnTo>
                <a:lnTo>
                  <a:pt x="6424" y="7461"/>
                </a:lnTo>
                <a:lnTo>
                  <a:pt x="5478" y="7122"/>
                </a:lnTo>
                <a:lnTo>
                  <a:pt x="9957" y="1216"/>
                </a:lnTo>
                <a:close/>
                <a:moveTo>
                  <a:pt x="8761" y="2001"/>
                </a:moveTo>
                <a:lnTo>
                  <a:pt x="4943" y="6944"/>
                </a:lnTo>
                <a:lnTo>
                  <a:pt x="4782" y="7158"/>
                </a:lnTo>
                <a:cubicBezTo>
                  <a:pt x="4765" y="7176"/>
                  <a:pt x="4747" y="7211"/>
                  <a:pt x="4729" y="7265"/>
                </a:cubicBezTo>
                <a:lnTo>
                  <a:pt x="4693" y="7425"/>
                </a:lnTo>
                <a:lnTo>
                  <a:pt x="4426" y="8639"/>
                </a:lnTo>
                <a:lnTo>
                  <a:pt x="3783" y="6783"/>
                </a:lnTo>
                <a:lnTo>
                  <a:pt x="8761" y="2001"/>
                </a:lnTo>
                <a:close/>
                <a:moveTo>
                  <a:pt x="5211" y="7622"/>
                </a:moveTo>
                <a:lnTo>
                  <a:pt x="5853" y="7836"/>
                </a:lnTo>
                <a:lnTo>
                  <a:pt x="4961" y="8710"/>
                </a:lnTo>
                <a:lnTo>
                  <a:pt x="4961" y="8710"/>
                </a:lnTo>
                <a:lnTo>
                  <a:pt x="5211" y="7622"/>
                </a:lnTo>
                <a:close/>
                <a:moveTo>
                  <a:pt x="10390" y="0"/>
                </a:moveTo>
                <a:cubicBezTo>
                  <a:pt x="10342" y="0"/>
                  <a:pt x="10292" y="14"/>
                  <a:pt x="10242" y="39"/>
                </a:cubicBezTo>
                <a:lnTo>
                  <a:pt x="161" y="5391"/>
                </a:lnTo>
                <a:cubicBezTo>
                  <a:pt x="72" y="5445"/>
                  <a:pt x="1" y="5552"/>
                  <a:pt x="1" y="5641"/>
                </a:cubicBezTo>
                <a:cubicBezTo>
                  <a:pt x="1" y="5748"/>
                  <a:pt x="90" y="5855"/>
                  <a:pt x="179" y="5873"/>
                </a:cubicBezTo>
                <a:lnTo>
                  <a:pt x="2945" y="6819"/>
                </a:lnTo>
                <a:lnTo>
                  <a:pt x="3301" y="6944"/>
                </a:lnTo>
                <a:lnTo>
                  <a:pt x="3373" y="7176"/>
                </a:lnTo>
                <a:lnTo>
                  <a:pt x="4194" y="9638"/>
                </a:lnTo>
                <a:lnTo>
                  <a:pt x="4194" y="9656"/>
                </a:lnTo>
                <a:lnTo>
                  <a:pt x="4194" y="9674"/>
                </a:lnTo>
                <a:cubicBezTo>
                  <a:pt x="4229" y="9745"/>
                  <a:pt x="4301" y="9816"/>
                  <a:pt x="4390" y="9834"/>
                </a:cubicBezTo>
                <a:cubicBezTo>
                  <a:pt x="4419" y="9844"/>
                  <a:pt x="4446" y="9848"/>
                  <a:pt x="4472" y="9848"/>
                </a:cubicBezTo>
                <a:cubicBezTo>
                  <a:pt x="4543" y="9848"/>
                  <a:pt x="4605" y="9815"/>
                  <a:pt x="4658" y="9763"/>
                </a:cubicBezTo>
                <a:lnTo>
                  <a:pt x="4747" y="9674"/>
                </a:lnTo>
                <a:lnTo>
                  <a:pt x="6424" y="8032"/>
                </a:lnTo>
                <a:lnTo>
                  <a:pt x="8975" y="8906"/>
                </a:lnTo>
                <a:cubicBezTo>
                  <a:pt x="9001" y="8919"/>
                  <a:pt x="9028" y="8925"/>
                  <a:pt x="9056" y="8925"/>
                </a:cubicBezTo>
                <a:cubicBezTo>
                  <a:pt x="9106" y="8925"/>
                  <a:pt x="9155" y="8905"/>
                  <a:pt x="9190" y="8871"/>
                </a:cubicBezTo>
                <a:cubicBezTo>
                  <a:pt x="9261" y="8835"/>
                  <a:pt x="9314" y="8764"/>
                  <a:pt x="9332" y="8692"/>
                </a:cubicBezTo>
                <a:lnTo>
                  <a:pt x="10653" y="324"/>
                </a:lnTo>
                <a:cubicBezTo>
                  <a:pt x="10670" y="199"/>
                  <a:pt x="10617" y="110"/>
                  <a:pt x="10546" y="56"/>
                </a:cubicBezTo>
                <a:cubicBezTo>
                  <a:pt x="10498" y="18"/>
                  <a:pt x="10445" y="0"/>
                  <a:pt x="1039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043" name="Google Shape;1043;p43"/>
          <p:cNvGrpSpPr/>
          <p:nvPr/>
        </p:nvGrpSpPr>
        <p:grpSpPr>
          <a:xfrm>
            <a:off x="9459393" y="1881960"/>
            <a:ext cx="350297" cy="290464"/>
            <a:chOff x="5549875" y="2418425"/>
            <a:chExt cx="264975" cy="213075"/>
          </a:xfrm>
        </p:grpSpPr>
        <p:sp>
          <p:nvSpPr>
            <p:cNvPr id="1044" name="Google Shape;1044;p43"/>
            <p:cNvSpPr/>
            <p:nvPr/>
          </p:nvSpPr>
          <p:spPr>
            <a:xfrm>
              <a:off x="5549875" y="2576925"/>
              <a:ext cx="42400" cy="54575"/>
            </a:xfrm>
            <a:custGeom>
              <a:rect b="b" l="l" r="r" t="t"/>
              <a:pathLst>
                <a:path extrusionOk="0" h="2183" w="1696">
                  <a:moveTo>
                    <a:pt x="448" y="0"/>
                  </a:moveTo>
                  <a:cubicBezTo>
                    <a:pt x="379" y="0"/>
                    <a:pt x="311" y="20"/>
                    <a:pt x="250" y="62"/>
                  </a:cubicBezTo>
                  <a:cubicBezTo>
                    <a:pt x="54" y="169"/>
                    <a:pt x="0" y="419"/>
                    <a:pt x="107" y="598"/>
                  </a:cubicBezTo>
                  <a:lnTo>
                    <a:pt x="910" y="1989"/>
                  </a:lnTo>
                  <a:cubicBezTo>
                    <a:pt x="971" y="2111"/>
                    <a:pt x="1114" y="2182"/>
                    <a:pt x="1255" y="2182"/>
                  </a:cubicBezTo>
                  <a:cubicBezTo>
                    <a:pt x="1322" y="2182"/>
                    <a:pt x="1388" y="2167"/>
                    <a:pt x="1446" y="2132"/>
                  </a:cubicBezTo>
                  <a:cubicBezTo>
                    <a:pt x="1624" y="2025"/>
                    <a:pt x="1695" y="1775"/>
                    <a:pt x="1588" y="1579"/>
                  </a:cubicBezTo>
                  <a:lnTo>
                    <a:pt x="785" y="205"/>
                  </a:lnTo>
                  <a:cubicBezTo>
                    <a:pt x="715" y="75"/>
                    <a:pt x="581" y="0"/>
                    <a:pt x="44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45" name="Google Shape;1045;p43"/>
            <p:cNvSpPr/>
            <p:nvPr/>
          </p:nvSpPr>
          <p:spPr>
            <a:xfrm>
              <a:off x="5576175" y="2418425"/>
              <a:ext cx="238675" cy="211200"/>
            </a:xfrm>
            <a:custGeom>
              <a:rect b="b" l="l" r="r" t="t"/>
              <a:pathLst>
                <a:path extrusionOk="0" h="8448" w="9547">
                  <a:moveTo>
                    <a:pt x="5693" y="6724"/>
                  </a:moveTo>
                  <a:lnTo>
                    <a:pt x="5568" y="7348"/>
                  </a:lnTo>
                  <a:lnTo>
                    <a:pt x="3730" y="7883"/>
                  </a:lnTo>
                  <a:lnTo>
                    <a:pt x="3284" y="7402"/>
                  </a:lnTo>
                  <a:lnTo>
                    <a:pt x="5693" y="6724"/>
                  </a:lnTo>
                  <a:close/>
                  <a:moveTo>
                    <a:pt x="6248" y="1"/>
                  </a:moveTo>
                  <a:cubicBezTo>
                    <a:pt x="6184" y="1"/>
                    <a:pt x="6119" y="24"/>
                    <a:pt x="6067" y="68"/>
                  </a:cubicBezTo>
                  <a:lnTo>
                    <a:pt x="1" y="5921"/>
                  </a:lnTo>
                  <a:lnTo>
                    <a:pt x="1196" y="8008"/>
                  </a:lnTo>
                  <a:lnTo>
                    <a:pt x="2713" y="7580"/>
                  </a:lnTo>
                  <a:lnTo>
                    <a:pt x="3391" y="8312"/>
                  </a:lnTo>
                  <a:cubicBezTo>
                    <a:pt x="3476" y="8396"/>
                    <a:pt x="3583" y="8448"/>
                    <a:pt x="3703" y="8448"/>
                  </a:cubicBezTo>
                  <a:cubicBezTo>
                    <a:pt x="3735" y="8448"/>
                    <a:pt x="3768" y="8444"/>
                    <a:pt x="3801" y="8437"/>
                  </a:cubicBezTo>
                  <a:lnTo>
                    <a:pt x="5800" y="7866"/>
                  </a:lnTo>
                  <a:cubicBezTo>
                    <a:pt x="5836" y="7848"/>
                    <a:pt x="5871" y="7830"/>
                    <a:pt x="5889" y="7812"/>
                  </a:cubicBezTo>
                  <a:cubicBezTo>
                    <a:pt x="5996" y="7758"/>
                    <a:pt x="6067" y="7651"/>
                    <a:pt x="6085" y="7544"/>
                  </a:cubicBezTo>
                  <a:lnTo>
                    <a:pt x="6264" y="6563"/>
                  </a:lnTo>
                  <a:lnTo>
                    <a:pt x="9315" y="5707"/>
                  </a:lnTo>
                  <a:cubicBezTo>
                    <a:pt x="9475" y="5635"/>
                    <a:pt x="9547" y="5439"/>
                    <a:pt x="9458" y="5296"/>
                  </a:cubicBezTo>
                  <a:lnTo>
                    <a:pt x="8565" y="3744"/>
                  </a:lnTo>
                  <a:lnTo>
                    <a:pt x="7370" y="1674"/>
                  </a:lnTo>
                  <a:lnTo>
                    <a:pt x="6478" y="140"/>
                  </a:lnTo>
                  <a:cubicBezTo>
                    <a:pt x="6426" y="46"/>
                    <a:pt x="6337" y="1"/>
                    <a:pt x="624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046" name="Google Shape;1046;p43"/>
          <p:cNvSpPr/>
          <p:nvPr/>
        </p:nvSpPr>
        <p:spPr>
          <a:xfrm>
            <a:off x="2605363" y="2490796"/>
            <a:ext cx="166936" cy="380674"/>
          </a:xfrm>
          <a:custGeom>
            <a:rect b="b" l="l" r="r" t="t"/>
            <a:pathLst>
              <a:path extrusionOk="0" h="11170" w="5051">
                <a:moveTo>
                  <a:pt x="1857" y="0"/>
                </a:moveTo>
                <a:cubicBezTo>
                  <a:pt x="839" y="0"/>
                  <a:pt x="1" y="839"/>
                  <a:pt x="1" y="1856"/>
                </a:cubicBezTo>
                <a:lnTo>
                  <a:pt x="1" y="8654"/>
                </a:lnTo>
                <a:cubicBezTo>
                  <a:pt x="1" y="10046"/>
                  <a:pt x="1125" y="11170"/>
                  <a:pt x="2517" y="11170"/>
                </a:cubicBezTo>
                <a:cubicBezTo>
                  <a:pt x="3908" y="11170"/>
                  <a:pt x="5050" y="10046"/>
                  <a:pt x="5050" y="8654"/>
                </a:cubicBezTo>
                <a:lnTo>
                  <a:pt x="5050" y="5853"/>
                </a:lnTo>
                <a:lnTo>
                  <a:pt x="4247" y="5853"/>
                </a:lnTo>
                <a:lnTo>
                  <a:pt x="4247" y="8654"/>
                </a:lnTo>
                <a:cubicBezTo>
                  <a:pt x="4247" y="9618"/>
                  <a:pt x="3480" y="10385"/>
                  <a:pt x="2517" y="10385"/>
                </a:cubicBezTo>
                <a:cubicBezTo>
                  <a:pt x="1571" y="10385"/>
                  <a:pt x="786" y="9618"/>
                  <a:pt x="786" y="8654"/>
                </a:cubicBezTo>
                <a:lnTo>
                  <a:pt x="786" y="1856"/>
                </a:lnTo>
                <a:cubicBezTo>
                  <a:pt x="786" y="1285"/>
                  <a:pt x="1268" y="803"/>
                  <a:pt x="1857" y="803"/>
                </a:cubicBezTo>
                <a:cubicBezTo>
                  <a:pt x="2445" y="803"/>
                  <a:pt x="2909" y="1285"/>
                  <a:pt x="2909" y="1856"/>
                </a:cubicBezTo>
                <a:lnTo>
                  <a:pt x="2909" y="8119"/>
                </a:lnTo>
                <a:cubicBezTo>
                  <a:pt x="2909" y="8351"/>
                  <a:pt x="2749" y="8511"/>
                  <a:pt x="2517" y="8511"/>
                </a:cubicBezTo>
                <a:cubicBezTo>
                  <a:pt x="2303" y="8511"/>
                  <a:pt x="2124" y="8351"/>
                  <a:pt x="2124" y="8119"/>
                </a:cubicBezTo>
                <a:lnTo>
                  <a:pt x="2124" y="4925"/>
                </a:lnTo>
                <a:lnTo>
                  <a:pt x="1321" y="4925"/>
                </a:lnTo>
                <a:lnTo>
                  <a:pt x="1321" y="8119"/>
                </a:lnTo>
                <a:cubicBezTo>
                  <a:pt x="1321" y="8779"/>
                  <a:pt x="1857" y="9314"/>
                  <a:pt x="2517" y="9314"/>
                </a:cubicBezTo>
                <a:cubicBezTo>
                  <a:pt x="3177" y="9314"/>
                  <a:pt x="3712" y="8779"/>
                  <a:pt x="3712" y="8119"/>
                </a:cubicBezTo>
                <a:lnTo>
                  <a:pt x="3712" y="1856"/>
                </a:lnTo>
                <a:cubicBezTo>
                  <a:pt x="3712" y="839"/>
                  <a:pt x="2891" y="0"/>
                  <a:pt x="1857"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047" name="Google Shape;1047;p43"/>
          <p:cNvGrpSpPr/>
          <p:nvPr/>
        </p:nvGrpSpPr>
        <p:grpSpPr>
          <a:xfrm>
            <a:off x="3555469" y="2526467"/>
            <a:ext cx="299598" cy="308322"/>
            <a:chOff x="3739275" y="2525850"/>
            <a:chExt cx="226625" cy="226175"/>
          </a:xfrm>
        </p:grpSpPr>
        <p:sp>
          <p:nvSpPr>
            <p:cNvPr id="1048" name="Google Shape;1048;p43"/>
            <p:cNvSpPr/>
            <p:nvPr/>
          </p:nvSpPr>
          <p:spPr>
            <a:xfrm>
              <a:off x="3779425" y="2525850"/>
              <a:ext cx="20100" cy="40150"/>
            </a:xfrm>
            <a:custGeom>
              <a:rect b="b" l="l" r="r" t="t"/>
              <a:pathLst>
                <a:path extrusionOk="0" h="1606" w="804">
                  <a:moveTo>
                    <a:pt x="393" y="0"/>
                  </a:moveTo>
                  <a:cubicBezTo>
                    <a:pt x="179" y="0"/>
                    <a:pt x="1" y="178"/>
                    <a:pt x="1" y="410"/>
                  </a:cubicBezTo>
                  <a:lnTo>
                    <a:pt x="1" y="1195"/>
                  </a:lnTo>
                  <a:cubicBezTo>
                    <a:pt x="1" y="1427"/>
                    <a:pt x="179" y="1606"/>
                    <a:pt x="393" y="1606"/>
                  </a:cubicBezTo>
                  <a:cubicBezTo>
                    <a:pt x="625" y="1606"/>
                    <a:pt x="804" y="1427"/>
                    <a:pt x="804" y="1195"/>
                  </a:cubicBezTo>
                  <a:lnTo>
                    <a:pt x="804" y="410"/>
                  </a:lnTo>
                  <a:cubicBezTo>
                    <a:pt x="804" y="178"/>
                    <a:pt x="625" y="0"/>
                    <a:pt x="39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49" name="Google Shape;1049;p43"/>
            <p:cNvSpPr/>
            <p:nvPr/>
          </p:nvSpPr>
          <p:spPr>
            <a:xfrm>
              <a:off x="3739275" y="2605675"/>
              <a:ext cx="226625" cy="146350"/>
            </a:xfrm>
            <a:custGeom>
              <a:rect b="b" l="l" r="r" t="t"/>
              <a:pathLst>
                <a:path extrusionOk="0" h="5854" w="9065">
                  <a:moveTo>
                    <a:pt x="2927" y="804"/>
                  </a:moveTo>
                  <a:lnTo>
                    <a:pt x="2927" y="1856"/>
                  </a:lnTo>
                  <a:lnTo>
                    <a:pt x="804" y="1856"/>
                  </a:lnTo>
                  <a:lnTo>
                    <a:pt x="804" y="804"/>
                  </a:lnTo>
                  <a:close/>
                  <a:moveTo>
                    <a:pt x="5604" y="804"/>
                  </a:moveTo>
                  <a:lnTo>
                    <a:pt x="5604" y="1856"/>
                  </a:lnTo>
                  <a:lnTo>
                    <a:pt x="3462" y="1856"/>
                  </a:lnTo>
                  <a:lnTo>
                    <a:pt x="3462" y="804"/>
                  </a:lnTo>
                  <a:close/>
                  <a:moveTo>
                    <a:pt x="8262" y="804"/>
                  </a:moveTo>
                  <a:lnTo>
                    <a:pt x="8262" y="1856"/>
                  </a:lnTo>
                  <a:lnTo>
                    <a:pt x="6121" y="1856"/>
                  </a:lnTo>
                  <a:lnTo>
                    <a:pt x="6121" y="804"/>
                  </a:lnTo>
                  <a:close/>
                  <a:moveTo>
                    <a:pt x="2927" y="2392"/>
                  </a:moveTo>
                  <a:lnTo>
                    <a:pt x="2927" y="3462"/>
                  </a:lnTo>
                  <a:lnTo>
                    <a:pt x="804" y="3462"/>
                  </a:lnTo>
                  <a:lnTo>
                    <a:pt x="804" y="2392"/>
                  </a:lnTo>
                  <a:close/>
                  <a:moveTo>
                    <a:pt x="5604" y="2392"/>
                  </a:moveTo>
                  <a:lnTo>
                    <a:pt x="5604" y="3462"/>
                  </a:lnTo>
                  <a:lnTo>
                    <a:pt x="3462" y="3462"/>
                  </a:lnTo>
                  <a:lnTo>
                    <a:pt x="3462" y="2392"/>
                  </a:lnTo>
                  <a:close/>
                  <a:moveTo>
                    <a:pt x="8262" y="2392"/>
                  </a:moveTo>
                  <a:lnTo>
                    <a:pt x="8262" y="3462"/>
                  </a:lnTo>
                  <a:lnTo>
                    <a:pt x="6121" y="3462"/>
                  </a:lnTo>
                  <a:lnTo>
                    <a:pt x="6121" y="2392"/>
                  </a:lnTo>
                  <a:close/>
                  <a:moveTo>
                    <a:pt x="2927" y="3980"/>
                  </a:moveTo>
                  <a:lnTo>
                    <a:pt x="2927" y="5050"/>
                  </a:lnTo>
                  <a:lnTo>
                    <a:pt x="804" y="5050"/>
                  </a:lnTo>
                  <a:lnTo>
                    <a:pt x="804" y="3980"/>
                  </a:lnTo>
                  <a:close/>
                  <a:moveTo>
                    <a:pt x="5604" y="3980"/>
                  </a:moveTo>
                  <a:lnTo>
                    <a:pt x="5604" y="5050"/>
                  </a:lnTo>
                  <a:lnTo>
                    <a:pt x="3462" y="5050"/>
                  </a:lnTo>
                  <a:lnTo>
                    <a:pt x="3462" y="3980"/>
                  </a:lnTo>
                  <a:close/>
                  <a:moveTo>
                    <a:pt x="8262" y="3980"/>
                  </a:moveTo>
                  <a:lnTo>
                    <a:pt x="8262" y="5050"/>
                  </a:lnTo>
                  <a:lnTo>
                    <a:pt x="6121" y="5050"/>
                  </a:lnTo>
                  <a:lnTo>
                    <a:pt x="6121" y="3980"/>
                  </a:lnTo>
                  <a:close/>
                  <a:moveTo>
                    <a:pt x="1" y="1"/>
                  </a:moveTo>
                  <a:lnTo>
                    <a:pt x="1" y="5853"/>
                  </a:lnTo>
                  <a:lnTo>
                    <a:pt x="9065" y="5853"/>
                  </a:lnTo>
                  <a:lnTo>
                    <a:pt x="9065"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50" name="Google Shape;1050;p43"/>
            <p:cNvSpPr/>
            <p:nvPr/>
          </p:nvSpPr>
          <p:spPr>
            <a:xfrm>
              <a:off x="3905675" y="2525850"/>
              <a:ext cx="20100" cy="40150"/>
            </a:xfrm>
            <a:custGeom>
              <a:rect b="b" l="l" r="r" t="t"/>
              <a:pathLst>
                <a:path extrusionOk="0" h="1606" w="804">
                  <a:moveTo>
                    <a:pt x="411" y="0"/>
                  </a:moveTo>
                  <a:cubicBezTo>
                    <a:pt x="179" y="0"/>
                    <a:pt x="0" y="178"/>
                    <a:pt x="0" y="410"/>
                  </a:cubicBezTo>
                  <a:lnTo>
                    <a:pt x="0" y="1195"/>
                  </a:lnTo>
                  <a:cubicBezTo>
                    <a:pt x="0" y="1427"/>
                    <a:pt x="179" y="1606"/>
                    <a:pt x="411" y="1606"/>
                  </a:cubicBezTo>
                  <a:cubicBezTo>
                    <a:pt x="643" y="1606"/>
                    <a:pt x="803" y="1427"/>
                    <a:pt x="803" y="1195"/>
                  </a:cubicBezTo>
                  <a:lnTo>
                    <a:pt x="803" y="410"/>
                  </a:lnTo>
                  <a:cubicBezTo>
                    <a:pt x="803" y="178"/>
                    <a:pt x="643" y="0"/>
                    <a:pt x="41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51" name="Google Shape;1051;p43"/>
            <p:cNvSpPr/>
            <p:nvPr/>
          </p:nvSpPr>
          <p:spPr>
            <a:xfrm>
              <a:off x="3739275" y="2545900"/>
              <a:ext cx="226625" cy="46425"/>
            </a:xfrm>
            <a:custGeom>
              <a:rect b="b" l="l" r="r" t="t"/>
              <a:pathLst>
                <a:path extrusionOk="0" h="1857" w="9065">
                  <a:moveTo>
                    <a:pt x="1" y="1"/>
                  </a:moveTo>
                  <a:lnTo>
                    <a:pt x="1" y="1857"/>
                  </a:lnTo>
                  <a:lnTo>
                    <a:pt x="9065" y="1857"/>
                  </a:lnTo>
                  <a:lnTo>
                    <a:pt x="9065" y="1"/>
                  </a:lnTo>
                  <a:lnTo>
                    <a:pt x="7994" y="1"/>
                  </a:lnTo>
                  <a:lnTo>
                    <a:pt x="7994" y="393"/>
                  </a:lnTo>
                  <a:cubicBezTo>
                    <a:pt x="7994" y="929"/>
                    <a:pt x="7584" y="1321"/>
                    <a:pt x="7067" y="1321"/>
                  </a:cubicBezTo>
                  <a:cubicBezTo>
                    <a:pt x="6549" y="1321"/>
                    <a:pt x="6121" y="929"/>
                    <a:pt x="6121" y="393"/>
                  </a:cubicBezTo>
                  <a:lnTo>
                    <a:pt x="6121" y="1"/>
                  </a:lnTo>
                  <a:lnTo>
                    <a:pt x="2927" y="1"/>
                  </a:lnTo>
                  <a:lnTo>
                    <a:pt x="2927" y="393"/>
                  </a:lnTo>
                  <a:cubicBezTo>
                    <a:pt x="2927" y="929"/>
                    <a:pt x="2535" y="1321"/>
                    <a:pt x="1999" y="1321"/>
                  </a:cubicBezTo>
                  <a:cubicBezTo>
                    <a:pt x="1482" y="1321"/>
                    <a:pt x="1072" y="929"/>
                    <a:pt x="1072" y="393"/>
                  </a:cubicBezTo>
                  <a:lnTo>
                    <a:pt x="1072"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052" name="Google Shape;1052;p43"/>
          <p:cNvGrpSpPr/>
          <p:nvPr/>
        </p:nvGrpSpPr>
        <p:grpSpPr>
          <a:xfrm>
            <a:off x="3028651" y="2499697"/>
            <a:ext cx="272464" cy="361861"/>
            <a:chOff x="4518575" y="2506200"/>
            <a:chExt cx="206100" cy="265450"/>
          </a:xfrm>
        </p:grpSpPr>
        <p:sp>
          <p:nvSpPr>
            <p:cNvPr id="1053" name="Google Shape;1053;p43"/>
            <p:cNvSpPr/>
            <p:nvPr/>
          </p:nvSpPr>
          <p:spPr>
            <a:xfrm>
              <a:off x="4518575" y="2506200"/>
              <a:ext cx="206100" cy="265450"/>
            </a:xfrm>
            <a:custGeom>
              <a:rect b="b" l="l" r="r" t="t"/>
              <a:pathLst>
                <a:path extrusionOk="0" h="10618" w="8244">
                  <a:moveTo>
                    <a:pt x="7440" y="786"/>
                  </a:moveTo>
                  <a:lnTo>
                    <a:pt x="7440" y="9832"/>
                  </a:lnTo>
                  <a:lnTo>
                    <a:pt x="803" y="9832"/>
                  </a:lnTo>
                  <a:lnTo>
                    <a:pt x="803" y="786"/>
                  </a:lnTo>
                  <a:close/>
                  <a:moveTo>
                    <a:pt x="0" y="1"/>
                  </a:moveTo>
                  <a:lnTo>
                    <a:pt x="0" y="10617"/>
                  </a:lnTo>
                  <a:lnTo>
                    <a:pt x="8243" y="10617"/>
                  </a:lnTo>
                  <a:lnTo>
                    <a:pt x="8243"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54" name="Google Shape;1054;p43"/>
            <p:cNvSpPr/>
            <p:nvPr/>
          </p:nvSpPr>
          <p:spPr>
            <a:xfrm>
              <a:off x="4628300" y="2555725"/>
              <a:ext cx="56225" cy="13400"/>
            </a:xfrm>
            <a:custGeom>
              <a:rect b="b" l="l" r="r" t="t"/>
              <a:pathLst>
                <a:path extrusionOk="0" h="536" w="2249">
                  <a:moveTo>
                    <a:pt x="0" y="0"/>
                  </a:moveTo>
                  <a:lnTo>
                    <a:pt x="0" y="536"/>
                  </a:lnTo>
                  <a:lnTo>
                    <a:pt x="2249" y="536"/>
                  </a:lnTo>
                  <a:lnTo>
                    <a:pt x="2249"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55" name="Google Shape;1055;p43"/>
            <p:cNvSpPr/>
            <p:nvPr/>
          </p:nvSpPr>
          <p:spPr>
            <a:xfrm>
              <a:off x="4628300" y="2608800"/>
              <a:ext cx="56225" cy="13425"/>
            </a:xfrm>
            <a:custGeom>
              <a:rect b="b" l="l" r="r" t="t"/>
              <a:pathLst>
                <a:path extrusionOk="0" h="537" w="2249">
                  <a:moveTo>
                    <a:pt x="0" y="1"/>
                  </a:moveTo>
                  <a:lnTo>
                    <a:pt x="0" y="536"/>
                  </a:lnTo>
                  <a:lnTo>
                    <a:pt x="2249" y="536"/>
                  </a:lnTo>
                  <a:lnTo>
                    <a:pt x="2249"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56" name="Google Shape;1056;p43"/>
            <p:cNvSpPr/>
            <p:nvPr/>
          </p:nvSpPr>
          <p:spPr>
            <a:xfrm>
              <a:off x="4628300" y="2715425"/>
              <a:ext cx="56225" cy="13400"/>
            </a:xfrm>
            <a:custGeom>
              <a:rect b="b" l="l" r="r" t="t"/>
              <a:pathLst>
                <a:path extrusionOk="0" h="536" w="2249">
                  <a:moveTo>
                    <a:pt x="0" y="0"/>
                  </a:moveTo>
                  <a:lnTo>
                    <a:pt x="0" y="535"/>
                  </a:lnTo>
                  <a:lnTo>
                    <a:pt x="2249" y="535"/>
                  </a:lnTo>
                  <a:lnTo>
                    <a:pt x="2249"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57" name="Google Shape;1057;p43"/>
            <p:cNvSpPr/>
            <p:nvPr/>
          </p:nvSpPr>
          <p:spPr>
            <a:xfrm>
              <a:off x="4628300" y="2662325"/>
              <a:ext cx="56225" cy="12975"/>
            </a:xfrm>
            <a:custGeom>
              <a:rect b="b" l="l" r="r" t="t"/>
              <a:pathLst>
                <a:path extrusionOk="0" h="519" w="2249">
                  <a:moveTo>
                    <a:pt x="0" y="1"/>
                  </a:moveTo>
                  <a:lnTo>
                    <a:pt x="0" y="518"/>
                  </a:lnTo>
                  <a:lnTo>
                    <a:pt x="2249" y="518"/>
                  </a:lnTo>
                  <a:lnTo>
                    <a:pt x="2249"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58" name="Google Shape;1058;p43"/>
            <p:cNvSpPr/>
            <p:nvPr/>
          </p:nvSpPr>
          <p:spPr>
            <a:xfrm>
              <a:off x="4558275" y="2539225"/>
              <a:ext cx="49525" cy="40600"/>
            </a:xfrm>
            <a:custGeom>
              <a:rect b="b" l="l" r="r" t="t"/>
              <a:pathLst>
                <a:path extrusionOk="0" h="1624" w="1981">
                  <a:moveTo>
                    <a:pt x="1606" y="0"/>
                  </a:moveTo>
                  <a:lnTo>
                    <a:pt x="732" y="875"/>
                  </a:lnTo>
                  <a:lnTo>
                    <a:pt x="375" y="536"/>
                  </a:lnTo>
                  <a:lnTo>
                    <a:pt x="0" y="910"/>
                  </a:lnTo>
                  <a:lnTo>
                    <a:pt x="732" y="1624"/>
                  </a:lnTo>
                  <a:lnTo>
                    <a:pt x="1981" y="375"/>
                  </a:lnTo>
                  <a:lnTo>
                    <a:pt x="1606"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59" name="Google Shape;1059;p43"/>
            <p:cNvSpPr/>
            <p:nvPr/>
          </p:nvSpPr>
          <p:spPr>
            <a:xfrm>
              <a:off x="4558275" y="2592300"/>
              <a:ext cx="49525" cy="40625"/>
            </a:xfrm>
            <a:custGeom>
              <a:rect b="b" l="l" r="r" t="t"/>
              <a:pathLst>
                <a:path extrusionOk="0" h="1625" w="1981">
                  <a:moveTo>
                    <a:pt x="1606" y="1"/>
                  </a:moveTo>
                  <a:lnTo>
                    <a:pt x="732" y="893"/>
                  </a:lnTo>
                  <a:lnTo>
                    <a:pt x="375" y="536"/>
                  </a:lnTo>
                  <a:lnTo>
                    <a:pt x="0" y="911"/>
                  </a:lnTo>
                  <a:lnTo>
                    <a:pt x="732" y="1624"/>
                  </a:lnTo>
                  <a:lnTo>
                    <a:pt x="1981" y="375"/>
                  </a:lnTo>
                  <a:lnTo>
                    <a:pt x="160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60" name="Google Shape;1060;p43"/>
            <p:cNvSpPr/>
            <p:nvPr/>
          </p:nvSpPr>
          <p:spPr>
            <a:xfrm>
              <a:off x="4558275" y="2645375"/>
              <a:ext cx="49525" cy="41075"/>
            </a:xfrm>
            <a:custGeom>
              <a:rect b="b" l="l" r="r" t="t"/>
              <a:pathLst>
                <a:path extrusionOk="0" h="1643" w="1981">
                  <a:moveTo>
                    <a:pt x="1606" y="1"/>
                  </a:moveTo>
                  <a:lnTo>
                    <a:pt x="732" y="893"/>
                  </a:lnTo>
                  <a:lnTo>
                    <a:pt x="375" y="536"/>
                  </a:lnTo>
                  <a:lnTo>
                    <a:pt x="0" y="911"/>
                  </a:lnTo>
                  <a:lnTo>
                    <a:pt x="732" y="1642"/>
                  </a:lnTo>
                  <a:lnTo>
                    <a:pt x="1981" y="376"/>
                  </a:lnTo>
                  <a:lnTo>
                    <a:pt x="160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61" name="Google Shape;1061;p43"/>
            <p:cNvSpPr/>
            <p:nvPr/>
          </p:nvSpPr>
          <p:spPr>
            <a:xfrm>
              <a:off x="4558275" y="2698025"/>
              <a:ext cx="49525" cy="40600"/>
            </a:xfrm>
            <a:custGeom>
              <a:rect b="b" l="l" r="r" t="t"/>
              <a:pathLst>
                <a:path extrusionOk="0" h="1624" w="1981">
                  <a:moveTo>
                    <a:pt x="1606" y="0"/>
                  </a:moveTo>
                  <a:lnTo>
                    <a:pt x="732" y="875"/>
                  </a:lnTo>
                  <a:lnTo>
                    <a:pt x="375" y="536"/>
                  </a:lnTo>
                  <a:lnTo>
                    <a:pt x="0" y="910"/>
                  </a:lnTo>
                  <a:lnTo>
                    <a:pt x="732" y="1624"/>
                  </a:lnTo>
                  <a:lnTo>
                    <a:pt x="1981" y="375"/>
                  </a:lnTo>
                  <a:lnTo>
                    <a:pt x="1606"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062" name="Google Shape;1062;p43"/>
          <p:cNvGrpSpPr/>
          <p:nvPr/>
        </p:nvGrpSpPr>
        <p:grpSpPr>
          <a:xfrm>
            <a:off x="4109852" y="2526667"/>
            <a:ext cx="299631" cy="308322"/>
            <a:chOff x="4164375" y="1677425"/>
            <a:chExt cx="226650" cy="226175"/>
          </a:xfrm>
        </p:grpSpPr>
        <p:sp>
          <p:nvSpPr>
            <p:cNvPr id="1063" name="Google Shape;1063;p43"/>
            <p:cNvSpPr/>
            <p:nvPr/>
          </p:nvSpPr>
          <p:spPr>
            <a:xfrm>
              <a:off x="4164375" y="1677425"/>
              <a:ext cx="226650" cy="226175"/>
            </a:xfrm>
            <a:custGeom>
              <a:rect b="b" l="l" r="r" t="t"/>
              <a:pathLst>
                <a:path extrusionOk="0" h="9047" w="9066">
                  <a:moveTo>
                    <a:pt x="1" y="0"/>
                  </a:moveTo>
                  <a:lnTo>
                    <a:pt x="1" y="9047"/>
                  </a:lnTo>
                  <a:lnTo>
                    <a:pt x="9065" y="9047"/>
                  </a:lnTo>
                  <a:lnTo>
                    <a:pt x="9065" y="8244"/>
                  </a:lnTo>
                  <a:lnTo>
                    <a:pt x="804" y="8244"/>
                  </a:lnTo>
                  <a:lnTo>
                    <a:pt x="804"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64" name="Google Shape;1064;p43"/>
            <p:cNvSpPr/>
            <p:nvPr/>
          </p:nvSpPr>
          <p:spPr>
            <a:xfrm>
              <a:off x="4204525" y="1747450"/>
              <a:ext cx="36600" cy="116450"/>
            </a:xfrm>
            <a:custGeom>
              <a:rect b="b" l="l" r="r" t="t"/>
              <a:pathLst>
                <a:path extrusionOk="0" h="4658" w="1464">
                  <a:moveTo>
                    <a:pt x="1" y="1"/>
                  </a:moveTo>
                  <a:lnTo>
                    <a:pt x="1" y="4658"/>
                  </a:lnTo>
                  <a:lnTo>
                    <a:pt x="1464" y="4658"/>
                  </a:lnTo>
                  <a:lnTo>
                    <a:pt x="146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65" name="Google Shape;1065;p43"/>
            <p:cNvSpPr/>
            <p:nvPr/>
          </p:nvSpPr>
          <p:spPr>
            <a:xfrm>
              <a:off x="4254500" y="1677425"/>
              <a:ext cx="36600" cy="186475"/>
            </a:xfrm>
            <a:custGeom>
              <a:rect b="b" l="l" r="r" t="t"/>
              <a:pathLst>
                <a:path extrusionOk="0" h="7459" w="1464">
                  <a:moveTo>
                    <a:pt x="0" y="0"/>
                  </a:moveTo>
                  <a:lnTo>
                    <a:pt x="0" y="7459"/>
                  </a:lnTo>
                  <a:lnTo>
                    <a:pt x="1463" y="7459"/>
                  </a:lnTo>
                  <a:lnTo>
                    <a:pt x="1463"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66" name="Google Shape;1066;p43"/>
            <p:cNvSpPr/>
            <p:nvPr/>
          </p:nvSpPr>
          <p:spPr>
            <a:xfrm>
              <a:off x="4304450" y="1747450"/>
              <a:ext cx="36600" cy="116450"/>
            </a:xfrm>
            <a:custGeom>
              <a:rect b="b" l="l" r="r" t="t"/>
              <a:pathLst>
                <a:path extrusionOk="0" h="4658" w="1464">
                  <a:moveTo>
                    <a:pt x="1" y="1"/>
                  </a:moveTo>
                  <a:lnTo>
                    <a:pt x="1" y="4658"/>
                  </a:lnTo>
                  <a:lnTo>
                    <a:pt x="1464" y="4658"/>
                  </a:lnTo>
                  <a:lnTo>
                    <a:pt x="146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67" name="Google Shape;1067;p43"/>
            <p:cNvSpPr/>
            <p:nvPr/>
          </p:nvSpPr>
          <p:spPr>
            <a:xfrm>
              <a:off x="4354400" y="1803650"/>
              <a:ext cx="36625" cy="60250"/>
            </a:xfrm>
            <a:custGeom>
              <a:rect b="b" l="l" r="r" t="t"/>
              <a:pathLst>
                <a:path extrusionOk="0" h="2410" w="1465">
                  <a:moveTo>
                    <a:pt x="1" y="1"/>
                  </a:moveTo>
                  <a:lnTo>
                    <a:pt x="1" y="2410"/>
                  </a:lnTo>
                  <a:lnTo>
                    <a:pt x="1464" y="2410"/>
                  </a:lnTo>
                  <a:lnTo>
                    <a:pt x="146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068" name="Google Shape;1068;p43"/>
          <p:cNvGrpSpPr/>
          <p:nvPr/>
        </p:nvGrpSpPr>
        <p:grpSpPr>
          <a:xfrm>
            <a:off x="5163817" y="2517856"/>
            <a:ext cx="299003" cy="308322"/>
            <a:chOff x="5226025" y="1677425"/>
            <a:chExt cx="226175" cy="226175"/>
          </a:xfrm>
        </p:grpSpPr>
        <p:sp>
          <p:nvSpPr>
            <p:cNvPr id="1069" name="Google Shape;1069;p43"/>
            <p:cNvSpPr/>
            <p:nvPr/>
          </p:nvSpPr>
          <p:spPr>
            <a:xfrm>
              <a:off x="5226025" y="1677425"/>
              <a:ext cx="226175" cy="226175"/>
            </a:xfrm>
            <a:custGeom>
              <a:rect b="b" l="l" r="r" t="t"/>
              <a:pathLst>
                <a:path extrusionOk="0" h="9047" w="9047">
                  <a:moveTo>
                    <a:pt x="0" y="0"/>
                  </a:moveTo>
                  <a:lnTo>
                    <a:pt x="0" y="9047"/>
                  </a:lnTo>
                  <a:lnTo>
                    <a:pt x="9047" y="9047"/>
                  </a:lnTo>
                  <a:lnTo>
                    <a:pt x="9047" y="8244"/>
                  </a:lnTo>
                  <a:lnTo>
                    <a:pt x="803" y="8244"/>
                  </a:lnTo>
                  <a:lnTo>
                    <a:pt x="803"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70" name="Google Shape;1070;p43"/>
            <p:cNvSpPr/>
            <p:nvPr/>
          </p:nvSpPr>
          <p:spPr>
            <a:xfrm>
              <a:off x="5259025" y="1733625"/>
              <a:ext cx="193175" cy="113325"/>
            </a:xfrm>
            <a:custGeom>
              <a:rect b="b" l="l" r="r" t="t"/>
              <a:pathLst>
                <a:path extrusionOk="0" h="4533" w="7727">
                  <a:moveTo>
                    <a:pt x="554" y="1"/>
                  </a:moveTo>
                  <a:lnTo>
                    <a:pt x="1" y="571"/>
                  </a:lnTo>
                  <a:lnTo>
                    <a:pt x="2410" y="2980"/>
                  </a:lnTo>
                  <a:lnTo>
                    <a:pt x="3213" y="2177"/>
                  </a:lnTo>
                  <a:lnTo>
                    <a:pt x="4533" y="3516"/>
                  </a:lnTo>
                  <a:lnTo>
                    <a:pt x="5336" y="2713"/>
                  </a:lnTo>
                  <a:lnTo>
                    <a:pt x="6389" y="3765"/>
                  </a:lnTo>
                  <a:lnTo>
                    <a:pt x="5603" y="4533"/>
                  </a:lnTo>
                  <a:lnTo>
                    <a:pt x="7727" y="4533"/>
                  </a:lnTo>
                  <a:lnTo>
                    <a:pt x="7727" y="2409"/>
                  </a:lnTo>
                  <a:lnTo>
                    <a:pt x="6942" y="3194"/>
                  </a:lnTo>
                  <a:lnTo>
                    <a:pt x="5336" y="1589"/>
                  </a:lnTo>
                  <a:lnTo>
                    <a:pt x="4533" y="2391"/>
                  </a:lnTo>
                  <a:lnTo>
                    <a:pt x="3213" y="1053"/>
                  </a:lnTo>
                  <a:lnTo>
                    <a:pt x="2410" y="1856"/>
                  </a:lnTo>
                  <a:lnTo>
                    <a:pt x="55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071" name="Google Shape;1071;p43"/>
          <p:cNvGrpSpPr/>
          <p:nvPr/>
        </p:nvGrpSpPr>
        <p:grpSpPr>
          <a:xfrm>
            <a:off x="4637201" y="2517949"/>
            <a:ext cx="299003" cy="308322"/>
            <a:chOff x="4835275" y="1198350"/>
            <a:chExt cx="226175" cy="226175"/>
          </a:xfrm>
        </p:grpSpPr>
        <p:sp>
          <p:nvSpPr>
            <p:cNvPr id="1072" name="Google Shape;1072;p43"/>
            <p:cNvSpPr/>
            <p:nvPr/>
          </p:nvSpPr>
          <p:spPr>
            <a:xfrm>
              <a:off x="4835275" y="1198350"/>
              <a:ext cx="226175" cy="226175"/>
            </a:xfrm>
            <a:custGeom>
              <a:rect b="b" l="l" r="r" t="t"/>
              <a:pathLst>
                <a:path extrusionOk="0" h="9047" w="9047">
                  <a:moveTo>
                    <a:pt x="0" y="0"/>
                  </a:moveTo>
                  <a:lnTo>
                    <a:pt x="0" y="9047"/>
                  </a:lnTo>
                  <a:lnTo>
                    <a:pt x="9047" y="9047"/>
                  </a:lnTo>
                  <a:lnTo>
                    <a:pt x="9047" y="8244"/>
                  </a:lnTo>
                  <a:lnTo>
                    <a:pt x="803" y="8244"/>
                  </a:lnTo>
                  <a:lnTo>
                    <a:pt x="803"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73" name="Google Shape;1073;p43"/>
            <p:cNvSpPr/>
            <p:nvPr/>
          </p:nvSpPr>
          <p:spPr>
            <a:xfrm>
              <a:off x="4868275" y="1255000"/>
              <a:ext cx="193175" cy="113325"/>
            </a:xfrm>
            <a:custGeom>
              <a:rect b="b" l="l" r="r" t="t"/>
              <a:pathLst>
                <a:path extrusionOk="0" h="4533" w="7727">
                  <a:moveTo>
                    <a:pt x="5603" y="0"/>
                  </a:moveTo>
                  <a:lnTo>
                    <a:pt x="6388" y="785"/>
                  </a:lnTo>
                  <a:lnTo>
                    <a:pt x="5336" y="1838"/>
                  </a:lnTo>
                  <a:lnTo>
                    <a:pt x="4533" y="1035"/>
                  </a:lnTo>
                  <a:lnTo>
                    <a:pt x="3195" y="2356"/>
                  </a:lnTo>
                  <a:lnTo>
                    <a:pt x="2409" y="1571"/>
                  </a:lnTo>
                  <a:lnTo>
                    <a:pt x="1" y="3979"/>
                  </a:lnTo>
                  <a:lnTo>
                    <a:pt x="554" y="4532"/>
                  </a:lnTo>
                  <a:lnTo>
                    <a:pt x="2409" y="2695"/>
                  </a:lnTo>
                  <a:lnTo>
                    <a:pt x="3195" y="3480"/>
                  </a:lnTo>
                  <a:lnTo>
                    <a:pt x="4533" y="2159"/>
                  </a:lnTo>
                  <a:lnTo>
                    <a:pt x="5336" y="2962"/>
                  </a:lnTo>
                  <a:lnTo>
                    <a:pt x="6941" y="1339"/>
                  </a:lnTo>
                  <a:lnTo>
                    <a:pt x="7727" y="2124"/>
                  </a:lnTo>
                  <a:lnTo>
                    <a:pt x="7727"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074" name="Google Shape;1074;p43"/>
          <p:cNvGrpSpPr/>
          <p:nvPr/>
        </p:nvGrpSpPr>
        <p:grpSpPr>
          <a:xfrm>
            <a:off x="6324046" y="2501848"/>
            <a:ext cx="347356" cy="358215"/>
            <a:chOff x="968775" y="1180050"/>
            <a:chExt cx="262750" cy="262775"/>
          </a:xfrm>
        </p:grpSpPr>
        <p:sp>
          <p:nvSpPr>
            <p:cNvPr id="1075" name="Google Shape;1075;p43"/>
            <p:cNvSpPr/>
            <p:nvPr/>
          </p:nvSpPr>
          <p:spPr>
            <a:xfrm>
              <a:off x="1061550" y="1180050"/>
              <a:ext cx="169975" cy="169550"/>
            </a:xfrm>
            <a:custGeom>
              <a:rect b="b" l="l" r="r" t="t"/>
              <a:pathLst>
                <a:path extrusionOk="0" h="6782" w="6799">
                  <a:moveTo>
                    <a:pt x="5478" y="1"/>
                  </a:moveTo>
                  <a:lnTo>
                    <a:pt x="4015" y="1464"/>
                  </a:lnTo>
                  <a:lnTo>
                    <a:pt x="4086" y="2160"/>
                  </a:lnTo>
                  <a:lnTo>
                    <a:pt x="1963" y="4283"/>
                  </a:lnTo>
                  <a:cubicBezTo>
                    <a:pt x="1785" y="4194"/>
                    <a:pt x="1571" y="4122"/>
                    <a:pt x="1339" y="4122"/>
                  </a:cubicBezTo>
                  <a:cubicBezTo>
                    <a:pt x="607" y="4122"/>
                    <a:pt x="1" y="4729"/>
                    <a:pt x="1" y="5461"/>
                  </a:cubicBezTo>
                  <a:cubicBezTo>
                    <a:pt x="1" y="6192"/>
                    <a:pt x="607" y="6781"/>
                    <a:pt x="1339" y="6781"/>
                  </a:cubicBezTo>
                  <a:cubicBezTo>
                    <a:pt x="2070" y="6781"/>
                    <a:pt x="2677" y="6192"/>
                    <a:pt x="2677" y="5461"/>
                  </a:cubicBezTo>
                  <a:cubicBezTo>
                    <a:pt x="2677" y="5229"/>
                    <a:pt x="2606" y="5032"/>
                    <a:pt x="2516" y="4854"/>
                  </a:cubicBezTo>
                  <a:lnTo>
                    <a:pt x="4657" y="2713"/>
                  </a:lnTo>
                  <a:lnTo>
                    <a:pt x="5335" y="2784"/>
                  </a:lnTo>
                  <a:lnTo>
                    <a:pt x="6799" y="1321"/>
                  </a:lnTo>
                  <a:lnTo>
                    <a:pt x="5603" y="1196"/>
                  </a:lnTo>
                  <a:lnTo>
                    <a:pt x="5478"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76" name="Google Shape;1076;p43"/>
            <p:cNvSpPr/>
            <p:nvPr/>
          </p:nvSpPr>
          <p:spPr>
            <a:xfrm>
              <a:off x="968775" y="1189875"/>
              <a:ext cx="252950" cy="252950"/>
            </a:xfrm>
            <a:custGeom>
              <a:rect b="b" l="l" r="r" t="t"/>
              <a:pathLst>
                <a:path extrusionOk="0" h="10118" w="10118">
                  <a:moveTo>
                    <a:pt x="5050" y="0"/>
                  </a:moveTo>
                  <a:cubicBezTo>
                    <a:pt x="2266" y="0"/>
                    <a:pt x="0" y="2266"/>
                    <a:pt x="0" y="5068"/>
                  </a:cubicBezTo>
                  <a:cubicBezTo>
                    <a:pt x="0" y="7851"/>
                    <a:pt x="2266" y="10117"/>
                    <a:pt x="5050" y="10117"/>
                  </a:cubicBezTo>
                  <a:cubicBezTo>
                    <a:pt x="7851" y="10117"/>
                    <a:pt x="10117" y="7851"/>
                    <a:pt x="10117" y="5068"/>
                  </a:cubicBezTo>
                  <a:cubicBezTo>
                    <a:pt x="10117" y="4193"/>
                    <a:pt x="9903" y="3390"/>
                    <a:pt x="9510" y="2695"/>
                  </a:cubicBezTo>
                  <a:lnTo>
                    <a:pt x="9421" y="2766"/>
                  </a:lnTo>
                  <a:lnTo>
                    <a:pt x="9243" y="2962"/>
                  </a:lnTo>
                  <a:lnTo>
                    <a:pt x="9011" y="2927"/>
                  </a:lnTo>
                  <a:lnTo>
                    <a:pt x="8725" y="2891"/>
                  </a:lnTo>
                  <a:lnTo>
                    <a:pt x="8725" y="2891"/>
                  </a:lnTo>
                  <a:cubicBezTo>
                    <a:pt x="9100" y="3533"/>
                    <a:pt x="9314" y="4265"/>
                    <a:pt x="9314" y="5068"/>
                  </a:cubicBezTo>
                  <a:cubicBezTo>
                    <a:pt x="9314" y="7405"/>
                    <a:pt x="7405" y="9314"/>
                    <a:pt x="5050" y="9314"/>
                  </a:cubicBezTo>
                  <a:cubicBezTo>
                    <a:pt x="2712" y="9314"/>
                    <a:pt x="803" y="7405"/>
                    <a:pt x="803" y="5068"/>
                  </a:cubicBezTo>
                  <a:cubicBezTo>
                    <a:pt x="803" y="2730"/>
                    <a:pt x="2712" y="803"/>
                    <a:pt x="5050" y="803"/>
                  </a:cubicBezTo>
                  <a:cubicBezTo>
                    <a:pt x="5853" y="803"/>
                    <a:pt x="6584" y="1017"/>
                    <a:pt x="7227" y="1392"/>
                  </a:cubicBezTo>
                  <a:lnTo>
                    <a:pt x="7209" y="1142"/>
                  </a:lnTo>
                  <a:lnTo>
                    <a:pt x="7155" y="875"/>
                  </a:lnTo>
                  <a:lnTo>
                    <a:pt x="7351" y="678"/>
                  </a:lnTo>
                  <a:lnTo>
                    <a:pt x="7441" y="589"/>
                  </a:lnTo>
                  <a:cubicBezTo>
                    <a:pt x="6727" y="214"/>
                    <a:pt x="5924" y="0"/>
                    <a:pt x="505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77" name="Google Shape;1077;p43"/>
            <p:cNvSpPr/>
            <p:nvPr/>
          </p:nvSpPr>
          <p:spPr>
            <a:xfrm>
              <a:off x="1015150" y="1236700"/>
              <a:ext cx="160175" cy="159725"/>
            </a:xfrm>
            <a:custGeom>
              <a:rect b="b" l="l" r="r" t="t"/>
              <a:pathLst>
                <a:path extrusionOk="0" h="6389" w="6407">
                  <a:moveTo>
                    <a:pt x="3195" y="1"/>
                  </a:moveTo>
                  <a:cubicBezTo>
                    <a:pt x="1446" y="1"/>
                    <a:pt x="1" y="1428"/>
                    <a:pt x="1" y="3195"/>
                  </a:cubicBezTo>
                  <a:cubicBezTo>
                    <a:pt x="1" y="4943"/>
                    <a:pt x="1446" y="6388"/>
                    <a:pt x="3195" y="6388"/>
                  </a:cubicBezTo>
                  <a:cubicBezTo>
                    <a:pt x="4961" y="6388"/>
                    <a:pt x="6406" y="4943"/>
                    <a:pt x="6406" y="3195"/>
                  </a:cubicBezTo>
                  <a:cubicBezTo>
                    <a:pt x="6406" y="2642"/>
                    <a:pt x="6264" y="2142"/>
                    <a:pt x="6032" y="1696"/>
                  </a:cubicBezTo>
                  <a:lnTo>
                    <a:pt x="5425" y="2285"/>
                  </a:lnTo>
                  <a:cubicBezTo>
                    <a:pt x="5550" y="2570"/>
                    <a:pt x="5603" y="2873"/>
                    <a:pt x="5603" y="3195"/>
                  </a:cubicBezTo>
                  <a:cubicBezTo>
                    <a:pt x="5603" y="4515"/>
                    <a:pt x="4533" y="5586"/>
                    <a:pt x="3195" y="5586"/>
                  </a:cubicBezTo>
                  <a:cubicBezTo>
                    <a:pt x="1892" y="5586"/>
                    <a:pt x="804" y="4515"/>
                    <a:pt x="804" y="3195"/>
                  </a:cubicBezTo>
                  <a:cubicBezTo>
                    <a:pt x="804" y="1874"/>
                    <a:pt x="1892" y="786"/>
                    <a:pt x="3195" y="786"/>
                  </a:cubicBezTo>
                  <a:cubicBezTo>
                    <a:pt x="3534" y="786"/>
                    <a:pt x="3837" y="857"/>
                    <a:pt x="4105" y="964"/>
                  </a:cubicBezTo>
                  <a:lnTo>
                    <a:pt x="4711" y="376"/>
                  </a:lnTo>
                  <a:cubicBezTo>
                    <a:pt x="4265" y="126"/>
                    <a:pt x="3748" y="1"/>
                    <a:pt x="3195"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078" name="Google Shape;1078;p43"/>
          <p:cNvGrpSpPr/>
          <p:nvPr/>
        </p:nvGrpSpPr>
        <p:grpSpPr>
          <a:xfrm>
            <a:off x="5688945" y="2568917"/>
            <a:ext cx="386288" cy="224042"/>
            <a:chOff x="1678900" y="1231350"/>
            <a:chExt cx="292200" cy="164350"/>
          </a:xfrm>
        </p:grpSpPr>
        <p:sp>
          <p:nvSpPr>
            <p:cNvPr id="1079" name="Google Shape;1079;p43"/>
            <p:cNvSpPr/>
            <p:nvPr/>
          </p:nvSpPr>
          <p:spPr>
            <a:xfrm>
              <a:off x="1678900" y="1231350"/>
              <a:ext cx="233775" cy="159725"/>
            </a:xfrm>
            <a:custGeom>
              <a:rect b="b" l="l" r="r" t="t"/>
              <a:pathLst>
                <a:path extrusionOk="0" h="6389" w="9351">
                  <a:moveTo>
                    <a:pt x="5853" y="1"/>
                  </a:moveTo>
                  <a:cubicBezTo>
                    <a:pt x="2624" y="1"/>
                    <a:pt x="1" y="2641"/>
                    <a:pt x="1" y="5871"/>
                  </a:cubicBezTo>
                  <a:lnTo>
                    <a:pt x="1" y="6388"/>
                  </a:lnTo>
                  <a:lnTo>
                    <a:pt x="786" y="6388"/>
                  </a:lnTo>
                  <a:lnTo>
                    <a:pt x="786" y="5871"/>
                  </a:lnTo>
                  <a:cubicBezTo>
                    <a:pt x="786" y="5318"/>
                    <a:pt x="893" y="4783"/>
                    <a:pt x="1053" y="4301"/>
                  </a:cubicBezTo>
                  <a:lnTo>
                    <a:pt x="1535" y="4497"/>
                  </a:lnTo>
                  <a:cubicBezTo>
                    <a:pt x="1589" y="4319"/>
                    <a:pt x="1660" y="4158"/>
                    <a:pt x="1731" y="3997"/>
                  </a:cubicBezTo>
                  <a:lnTo>
                    <a:pt x="1232" y="3801"/>
                  </a:lnTo>
                  <a:cubicBezTo>
                    <a:pt x="1428" y="3355"/>
                    <a:pt x="1714" y="2927"/>
                    <a:pt x="2035" y="2570"/>
                  </a:cubicBezTo>
                  <a:lnTo>
                    <a:pt x="2410" y="2927"/>
                  </a:lnTo>
                  <a:cubicBezTo>
                    <a:pt x="2517" y="2802"/>
                    <a:pt x="2641" y="2677"/>
                    <a:pt x="2784" y="2552"/>
                  </a:cubicBezTo>
                  <a:lnTo>
                    <a:pt x="2410" y="2178"/>
                  </a:lnTo>
                  <a:cubicBezTo>
                    <a:pt x="2766" y="1839"/>
                    <a:pt x="3177" y="1553"/>
                    <a:pt x="3623" y="1321"/>
                  </a:cubicBezTo>
                  <a:lnTo>
                    <a:pt x="3819" y="1821"/>
                  </a:lnTo>
                  <a:cubicBezTo>
                    <a:pt x="3980" y="1731"/>
                    <a:pt x="4158" y="1678"/>
                    <a:pt x="4319" y="1607"/>
                  </a:cubicBezTo>
                  <a:lnTo>
                    <a:pt x="4122" y="1107"/>
                  </a:lnTo>
                  <a:cubicBezTo>
                    <a:pt x="4568" y="946"/>
                    <a:pt x="5068" y="839"/>
                    <a:pt x="5586" y="821"/>
                  </a:cubicBezTo>
                  <a:lnTo>
                    <a:pt x="5586" y="1357"/>
                  </a:lnTo>
                  <a:cubicBezTo>
                    <a:pt x="5675" y="1357"/>
                    <a:pt x="5746" y="1339"/>
                    <a:pt x="5853" y="1339"/>
                  </a:cubicBezTo>
                  <a:cubicBezTo>
                    <a:pt x="5942" y="1339"/>
                    <a:pt x="6014" y="1339"/>
                    <a:pt x="6103" y="1357"/>
                  </a:cubicBezTo>
                  <a:lnTo>
                    <a:pt x="6103" y="821"/>
                  </a:lnTo>
                  <a:cubicBezTo>
                    <a:pt x="6638" y="839"/>
                    <a:pt x="7120" y="964"/>
                    <a:pt x="7566" y="1125"/>
                  </a:cubicBezTo>
                  <a:lnTo>
                    <a:pt x="7370" y="1607"/>
                  </a:lnTo>
                  <a:cubicBezTo>
                    <a:pt x="7548" y="1678"/>
                    <a:pt x="7709" y="1731"/>
                    <a:pt x="7869" y="1821"/>
                  </a:cubicBezTo>
                  <a:lnTo>
                    <a:pt x="8066" y="1321"/>
                  </a:lnTo>
                  <a:cubicBezTo>
                    <a:pt x="8315" y="1446"/>
                    <a:pt x="8547" y="1589"/>
                    <a:pt x="8761" y="1749"/>
                  </a:cubicBezTo>
                  <a:lnTo>
                    <a:pt x="9350" y="1178"/>
                  </a:lnTo>
                  <a:cubicBezTo>
                    <a:pt x="8369" y="447"/>
                    <a:pt x="7173" y="1"/>
                    <a:pt x="5853"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80" name="Google Shape;1080;p43"/>
            <p:cNvSpPr/>
            <p:nvPr/>
          </p:nvSpPr>
          <p:spPr>
            <a:xfrm>
              <a:off x="1927800" y="1294250"/>
              <a:ext cx="43300" cy="96825"/>
            </a:xfrm>
            <a:custGeom>
              <a:rect b="b" l="l" r="r" t="t"/>
              <a:pathLst>
                <a:path extrusionOk="0" h="3873" w="1732">
                  <a:moveTo>
                    <a:pt x="697" y="1"/>
                  </a:moveTo>
                  <a:lnTo>
                    <a:pt x="126" y="571"/>
                  </a:lnTo>
                  <a:cubicBezTo>
                    <a:pt x="269" y="786"/>
                    <a:pt x="393" y="1035"/>
                    <a:pt x="501" y="1267"/>
                  </a:cubicBezTo>
                  <a:lnTo>
                    <a:pt x="1" y="1481"/>
                  </a:lnTo>
                  <a:cubicBezTo>
                    <a:pt x="72" y="1642"/>
                    <a:pt x="144" y="1820"/>
                    <a:pt x="197" y="1981"/>
                  </a:cubicBezTo>
                  <a:lnTo>
                    <a:pt x="697" y="1785"/>
                  </a:lnTo>
                  <a:cubicBezTo>
                    <a:pt x="840" y="2267"/>
                    <a:pt x="947" y="2802"/>
                    <a:pt x="947" y="3355"/>
                  </a:cubicBezTo>
                  <a:lnTo>
                    <a:pt x="947" y="3872"/>
                  </a:lnTo>
                  <a:lnTo>
                    <a:pt x="1732" y="3872"/>
                  </a:lnTo>
                  <a:lnTo>
                    <a:pt x="1732" y="3355"/>
                  </a:lnTo>
                  <a:cubicBezTo>
                    <a:pt x="1732" y="2106"/>
                    <a:pt x="1357" y="946"/>
                    <a:pt x="69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81" name="Google Shape;1081;p43"/>
            <p:cNvSpPr/>
            <p:nvPr/>
          </p:nvSpPr>
          <p:spPr>
            <a:xfrm>
              <a:off x="1809600" y="1267925"/>
              <a:ext cx="128500" cy="127775"/>
            </a:xfrm>
            <a:custGeom>
              <a:rect b="b" l="l" r="r" t="t"/>
              <a:pathLst>
                <a:path extrusionOk="0" h="5111" w="5140">
                  <a:moveTo>
                    <a:pt x="5139" y="1"/>
                  </a:moveTo>
                  <a:lnTo>
                    <a:pt x="250" y="4158"/>
                  </a:lnTo>
                  <a:cubicBezTo>
                    <a:pt x="215" y="4176"/>
                    <a:pt x="215" y="4194"/>
                    <a:pt x="179" y="4230"/>
                  </a:cubicBezTo>
                  <a:cubicBezTo>
                    <a:pt x="1" y="4461"/>
                    <a:pt x="18" y="4783"/>
                    <a:pt x="250" y="4997"/>
                  </a:cubicBezTo>
                  <a:cubicBezTo>
                    <a:pt x="351" y="5074"/>
                    <a:pt x="468" y="5111"/>
                    <a:pt x="584" y="5111"/>
                  </a:cubicBezTo>
                  <a:cubicBezTo>
                    <a:pt x="737" y="5111"/>
                    <a:pt x="888" y="5047"/>
                    <a:pt x="1000" y="4925"/>
                  </a:cubicBezTo>
                  <a:lnTo>
                    <a:pt x="5139"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082" name="Google Shape;1082;p43"/>
          <p:cNvSpPr/>
          <p:nvPr/>
        </p:nvSpPr>
        <p:spPr>
          <a:xfrm>
            <a:off x="7007934" y="2490813"/>
            <a:ext cx="245958" cy="363054"/>
          </a:xfrm>
          <a:custGeom>
            <a:rect b="b" l="l" r="r" t="t"/>
            <a:pathLst>
              <a:path extrusionOk="0" h="10653" w="7442">
                <a:moveTo>
                  <a:pt x="6299" y="803"/>
                </a:moveTo>
                <a:cubicBezTo>
                  <a:pt x="6156" y="2106"/>
                  <a:pt x="5389" y="3926"/>
                  <a:pt x="4479" y="4622"/>
                </a:cubicBezTo>
                <a:cubicBezTo>
                  <a:pt x="4247" y="4800"/>
                  <a:pt x="4122" y="5050"/>
                  <a:pt x="4122" y="5318"/>
                </a:cubicBezTo>
                <a:cubicBezTo>
                  <a:pt x="4122" y="5603"/>
                  <a:pt x="4247" y="5853"/>
                  <a:pt x="4479" y="6031"/>
                </a:cubicBezTo>
                <a:cubicBezTo>
                  <a:pt x="4925" y="6388"/>
                  <a:pt x="5354" y="7013"/>
                  <a:pt x="5675" y="7726"/>
                </a:cubicBezTo>
                <a:lnTo>
                  <a:pt x="1785" y="7726"/>
                </a:lnTo>
                <a:cubicBezTo>
                  <a:pt x="2124" y="7013"/>
                  <a:pt x="2534" y="6388"/>
                  <a:pt x="2980" y="6031"/>
                </a:cubicBezTo>
                <a:cubicBezTo>
                  <a:pt x="3195" y="5853"/>
                  <a:pt x="3319" y="5603"/>
                  <a:pt x="3319" y="5318"/>
                </a:cubicBezTo>
                <a:cubicBezTo>
                  <a:pt x="3319" y="5050"/>
                  <a:pt x="3195" y="4800"/>
                  <a:pt x="2980" y="4622"/>
                </a:cubicBezTo>
                <a:cubicBezTo>
                  <a:pt x="2071" y="3926"/>
                  <a:pt x="1303" y="2106"/>
                  <a:pt x="1161" y="803"/>
                </a:cubicBezTo>
                <a:close/>
                <a:moveTo>
                  <a:pt x="1" y="0"/>
                </a:moveTo>
                <a:lnTo>
                  <a:pt x="1" y="803"/>
                </a:lnTo>
                <a:lnTo>
                  <a:pt x="358" y="803"/>
                </a:lnTo>
                <a:cubicBezTo>
                  <a:pt x="500" y="2284"/>
                  <a:pt x="1339" y="4425"/>
                  <a:pt x="2588" y="5318"/>
                </a:cubicBezTo>
                <a:cubicBezTo>
                  <a:pt x="1339" y="6228"/>
                  <a:pt x="483" y="8369"/>
                  <a:pt x="358" y="9850"/>
                </a:cubicBezTo>
                <a:lnTo>
                  <a:pt x="1" y="9850"/>
                </a:lnTo>
                <a:lnTo>
                  <a:pt x="1" y="10652"/>
                </a:lnTo>
                <a:lnTo>
                  <a:pt x="7441" y="10652"/>
                </a:lnTo>
                <a:lnTo>
                  <a:pt x="7441" y="9850"/>
                </a:lnTo>
                <a:lnTo>
                  <a:pt x="7084" y="9850"/>
                </a:lnTo>
                <a:cubicBezTo>
                  <a:pt x="6959" y="8369"/>
                  <a:pt x="6085" y="6228"/>
                  <a:pt x="4854" y="5318"/>
                </a:cubicBezTo>
                <a:cubicBezTo>
                  <a:pt x="6085" y="4425"/>
                  <a:pt x="6959" y="2284"/>
                  <a:pt x="7084" y="803"/>
                </a:cubicBezTo>
                <a:lnTo>
                  <a:pt x="7441" y="803"/>
                </a:lnTo>
                <a:lnTo>
                  <a:pt x="7441"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083" name="Google Shape;1083;p43"/>
          <p:cNvGrpSpPr/>
          <p:nvPr/>
        </p:nvGrpSpPr>
        <p:grpSpPr>
          <a:xfrm>
            <a:off x="7452181" y="2495456"/>
            <a:ext cx="322006" cy="353205"/>
            <a:chOff x="2405550" y="1181850"/>
            <a:chExt cx="243575" cy="259100"/>
          </a:xfrm>
        </p:grpSpPr>
        <p:sp>
          <p:nvSpPr>
            <p:cNvPr id="1084" name="Google Shape;1084;p43"/>
            <p:cNvSpPr/>
            <p:nvPr/>
          </p:nvSpPr>
          <p:spPr>
            <a:xfrm>
              <a:off x="2517500" y="1255000"/>
              <a:ext cx="13425" cy="12950"/>
            </a:xfrm>
            <a:custGeom>
              <a:rect b="b" l="l" r="r" t="t"/>
              <a:pathLst>
                <a:path extrusionOk="0" h="518" w="537">
                  <a:moveTo>
                    <a:pt x="269" y="0"/>
                  </a:moveTo>
                  <a:cubicBezTo>
                    <a:pt x="126" y="0"/>
                    <a:pt x="1" y="125"/>
                    <a:pt x="1" y="268"/>
                  </a:cubicBezTo>
                  <a:cubicBezTo>
                    <a:pt x="1" y="411"/>
                    <a:pt x="126" y="518"/>
                    <a:pt x="269" y="518"/>
                  </a:cubicBezTo>
                  <a:cubicBezTo>
                    <a:pt x="429" y="518"/>
                    <a:pt x="536" y="411"/>
                    <a:pt x="536" y="268"/>
                  </a:cubicBezTo>
                  <a:cubicBezTo>
                    <a:pt x="536" y="125"/>
                    <a:pt x="429" y="0"/>
                    <a:pt x="26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85" name="Google Shape;1085;p43"/>
            <p:cNvSpPr/>
            <p:nvPr/>
          </p:nvSpPr>
          <p:spPr>
            <a:xfrm>
              <a:off x="2517500" y="1387925"/>
              <a:ext cx="13425" cy="13400"/>
            </a:xfrm>
            <a:custGeom>
              <a:rect b="b" l="l" r="r" t="t"/>
              <a:pathLst>
                <a:path extrusionOk="0" h="536" w="537">
                  <a:moveTo>
                    <a:pt x="269" y="0"/>
                  </a:moveTo>
                  <a:cubicBezTo>
                    <a:pt x="126" y="0"/>
                    <a:pt x="1" y="125"/>
                    <a:pt x="1" y="268"/>
                  </a:cubicBezTo>
                  <a:cubicBezTo>
                    <a:pt x="1" y="411"/>
                    <a:pt x="126" y="536"/>
                    <a:pt x="269" y="536"/>
                  </a:cubicBezTo>
                  <a:cubicBezTo>
                    <a:pt x="429" y="536"/>
                    <a:pt x="536" y="411"/>
                    <a:pt x="536" y="268"/>
                  </a:cubicBezTo>
                  <a:cubicBezTo>
                    <a:pt x="536" y="125"/>
                    <a:pt x="429" y="0"/>
                    <a:pt x="26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86" name="Google Shape;1086;p43"/>
            <p:cNvSpPr/>
            <p:nvPr/>
          </p:nvSpPr>
          <p:spPr>
            <a:xfrm>
              <a:off x="2584425" y="1317900"/>
              <a:ext cx="12950" cy="13400"/>
            </a:xfrm>
            <a:custGeom>
              <a:rect b="b" l="l" r="r" t="t"/>
              <a:pathLst>
                <a:path extrusionOk="0" h="536" w="518">
                  <a:moveTo>
                    <a:pt x="268" y="0"/>
                  </a:moveTo>
                  <a:cubicBezTo>
                    <a:pt x="125" y="0"/>
                    <a:pt x="0" y="125"/>
                    <a:pt x="0" y="268"/>
                  </a:cubicBezTo>
                  <a:cubicBezTo>
                    <a:pt x="0" y="428"/>
                    <a:pt x="125" y="535"/>
                    <a:pt x="268" y="535"/>
                  </a:cubicBezTo>
                  <a:cubicBezTo>
                    <a:pt x="411" y="535"/>
                    <a:pt x="518" y="428"/>
                    <a:pt x="518" y="268"/>
                  </a:cubicBezTo>
                  <a:cubicBezTo>
                    <a:pt x="518" y="125"/>
                    <a:pt x="411"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87" name="Google Shape;1087;p43"/>
            <p:cNvSpPr/>
            <p:nvPr/>
          </p:nvSpPr>
          <p:spPr>
            <a:xfrm>
              <a:off x="2451050" y="1317900"/>
              <a:ext cx="13400" cy="13400"/>
            </a:xfrm>
            <a:custGeom>
              <a:rect b="b" l="l" r="r" t="t"/>
              <a:pathLst>
                <a:path extrusionOk="0" h="536" w="536">
                  <a:moveTo>
                    <a:pt x="268" y="0"/>
                  </a:moveTo>
                  <a:cubicBezTo>
                    <a:pt x="125" y="0"/>
                    <a:pt x="0" y="125"/>
                    <a:pt x="0" y="268"/>
                  </a:cubicBezTo>
                  <a:cubicBezTo>
                    <a:pt x="0" y="428"/>
                    <a:pt x="125" y="535"/>
                    <a:pt x="268" y="535"/>
                  </a:cubicBezTo>
                  <a:cubicBezTo>
                    <a:pt x="429" y="535"/>
                    <a:pt x="536" y="428"/>
                    <a:pt x="536" y="268"/>
                  </a:cubicBezTo>
                  <a:cubicBezTo>
                    <a:pt x="536" y="125"/>
                    <a:pt x="429"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88" name="Google Shape;1088;p43"/>
            <p:cNvSpPr/>
            <p:nvPr/>
          </p:nvSpPr>
          <p:spPr>
            <a:xfrm>
              <a:off x="2517500" y="1278200"/>
              <a:ext cx="44650" cy="84325"/>
            </a:xfrm>
            <a:custGeom>
              <a:rect b="b" l="l" r="r" t="t"/>
              <a:pathLst>
                <a:path extrusionOk="0" h="3373" w="1786">
                  <a:moveTo>
                    <a:pt x="1" y="0"/>
                  </a:moveTo>
                  <a:lnTo>
                    <a:pt x="1" y="1856"/>
                  </a:lnTo>
                  <a:cubicBezTo>
                    <a:pt x="1" y="1927"/>
                    <a:pt x="37" y="1999"/>
                    <a:pt x="90" y="2052"/>
                  </a:cubicBezTo>
                  <a:lnTo>
                    <a:pt x="1411" y="3372"/>
                  </a:lnTo>
                  <a:lnTo>
                    <a:pt x="1785" y="2998"/>
                  </a:lnTo>
                  <a:lnTo>
                    <a:pt x="536" y="1767"/>
                  </a:lnTo>
                  <a:lnTo>
                    <a:pt x="536"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89" name="Google Shape;1089;p43"/>
            <p:cNvSpPr/>
            <p:nvPr/>
          </p:nvSpPr>
          <p:spPr>
            <a:xfrm>
              <a:off x="2405550" y="1181850"/>
              <a:ext cx="243575" cy="259100"/>
            </a:xfrm>
            <a:custGeom>
              <a:rect b="b" l="l" r="r" t="t"/>
              <a:pathLst>
                <a:path extrusionOk="0" h="10364" w="9743">
                  <a:moveTo>
                    <a:pt x="4747" y="2123"/>
                  </a:moveTo>
                  <a:cubicBezTo>
                    <a:pt x="6816" y="2123"/>
                    <a:pt x="8476" y="3783"/>
                    <a:pt x="8476" y="5853"/>
                  </a:cubicBezTo>
                  <a:cubicBezTo>
                    <a:pt x="8476" y="7904"/>
                    <a:pt x="6816" y="9564"/>
                    <a:pt x="4747" y="9564"/>
                  </a:cubicBezTo>
                  <a:cubicBezTo>
                    <a:pt x="2695" y="9564"/>
                    <a:pt x="1017" y="7904"/>
                    <a:pt x="1017" y="5853"/>
                  </a:cubicBezTo>
                  <a:cubicBezTo>
                    <a:pt x="1017" y="3783"/>
                    <a:pt x="2695" y="2123"/>
                    <a:pt x="4747" y="2123"/>
                  </a:cubicBezTo>
                  <a:close/>
                  <a:moveTo>
                    <a:pt x="3159" y="0"/>
                  </a:moveTo>
                  <a:lnTo>
                    <a:pt x="3159" y="785"/>
                  </a:lnTo>
                  <a:lnTo>
                    <a:pt x="4354" y="785"/>
                  </a:lnTo>
                  <a:lnTo>
                    <a:pt x="4354" y="1338"/>
                  </a:lnTo>
                  <a:cubicBezTo>
                    <a:pt x="2249" y="1517"/>
                    <a:pt x="536" y="3158"/>
                    <a:pt x="268" y="5282"/>
                  </a:cubicBezTo>
                  <a:cubicBezTo>
                    <a:pt x="0" y="7387"/>
                    <a:pt x="1249" y="9403"/>
                    <a:pt x="3248" y="10099"/>
                  </a:cubicBezTo>
                  <a:cubicBezTo>
                    <a:pt x="3752" y="10278"/>
                    <a:pt x="4268" y="10363"/>
                    <a:pt x="4777" y="10363"/>
                  </a:cubicBezTo>
                  <a:cubicBezTo>
                    <a:pt x="6303" y="10363"/>
                    <a:pt x="7762" y="9591"/>
                    <a:pt x="8618" y="8226"/>
                  </a:cubicBezTo>
                  <a:cubicBezTo>
                    <a:pt x="9743" y="6424"/>
                    <a:pt x="9421" y="4086"/>
                    <a:pt x="7923" y="2605"/>
                  </a:cubicBezTo>
                  <a:lnTo>
                    <a:pt x="8315" y="2213"/>
                  </a:lnTo>
                  <a:cubicBezTo>
                    <a:pt x="8458" y="2052"/>
                    <a:pt x="8458" y="1802"/>
                    <a:pt x="8297" y="1642"/>
                  </a:cubicBezTo>
                  <a:cubicBezTo>
                    <a:pt x="8221" y="1566"/>
                    <a:pt x="8115" y="1525"/>
                    <a:pt x="8009" y="1525"/>
                  </a:cubicBezTo>
                  <a:cubicBezTo>
                    <a:pt x="7914" y="1525"/>
                    <a:pt x="7819" y="1557"/>
                    <a:pt x="7744" y="1624"/>
                  </a:cubicBezTo>
                  <a:lnTo>
                    <a:pt x="7280" y="2088"/>
                  </a:lnTo>
                  <a:cubicBezTo>
                    <a:pt x="6656" y="1677"/>
                    <a:pt x="5924" y="1410"/>
                    <a:pt x="5157" y="1356"/>
                  </a:cubicBezTo>
                  <a:lnTo>
                    <a:pt x="5157" y="785"/>
                  </a:lnTo>
                  <a:lnTo>
                    <a:pt x="6352" y="785"/>
                  </a:lnTo>
                  <a:lnTo>
                    <a:pt x="6352"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090" name="Google Shape;1090;p43"/>
          <p:cNvSpPr/>
          <p:nvPr/>
        </p:nvSpPr>
        <p:spPr>
          <a:xfrm>
            <a:off x="8060325" y="2518439"/>
            <a:ext cx="299003" cy="308322"/>
          </a:xfrm>
          <a:custGeom>
            <a:rect b="b" l="l" r="r" t="t"/>
            <a:pathLst>
              <a:path extrusionOk="0" h="9047" w="9047">
                <a:moveTo>
                  <a:pt x="4514" y="2927"/>
                </a:moveTo>
                <a:cubicBezTo>
                  <a:pt x="5389" y="2927"/>
                  <a:pt x="6102" y="3640"/>
                  <a:pt x="6102" y="4515"/>
                </a:cubicBezTo>
                <a:cubicBezTo>
                  <a:pt x="6102" y="5407"/>
                  <a:pt x="5389" y="6120"/>
                  <a:pt x="4514" y="6120"/>
                </a:cubicBezTo>
                <a:cubicBezTo>
                  <a:pt x="3640" y="6120"/>
                  <a:pt x="2926" y="5407"/>
                  <a:pt x="2926" y="4515"/>
                </a:cubicBezTo>
                <a:cubicBezTo>
                  <a:pt x="2926" y="3640"/>
                  <a:pt x="3640" y="2927"/>
                  <a:pt x="4514" y="2927"/>
                </a:cubicBezTo>
                <a:close/>
                <a:moveTo>
                  <a:pt x="3979" y="0"/>
                </a:moveTo>
                <a:lnTo>
                  <a:pt x="3515" y="928"/>
                </a:lnTo>
                <a:cubicBezTo>
                  <a:pt x="3230" y="1017"/>
                  <a:pt x="2944" y="1124"/>
                  <a:pt x="2695" y="1285"/>
                </a:cubicBezTo>
                <a:lnTo>
                  <a:pt x="1695" y="946"/>
                </a:lnTo>
                <a:lnTo>
                  <a:pt x="946" y="1695"/>
                </a:lnTo>
                <a:lnTo>
                  <a:pt x="1267" y="2695"/>
                </a:lnTo>
                <a:cubicBezTo>
                  <a:pt x="1124" y="2962"/>
                  <a:pt x="999" y="3248"/>
                  <a:pt x="928" y="3533"/>
                </a:cubicBezTo>
                <a:lnTo>
                  <a:pt x="0" y="3997"/>
                </a:lnTo>
                <a:lnTo>
                  <a:pt x="0" y="5050"/>
                </a:lnTo>
                <a:lnTo>
                  <a:pt x="928" y="5514"/>
                </a:lnTo>
                <a:cubicBezTo>
                  <a:pt x="999" y="5817"/>
                  <a:pt x="1124" y="6085"/>
                  <a:pt x="1267" y="6352"/>
                </a:cubicBezTo>
                <a:lnTo>
                  <a:pt x="946" y="7352"/>
                </a:lnTo>
                <a:lnTo>
                  <a:pt x="1695" y="8101"/>
                </a:lnTo>
                <a:lnTo>
                  <a:pt x="2695" y="7780"/>
                </a:lnTo>
                <a:cubicBezTo>
                  <a:pt x="2962" y="7922"/>
                  <a:pt x="3248" y="8047"/>
                  <a:pt x="3533" y="8119"/>
                </a:cubicBezTo>
                <a:lnTo>
                  <a:pt x="3997" y="9047"/>
                </a:lnTo>
                <a:lnTo>
                  <a:pt x="5068" y="9047"/>
                </a:lnTo>
                <a:lnTo>
                  <a:pt x="5532" y="8119"/>
                </a:lnTo>
                <a:cubicBezTo>
                  <a:pt x="5817" y="8047"/>
                  <a:pt x="6102" y="7922"/>
                  <a:pt x="6352" y="7780"/>
                </a:cubicBezTo>
                <a:lnTo>
                  <a:pt x="7351" y="8101"/>
                </a:lnTo>
                <a:lnTo>
                  <a:pt x="8101" y="7352"/>
                </a:lnTo>
                <a:lnTo>
                  <a:pt x="7762" y="6352"/>
                </a:lnTo>
                <a:cubicBezTo>
                  <a:pt x="7922" y="6085"/>
                  <a:pt x="8029" y="5799"/>
                  <a:pt x="8119" y="5514"/>
                </a:cubicBezTo>
                <a:lnTo>
                  <a:pt x="9047" y="5050"/>
                </a:lnTo>
                <a:lnTo>
                  <a:pt x="9047" y="3979"/>
                </a:lnTo>
                <a:lnTo>
                  <a:pt x="8101" y="3515"/>
                </a:lnTo>
                <a:cubicBezTo>
                  <a:pt x="8029" y="3230"/>
                  <a:pt x="7905" y="2962"/>
                  <a:pt x="7762" y="2695"/>
                </a:cubicBezTo>
                <a:lnTo>
                  <a:pt x="8101" y="1695"/>
                </a:lnTo>
                <a:lnTo>
                  <a:pt x="7334" y="946"/>
                </a:lnTo>
                <a:lnTo>
                  <a:pt x="6334" y="1285"/>
                </a:lnTo>
                <a:cubicBezTo>
                  <a:pt x="6085" y="1124"/>
                  <a:pt x="5799" y="1017"/>
                  <a:pt x="5496" y="928"/>
                </a:cubicBezTo>
                <a:lnTo>
                  <a:pt x="505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091" name="Google Shape;1091;p43"/>
          <p:cNvGrpSpPr/>
          <p:nvPr/>
        </p:nvGrpSpPr>
        <p:grpSpPr>
          <a:xfrm>
            <a:off x="8485368" y="2493258"/>
            <a:ext cx="286610" cy="357601"/>
            <a:chOff x="3086700" y="1180050"/>
            <a:chExt cx="216800" cy="262325"/>
          </a:xfrm>
        </p:grpSpPr>
        <p:sp>
          <p:nvSpPr>
            <p:cNvPr id="1092" name="Google Shape;1092;p43"/>
            <p:cNvSpPr/>
            <p:nvPr/>
          </p:nvSpPr>
          <p:spPr>
            <a:xfrm>
              <a:off x="3161625" y="1180050"/>
              <a:ext cx="141875" cy="141425"/>
            </a:xfrm>
            <a:custGeom>
              <a:rect b="b" l="l" r="r" t="t"/>
              <a:pathLst>
                <a:path extrusionOk="0" h="5657" w="5675">
                  <a:moveTo>
                    <a:pt x="2838" y="1839"/>
                  </a:moveTo>
                  <a:cubicBezTo>
                    <a:pt x="3391" y="1839"/>
                    <a:pt x="3837" y="2285"/>
                    <a:pt x="3837" y="2838"/>
                  </a:cubicBezTo>
                  <a:cubicBezTo>
                    <a:pt x="3837" y="3373"/>
                    <a:pt x="3391" y="3837"/>
                    <a:pt x="2838" y="3837"/>
                  </a:cubicBezTo>
                  <a:cubicBezTo>
                    <a:pt x="2285" y="3837"/>
                    <a:pt x="1839" y="3373"/>
                    <a:pt x="1839" y="2838"/>
                  </a:cubicBezTo>
                  <a:cubicBezTo>
                    <a:pt x="1839" y="2285"/>
                    <a:pt x="2302" y="1839"/>
                    <a:pt x="2838" y="1839"/>
                  </a:cubicBezTo>
                  <a:close/>
                  <a:moveTo>
                    <a:pt x="2499" y="1"/>
                  </a:moveTo>
                  <a:lnTo>
                    <a:pt x="2213" y="590"/>
                  </a:lnTo>
                  <a:cubicBezTo>
                    <a:pt x="2035" y="643"/>
                    <a:pt x="1856" y="697"/>
                    <a:pt x="1696" y="804"/>
                  </a:cubicBezTo>
                  <a:lnTo>
                    <a:pt x="1071" y="590"/>
                  </a:lnTo>
                  <a:lnTo>
                    <a:pt x="590" y="1054"/>
                  </a:lnTo>
                  <a:lnTo>
                    <a:pt x="804" y="1696"/>
                  </a:lnTo>
                  <a:cubicBezTo>
                    <a:pt x="714" y="1856"/>
                    <a:pt x="643" y="2035"/>
                    <a:pt x="590" y="2213"/>
                  </a:cubicBezTo>
                  <a:lnTo>
                    <a:pt x="1" y="2499"/>
                  </a:lnTo>
                  <a:lnTo>
                    <a:pt x="1" y="3159"/>
                  </a:lnTo>
                  <a:lnTo>
                    <a:pt x="590" y="3462"/>
                  </a:lnTo>
                  <a:cubicBezTo>
                    <a:pt x="643" y="3641"/>
                    <a:pt x="714" y="3819"/>
                    <a:pt x="804" y="3980"/>
                  </a:cubicBezTo>
                  <a:lnTo>
                    <a:pt x="590" y="4604"/>
                  </a:lnTo>
                  <a:lnTo>
                    <a:pt x="1053" y="5068"/>
                  </a:lnTo>
                  <a:lnTo>
                    <a:pt x="1678" y="4854"/>
                  </a:lnTo>
                  <a:cubicBezTo>
                    <a:pt x="1839" y="4961"/>
                    <a:pt x="2017" y="5015"/>
                    <a:pt x="2195" y="5068"/>
                  </a:cubicBezTo>
                  <a:lnTo>
                    <a:pt x="2499" y="5657"/>
                  </a:lnTo>
                  <a:lnTo>
                    <a:pt x="3159" y="5657"/>
                  </a:lnTo>
                  <a:lnTo>
                    <a:pt x="3462" y="5068"/>
                  </a:lnTo>
                  <a:cubicBezTo>
                    <a:pt x="3641" y="5015"/>
                    <a:pt x="3819" y="4961"/>
                    <a:pt x="3962" y="4854"/>
                  </a:cubicBezTo>
                  <a:lnTo>
                    <a:pt x="4586" y="5068"/>
                  </a:lnTo>
                  <a:lnTo>
                    <a:pt x="5068" y="4604"/>
                  </a:lnTo>
                  <a:lnTo>
                    <a:pt x="4854" y="3980"/>
                  </a:lnTo>
                  <a:cubicBezTo>
                    <a:pt x="4961" y="3819"/>
                    <a:pt x="5032" y="3623"/>
                    <a:pt x="5086" y="3462"/>
                  </a:cubicBezTo>
                  <a:lnTo>
                    <a:pt x="5675" y="3159"/>
                  </a:lnTo>
                  <a:lnTo>
                    <a:pt x="5675" y="2499"/>
                  </a:lnTo>
                  <a:lnTo>
                    <a:pt x="5086" y="2213"/>
                  </a:lnTo>
                  <a:cubicBezTo>
                    <a:pt x="5032" y="2035"/>
                    <a:pt x="4961" y="1856"/>
                    <a:pt x="4872" y="1696"/>
                  </a:cubicBezTo>
                  <a:lnTo>
                    <a:pt x="5086" y="1054"/>
                  </a:lnTo>
                  <a:lnTo>
                    <a:pt x="4604" y="590"/>
                  </a:lnTo>
                  <a:lnTo>
                    <a:pt x="3980" y="804"/>
                  </a:lnTo>
                  <a:cubicBezTo>
                    <a:pt x="3819" y="697"/>
                    <a:pt x="3658" y="643"/>
                    <a:pt x="3462" y="590"/>
                  </a:cubicBezTo>
                  <a:lnTo>
                    <a:pt x="3177"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93" name="Google Shape;1093;p43"/>
            <p:cNvSpPr/>
            <p:nvPr/>
          </p:nvSpPr>
          <p:spPr>
            <a:xfrm>
              <a:off x="3086700" y="1301400"/>
              <a:ext cx="141425" cy="140975"/>
            </a:xfrm>
            <a:custGeom>
              <a:rect b="b" l="l" r="r" t="t"/>
              <a:pathLst>
                <a:path extrusionOk="0" h="5639" w="5657">
                  <a:moveTo>
                    <a:pt x="2837" y="1838"/>
                  </a:moveTo>
                  <a:cubicBezTo>
                    <a:pt x="3390" y="1838"/>
                    <a:pt x="3836" y="2284"/>
                    <a:pt x="3836" y="2819"/>
                  </a:cubicBezTo>
                  <a:cubicBezTo>
                    <a:pt x="3836" y="3372"/>
                    <a:pt x="3390" y="3818"/>
                    <a:pt x="2837" y="3818"/>
                  </a:cubicBezTo>
                  <a:cubicBezTo>
                    <a:pt x="2266" y="3818"/>
                    <a:pt x="1838" y="3372"/>
                    <a:pt x="1838" y="2819"/>
                  </a:cubicBezTo>
                  <a:cubicBezTo>
                    <a:pt x="1838" y="2266"/>
                    <a:pt x="2284" y="1838"/>
                    <a:pt x="2837" y="1838"/>
                  </a:cubicBezTo>
                  <a:close/>
                  <a:moveTo>
                    <a:pt x="2498" y="0"/>
                  </a:moveTo>
                  <a:lnTo>
                    <a:pt x="2195" y="571"/>
                  </a:lnTo>
                  <a:cubicBezTo>
                    <a:pt x="2016" y="624"/>
                    <a:pt x="1838" y="696"/>
                    <a:pt x="1677" y="785"/>
                  </a:cubicBezTo>
                  <a:lnTo>
                    <a:pt x="1053" y="571"/>
                  </a:lnTo>
                  <a:lnTo>
                    <a:pt x="589" y="1035"/>
                  </a:lnTo>
                  <a:lnTo>
                    <a:pt x="785" y="1659"/>
                  </a:lnTo>
                  <a:cubicBezTo>
                    <a:pt x="696" y="1838"/>
                    <a:pt x="642" y="2016"/>
                    <a:pt x="571" y="2195"/>
                  </a:cubicBezTo>
                  <a:lnTo>
                    <a:pt x="0" y="2480"/>
                  </a:lnTo>
                  <a:lnTo>
                    <a:pt x="0" y="3140"/>
                  </a:lnTo>
                  <a:lnTo>
                    <a:pt x="571" y="3426"/>
                  </a:lnTo>
                  <a:cubicBezTo>
                    <a:pt x="642" y="3622"/>
                    <a:pt x="696" y="3800"/>
                    <a:pt x="785" y="3961"/>
                  </a:cubicBezTo>
                  <a:lnTo>
                    <a:pt x="589" y="4586"/>
                  </a:lnTo>
                  <a:lnTo>
                    <a:pt x="1053" y="5049"/>
                  </a:lnTo>
                  <a:lnTo>
                    <a:pt x="1677" y="4853"/>
                  </a:lnTo>
                  <a:cubicBezTo>
                    <a:pt x="1838" y="4942"/>
                    <a:pt x="2016" y="5014"/>
                    <a:pt x="2195" y="5049"/>
                  </a:cubicBezTo>
                  <a:lnTo>
                    <a:pt x="2498" y="5638"/>
                  </a:lnTo>
                  <a:lnTo>
                    <a:pt x="3158" y="5638"/>
                  </a:lnTo>
                  <a:lnTo>
                    <a:pt x="3462" y="5049"/>
                  </a:lnTo>
                  <a:cubicBezTo>
                    <a:pt x="3640" y="5014"/>
                    <a:pt x="3818" y="4942"/>
                    <a:pt x="3979" y="4853"/>
                  </a:cubicBezTo>
                  <a:lnTo>
                    <a:pt x="4604" y="5049"/>
                  </a:lnTo>
                  <a:lnTo>
                    <a:pt x="5067" y="4586"/>
                  </a:lnTo>
                  <a:lnTo>
                    <a:pt x="4853" y="3961"/>
                  </a:lnTo>
                  <a:cubicBezTo>
                    <a:pt x="4960" y="3800"/>
                    <a:pt x="5032" y="3640"/>
                    <a:pt x="5085" y="3444"/>
                  </a:cubicBezTo>
                  <a:lnTo>
                    <a:pt x="5656" y="3158"/>
                  </a:lnTo>
                  <a:lnTo>
                    <a:pt x="5656" y="2498"/>
                  </a:lnTo>
                  <a:lnTo>
                    <a:pt x="5085" y="2195"/>
                  </a:lnTo>
                  <a:cubicBezTo>
                    <a:pt x="5032" y="2016"/>
                    <a:pt x="4960" y="1838"/>
                    <a:pt x="4853" y="1677"/>
                  </a:cubicBezTo>
                  <a:lnTo>
                    <a:pt x="5085" y="1053"/>
                  </a:lnTo>
                  <a:lnTo>
                    <a:pt x="4604" y="571"/>
                  </a:lnTo>
                  <a:lnTo>
                    <a:pt x="3979" y="785"/>
                  </a:lnTo>
                  <a:cubicBezTo>
                    <a:pt x="3818" y="696"/>
                    <a:pt x="3622" y="624"/>
                    <a:pt x="3462" y="571"/>
                  </a:cubicBezTo>
                  <a:lnTo>
                    <a:pt x="3158"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094" name="Google Shape;1094;p43"/>
          <p:cNvGrpSpPr/>
          <p:nvPr/>
        </p:nvGrpSpPr>
        <p:grpSpPr>
          <a:xfrm>
            <a:off x="8991962" y="2481398"/>
            <a:ext cx="228243" cy="381321"/>
            <a:chOff x="3741075" y="1171575"/>
            <a:chExt cx="172650" cy="279725"/>
          </a:xfrm>
        </p:grpSpPr>
        <p:sp>
          <p:nvSpPr>
            <p:cNvPr id="1095" name="Google Shape;1095;p43"/>
            <p:cNvSpPr/>
            <p:nvPr/>
          </p:nvSpPr>
          <p:spPr>
            <a:xfrm>
              <a:off x="3784350" y="1364725"/>
              <a:ext cx="86100" cy="19650"/>
            </a:xfrm>
            <a:custGeom>
              <a:rect b="b" l="l" r="r" t="t"/>
              <a:pathLst>
                <a:path extrusionOk="0" h="786" w="3444">
                  <a:moveTo>
                    <a:pt x="393" y="1"/>
                  </a:moveTo>
                  <a:cubicBezTo>
                    <a:pt x="161" y="1"/>
                    <a:pt x="0" y="161"/>
                    <a:pt x="0" y="393"/>
                  </a:cubicBezTo>
                  <a:cubicBezTo>
                    <a:pt x="0" y="625"/>
                    <a:pt x="161" y="786"/>
                    <a:pt x="393" y="786"/>
                  </a:cubicBezTo>
                  <a:lnTo>
                    <a:pt x="3051" y="786"/>
                  </a:lnTo>
                  <a:cubicBezTo>
                    <a:pt x="3283" y="786"/>
                    <a:pt x="3444" y="625"/>
                    <a:pt x="3444" y="393"/>
                  </a:cubicBezTo>
                  <a:cubicBezTo>
                    <a:pt x="3444" y="161"/>
                    <a:pt x="3283" y="1"/>
                    <a:pt x="305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96" name="Google Shape;1096;p43"/>
            <p:cNvSpPr/>
            <p:nvPr/>
          </p:nvSpPr>
          <p:spPr>
            <a:xfrm>
              <a:off x="3784350" y="1397750"/>
              <a:ext cx="86100" cy="20075"/>
            </a:xfrm>
            <a:custGeom>
              <a:rect b="b" l="l" r="r" t="t"/>
              <a:pathLst>
                <a:path extrusionOk="0" h="803" w="3444">
                  <a:moveTo>
                    <a:pt x="393" y="0"/>
                  </a:moveTo>
                  <a:cubicBezTo>
                    <a:pt x="161" y="0"/>
                    <a:pt x="0" y="178"/>
                    <a:pt x="0" y="410"/>
                  </a:cubicBezTo>
                  <a:cubicBezTo>
                    <a:pt x="0" y="642"/>
                    <a:pt x="161" y="803"/>
                    <a:pt x="393" y="803"/>
                  </a:cubicBezTo>
                  <a:lnTo>
                    <a:pt x="3051" y="803"/>
                  </a:lnTo>
                  <a:cubicBezTo>
                    <a:pt x="3283" y="803"/>
                    <a:pt x="3444" y="642"/>
                    <a:pt x="3444" y="410"/>
                  </a:cubicBezTo>
                  <a:cubicBezTo>
                    <a:pt x="3444" y="178"/>
                    <a:pt x="3283" y="0"/>
                    <a:pt x="305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97" name="Google Shape;1097;p43"/>
            <p:cNvSpPr/>
            <p:nvPr/>
          </p:nvSpPr>
          <p:spPr>
            <a:xfrm>
              <a:off x="3805750" y="1431200"/>
              <a:ext cx="43300" cy="20100"/>
            </a:xfrm>
            <a:custGeom>
              <a:rect b="b" l="l" r="r" t="t"/>
              <a:pathLst>
                <a:path extrusionOk="0" h="804" w="1732">
                  <a:moveTo>
                    <a:pt x="1" y="0"/>
                  </a:moveTo>
                  <a:cubicBezTo>
                    <a:pt x="36" y="446"/>
                    <a:pt x="411" y="803"/>
                    <a:pt x="857" y="803"/>
                  </a:cubicBezTo>
                  <a:cubicBezTo>
                    <a:pt x="1321" y="803"/>
                    <a:pt x="1696" y="446"/>
                    <a:pt x="173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98" name="Google Shape;1098;p43"/>
            <p:cNvSpPr/>
            <p:nvPr/>
          </p:nvSpPr>
          <p:spPr>
            <a:xfrm>
              <a:off x="3741075" y="1171575"/>
              <a:ext cx="172650" cy="179800"/>
            </a:xfrm>
            <a:custGeom>
              <a:rect b="b" l="l" r="r" t="t"/>
              <a:pathLst>
                <a:path extrusionOk="0" h="7192" w="6906">
                  <a:moveTo>
                    <a:pt x="3462" y="786"/>
                  </a:moveTo>
                  <a:cubicBezTo>
                    <a:pt x="4907" y="804"/>
                    <a:pt x="6103" y="1963"/>
                    <a:pt x="6120" y="3427"/>
                  </a:cubicBezTo>
                  <a:lnTo>
                    <a:pt x="6120" y="3534"/>
                  </a:lnTo>
                  <a:lnTo>
                    <a:pt x="6103" y="3534"/>
                  </a:lnTo>
                  <a:cubicBezTo>
                    <a:pt x="6103" y="3855"/>
                    <a:pt x="6031" y="4176"/>
                    <a:pt x="5924" y="4461"/>
                  </a:cubicBezTo>
                  <a:cubicBezTo>
                    <a:pt x="5817" y="4729"/>
                    <a:pt x="5674" y="4979"/>
                    <a:pt x="5478" y="5193"/>
                  </a:cubicBezTo>
                  <a:cubicBezTo>
                    <a:pt x="5175" y="5568"/>
                    <a:pt x="4907" y="5960"/>
                    <a:pt x="4711" y="6388"/>
                  </a:cubicBezTo>
                  <a:lnTo>
                    <a:pt x="2213" y="6388"/>
                  </a:lnTo>
                  <a:cubicBezTo>
                    <a:pt x="1999" y="5960"/>
                    <a:pt x="1731" y="5568"/>
                    <a:pt x="1446" y="5193"/>
                  </a:cubicBezTo>
                  <a:cubicBezTo>
                    <a:pt x="1249" y="4979"/>
                    <a:pt x="1107" y="4729"/>
                    <a:pt x="1000" y="4461"/>
                  </a:cubicBezTo>
                  <a:cubicBezTo>
                    <a:pt x="875" y="4176"/>
                    <a:pt x="821" y="3855"/>
                    <a:pt x="803" y="3534"/>
                  </a:cubicBezTo>
                  <a:lnTo>
                    <a:pt x="803" y="3427"/>
                  </a:lnTo>
                  <a:cubicBezTo>
                    <a:pt x="839" y="1981"/>
                    <a:pt x="2017" y="804"/>
                    <a:pt x="3462" y="786"/>
                  </a:cubicBezTo>
                  <a:close/>
                  <a:moveTo>
                    <a:pt x="3444" y="1"/>
                  </a:moveTo>
                  <a:cubicBezTo>
                    <a:pt x="1570" y="19"/>
                    <a:pt x="36" y="1535"/>
                    <a:pt x="0" y="3427"/>
                  </a:cubicBezTo>
                  <a:lnTo>
                    <a:pt x="0" y="3551"/>
                  </a:lnTo>
                  <a:cubicBezTo>
                    <a:pt x="18" y="3962"/>
                    <a:pt x="90" y="4354"/>
                    <a:pt x="232" y="4747"/>
                  </a:cubicBezTo>
                  <a:cubicBezTo>
                    <a:pt x="393" y="5104"/>
                    <a:pt x="589" y="5443"/>
                    <a:pt x="839" y="5728"/>
                  </a:cubicBezTo>
                  <a:cubicBezTo>
                    <a:pt x="1160" y="6067"/>
                    <a:pt x="1499" y="6763"/>
                    <a:pt x="1642" y="7049"/>
                  </a:cubicBezTo>
                  <a:cubicBezTo>
                    <a:pt x="1695" y="7138"/>
                    <a:pt x="1785" y="7191"/>
                    <a:pt x="1892" y="7191"/>
                  </a:cubicBezTo>
                  <a:lnTo>
                    <a:pt x="5014" y="7191"/>
                  </a:lnTo>
                  <a:cubicBezTo>
                    <a:pt x="5121" y="7191"/>
                    <a:pt x="5228" y="7138"/>
                    <a:pt x="5264" y="7049"/>
                  </a:cubicBezTo>
                  <a:cubicBezTo>
                    <a:pt x="5407" y="6763"/>
                    <a:pt x="5746" y="6067"/>
                    <a:pt x="6085" y="5728"/>
                  </a:cubicBezTo>
                  <a:cubicBezTo>
                    <a:pt x="6317" y="5443"/>
                    <a:pt x="6549" y="5104"/>
                    <a:pt x="6673" y="4747"/>
                  </a:cubicBezTo>
                  <a:cubicBezTo>
                    <a:pt x="6816" y="4354"/>
                    <a:pt x="6905" y="3962"/>
                    <a:pt x="6905" y="3551"/>
                  </a:cubicBezTo>
                  <a:lnTo>
                    <a:pt x="6905" y="3427"/>
                  </a:lnTo>
                  <a:cubicBezTo>
                    <a:pt x="6870" y="1535"/>
                    <a:pt x="5353" y="19"/>
                    <a:pt x="344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099" name="Google Shape;1099;p43"/>
          <p:cNvSpPr/>
          <p:nvPr/>
        </p:nvSpPr>
        <p:spPr>
          <a:xfrm>
            <a:off x="9450374" y="2493795"/>
            <a:ext cx="350330" cy="358181"/>
          </a:xfrm>
          <a:custGeom>
            <a:rect b="b" l="l" r="r" t="t"/>
            <a:pathLst>
              <a:path extrusionOk="0" h="10510" w="10600">
                <a:moveTo>
                  <a:pt x="3979" y="786"/>
                </a:moveTo>
                <a:cubicBezTo>
                  <a:pt x="5746" y="786"/>
                  <a:pt x="7173" y="2213"/>
                  <a:pt x="7173" y="3980"/>
                </a:cubicBezTo>
                <a:cubicBezTo>
                  <a:pt x="7173" y="5728"/>
                  <a:pt x="5746" y="7173"/>
                  <a:pt x="3979" y="7173"/>
                </a:cubicBezTo>
                <a:cubicBezTo>
                  <a:pt x="2231" y="7173"/>
                  <a:pt x="786" y="5728"/>
                  <a:pt x="786" y="3980"/>
                </a:cubicBezTo>
                <a:cubicBezTo>
                  <a:pt x="786" y="2213"/>
                  <a:pt x="2231" y="786"/>
                  <a:pt x="3979" y="786"/>
                </a:cubicBezTo>
                <a:close/>
                <a:moveTo>
                  <a:pt x="3997" y="1"/>
                </a:moveTo>
                <a:cubicBezTo>
                  <a:pt x="1803" y="1"/>
                  <a:pt x="1" y="1785"/>
                  <a:pt x="1" y="3980"/>
                </a:cubicBezTo>
                <a:cubicBezTo>
                  <a:pt x="1" y="6192"/>
                  <a:pt x="1803" y="7976"/>
                  <a:pt x="3997" y="7976"/>
                </a:cubicBezTo>
                <a:cubicBezTo>
                  <a:pt x="4907" y="7976"/>
                  <a:pt x="5746" y="7673"/>
                  <a:pt x="6424" y="7156"/>
                </a:cubicBezTo>
                <a:lnTo>
                  <a:pt x="7013" y="7744"/>
                </a:lnTo>
                <a:cubicBezTo>
                  <a:pt x="6959" y="8030"/>
                  <a:pt x="7031" y="8333"/>
                  <a:pt x="7263" y="8565"/>
                </a:cubicBezTo>
                <a:lnTo>
                  <a:pt x="8922" y="10224"/>
                </a:lnTo>
                <a:cubicBezTo>
                  <a:pt x="9100" y="10421"/>
                  <a:pt x="9350" y="10510"/>
                  <a:pt x="9582" y="10510"/>
                </a:cubicBezTo>
                <a:cubicBezTo>
                  <a:pt x="9832" y="10510"/>
                  <a:pt x="10082" y="10421"/>
                  <a:pt x="10260" y="10224"/>
                </a:cubicBezTo>
                <a:cubicBezTo>
                  <a:pt x="10599" y="9868"/>
                  <a:pt x="10599" y="9261"/>
                  <a:pt x="10242" y="8904"/>
                </a:cubicBezTo>
                <a:lnTo>
                  <a:pt x="8583" y="7245"/>
                </a:lnTo>
                <a:cubicBezTo>
                  <a:pt x="8395" y="7071"/>
                  <a:pt x="8160" y="6980"/>
                  <a:pt x="7916" y="6980"/>
                </a:cubicBezTo>
                <a:cubicBezTo>
                  <a:pt x="7859" y="6980"/>
                  <a:pt x="7802" y="6985"/>
                  <a:pt x="7744" y="6995"/>
                </a:cubicBezTo>
                <a:lnTo>
                  <a:pt x="7173" y="6406"/>
                </a:lnTo>
                <a:cubicBezTo>
                  <a:pt x="7691" y="5746"/>
                  <a:pt x="7994" y="4890"/>
                  <a:pt x="7994" y="3980"/>
                </a:cubicBezTo>
                <a:cubicBezTo>
                  <a:pt x="7994" y="1785"/>
                  <a:pt x="6192" y="1"/>
                  <a:pt x="399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100" name="Google Shape;1100;p43"/>
          <p:cNvGrpSpPr/>
          <p:nvPr/>
        </p:nvGrpSpPr>
        <p:grpSpPr>
          <a:xfrm>
            <a:off x="2513457" y="3225502"/>
            <a:ext cx="351520" cy="253623"/>
            <a:chOff x="952700" y="1101100"/>
            <a:chExt cx="265900" cy="186050"/>
          </a:xfrm>
        </p:grpSpPr>
        <p:sp>
          <p:nvSpPr>
            <p:cNvPr id="1101" name="Google Shape;1101;p43"/>
            <p:cNvSpPr/>
            <p:nvPr/>
          </p:nvSpPr>
          <p:spPr>
            <a:xfrm>
              <a:off x="952700" y="1101100"/>
              <a:ext cx="265900" cy="186050"/>
            </a:xfrm>
            <a:custGeom>
              <a:rect b="b" l="l" r="r" t="t"/>
              <a:pathLst>
                <a:path extrusionOk="0" h="7442" w="10636">
                  <a:moveTo>
                    <a:pt x="9832" y="786"/>
                  </a:moveTo>
                  <a:lnTo>
                    <a:pt x="9832" y="2927"/>
                  </a:lnTo>
                  <a:lnTo>
                    <a:pt x="804" y="2927"/>
                  </a:lnTo>
                  <a:lnTo>
                    <a:pt x="804" y="786"/>
                  </a:lnTo>
                  <a:close/>
                  <a:moveTo>
                    <a:pt x="9832" y="4515"/>
                  </a:moveTo>
                  <a:lnTo>
                    <a:pt x="9832" y="6638"/>
                  </a:lnTo>
                  <a:lnTo>
                    <a:pt x="804" y="6638"/>
                  </a:lnTo>
                  <a:lnTo>
                    <a:pt x="804" y="4515"/>
                  </a:lnTo>
                  <a:close/>
                  <a:moveTo>
                    <a:pt x="536" y="1"/>
                  </a:moveTo>
                  <a:cubicBezTo>
                    <a:pt x="251" y="1"/>
                    <a:pt x="1" y="233"/>
                    <a:pt x="1" y="518"/>
                  </a:cubicBezTo>
                  <a:lnTo>
                    <a:pt x="1" y="6906"/>
                  </a:lnTo>
                  <a:cubicBezTo>
                    <a:pt x="1" y="7209"/>
                    <a:pt x="251" y="7441"/>
                    <a:pt x="536" y="7441"/>
                  </a:cubicBezTo>
                  <a:lnTo>
                    <a:pt x="10100" y="7441"/>
                  </a:lnTo>
                  <a:cubicBezTo>
                    <a:pt x="10403" y="7441"/>
                    <a:pt x="10635" y="7209"/>
                    <a:pt x="10635" y="6906"/>
                  </a:cubicBezTo>
                  <a:lnTo>
                    <a:pt x="10635" y="518"/>
                  </a:lnTo>
                  <a:cubicBezTo>
                    <a:pt x="10635" y="233"/>
                    <a:pt x="10403" y="1"/>
                    <a:pt x="1010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02" name="Google Shape;1102;p43"/>
            <p:cNvSpPr/>
            <p:nvPr/>
          </p:nvSpPr>
          <p:spPr>
            <a:xfrm>
              <a:off x="992850" y="1234025"/>
              <a:ext cx="53125" cy="13425"/>
            </a:xfrm>
            <a:custGeom>
              <a:rect b="b" l="l" r="r" t="t"/>
              <a:pathLst>
                <a:path extrusionOk="0" h="537" w="2125">
                  <a:moveTo>
                    <a:pt x="1" y="1"/>
                  </a:moveTo>
                  <a:lnTo>
                    <a:pt x="1" y="536"/>
                  </a:lnTo>
                  <a:lnTo>
                    <a:pt x="2124" y="536"/>
                  </a:lnTo>
                  <a:lnTo>
                    <a:pt x="212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03" name="Google Shape;1103;p43"/>
            <p:cNvSpPr/>
            <p:nvPr/>
          </p:nvSpPr>
          <p:spPr>
            <a:xfrm>
              <a:off x="1059325" y="1234025"/>
              <a:ext cx="26350" cy="13425"/>
            </a:xfrm>
            <a:custGeom>
              <a:rect b="b" l="l" r="r" t="t"/>
              <a:pathLst>
                <a:path extrusionOk="0" h="537" w="1054">
                  <a:moveTo>
                    <a:pt x="0" y="1"/>
                  </a:moveTo>
                  <a:lnTo>
                    <a:pt x="0" y="536"/>
                  </a:lnTo>
                  <a:lnTo>
                    <a:pt x="1053" y="536"/>
                  </a:lnTo>
                  <a:lnTo>
                    <a:pt x="1053"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104" name="Google Shape;1104;p43"/>
          <p:cNvSpPr/>
          <p:nvPr/>
        </p:nvSpPr>
        <p:spPr>
          <a:xfrm>
            <a:off x="3039928" y="3142345"/>
            <a:ext cx="246520" cy="362475"/>
          </a:xfrm>
          <a:custGeom>
            <a:rect b="b" l="l" r="r" t="t"/>
            <a:pathLst>
              <a:path extrusionOk="0" h="10636" w="7459">
                <a:moveTo>
                  <a:pt x="6120" y="1321"/>
                </a:moveTo>
                <a:lnTo>
                  <a:pt x="6120" y="3462"/>
                </a:lnTo>
                <a:lnTo>
                  <a:pt x="1339" y="3462"/>
                </a:lnTo>
                <a:lnTo>
                  <a:pt x="1339" y="1321"/>
                </a:lnTo>
                <a:close/>
                <a:moveTo>
                  <a:pt x="2141" y="4515"/>
                </a:moveTo>
                <a:lnTo>
                  <a:pt x="2141" y="5318"/>
                </a:lnTo>
                <a:lnTo>
                  <a:pt x="1339" y="5318"/>
                </a:lnTo>
                <a:lnTo>
                  <a:pt x="1339" y="4515"/>
                </a:lnTo>
                <a:close/>
                <a:moveTo>
                  <a:pt x="3462" y="4515"/>
                </a:moveTo>
                <a:lnTo>
                  <a:pt x="3462" y="5318"/>
                </a:lnTo>
                <a:lnTo>
                  <a:pt x="2659" y="5318"/>
                </a:lnTo>
                <a:lnTo>
                  <a:pt x="2659" y="4515"/>
                </a:lnTo>
                <a:close/>
                <a:moveTo>
                  <a:pt x="4800" y="4515"/>
                </a:moveTo>
                <a:lnTo>
                  <a:pt x="4800" y="5318"/>
                </a:lnTo>
                <a:lnTo>
                  <a:pt x="3997" y="5318"/>
                </a:lnTo>
                <a:lnTo>
                  <a:pt x="3997" y="4515"/>
                </a:lnTo>
                <a:close/>
                <a:moveTo>
                  <a:pt x="6120" y="4515"/>
                </a:moveTo>
                <a:lnTo>
                  <a:pt x="6120" y="5318"/>
                </a:lnTo>
                <a:lnTo>
                  <a:pt x="5317" y="5318"/>
                </a:lnTo>
                <a:lnTo>
                  <a:pt x="5317" y="4515"/>
                </a:lnTo>
                <a:close/>
                <a:moveTo>
                  <a:pt x="2141" y="5853"/>
                </a:moveTo>
                <a:lnTo>
                  <a:pt x="2141" y="6638"/>
                </a:lnTo>
                <a:lnTo>
                  <a:pt x="1339" y="6638"/>
                </a:lnTo>
                <a:lnTo>
                  <a:pt x="1339" y="5853"/>
                </a:lnTo>
                <a:close/>
                <a:moveTo>
                  <a:pt x="3462" y="5853"/>
                </a:moveTo>
                <a:lnTo>
                  <a:pt x="3462" y="6638"/>
                </a:lnTo>
                <a:lnTo>
                  <a:pt x="2659" y="6638"/>
                </a:lnTo>
                <a:lnTo>
                  <a:pt x="2659" y="5853"/>
                </a:lnTo>
                <a:close/>
                <a:moveTo>
                  <a:pt x="4800" y="5853"/>
                </a:moveTo>
                <a:lnTo>
                  <a:pt x="4800" y="6638"/>
                </a:lnTo>
                <a:lnTo>
                  <a:pt x="3997" y="6638"/>
                </a:lnTo>
                <a:lnTo>
                  <a:pt x="3997" y="5853"/>
                </a:lnTo>
                <a:close/>
                <a:moveTo>
                  <a:pt x="6120" y="5853"/>
                </a:moveTo>
                <a:lnTo>
                  <a:pt x="6120" y="6638"/>
                </a:lnTo>
                <a:lnTo>
                  <a:pt x="5317" y="6638"/>
                </a:lnTo>
                <a:lnTo>
                  <a:pt x="5317" y="5853"/>
                </a:lnTo>
                <a:close/>
                <a:moveTo>
                  <a:pt x="2141" y="7174"/>
                </a:moveTo>
                <a:lnTo>
                  <a:pt x="2141" y="7977"/>
                </a:lnTo>
                <a:lnTo>
                  <a:pt x="1339" y="7977"/>
                </a:lnTo>
                <a:lnTo>
                  <a:pt x="1339" y="7174"/>
                </a:lnTo>
                <a:close/>
                <a:moveTo>
                  <a:pt x="3462" y="7174"/>
                </a:moveTo>
                <a:lnTo>
                  <a:pt x="3462" y="7977"/>
                </a:lnTo>
                <a:lnTo>
                  <a:pt x="2659" y="7977"/>
                </a:lnTo>
                <a:lnTo>
                  <a:pt x="2659" y="7174"/>
                </a:lnTo>
                <a:close/>
                <a:moveTo>
                  <a:pt x="4800" y="7174"/>
                </a:moveTo>
                <a:lnTo>
                  <a:pt x="4800" y="7977"/>
                </a:lnTo>
                <a:lnTo>
                  <a:pt x="3997" y="7977"/>
                </a:lnTo>
                <a:lnTo>
                  <a:pt x="3997" y="7174"/>
                </a:lnTo>
                <a:close/>
                <a:moveTo>
                  <a:pt x="6120" y="7174"/>
                </a:moveTo>
                <a:lnTo>
                  <a:pt x="6120" y="7977"/>
                </a:lnTo>
                <a:lnTo>
                  <a:pt x="5317" y="7977"/>
                </a:lnTo>
                <a:lnTo>
                  <a:pt x="5317" y="7174"/>
                </a:lnTo>
                <a:close/>
                <a:moveTo>
                  <a:pt x="3462" y="8512"/>
                </a:moveTo>
                <a:lnTo>
                  <a:pt x="3462" y="9297"/>
                </a:lnTo>
                <a:lnTo>
                  <a:pt x="1339" y="9297"/>
                </a:lnTo>
                <a:lnTo>
                  <a:pt x="1339" y="8512"/>
                </a:lnTo>
                <a:close/>
                <a:moveTo>
                  <a:pt x="4800" y="8512"/>
                </a:moveTo>
                <a:lnTo>
                  <a:pt x="4800" y="9297"/>
                </a:lnTo>
                <a:lnTo>
                  <a:pt x="3997" y="9297"/>
                </a:lnTo>
                <a:lnTo>
                  <a:pt x="3997" y="8512"/>
                </a:lnTo>
                <a:close/>
                <a:moveTo>
                  <a:pt x="6120" y="8512"/>
                </a:moveTo>
                <a:lnTo>
                  <a:pt x="6120" y="9297"/>
                </a:lnTo>
                <a:lnTo>
                  <a:pt x="5317" y="9297"/>
                </a:lnTo>
                <a:lnTo>
                  <a:pt x="5317" y="8512"/>
                </a:lnTo>
                <a:close/>
                <a:moveTo>
                  <a:pt x="536" y="1"/>
                </a:moveTo>
                <a:cubicBezTo>
                  <a:pt x="250" y="1"/>
                  <a:pt x="0" y="233"/>
                  <a:pt x="0" y="536"/>
                </a:cubicBezTo>
                <a:lnTo>
                  <a:pt x="0" y="10100"/>
                </a:lnTo>
                <a:cubicBezTo>
                  <a:pt x="0" y="10403"/>
                  <a:pt x="250" y="10635"/>
                  <a:pt x="536" y="10635"/>
                </a:cubicBezTo>
                <a:lnTo>
                  <a:pt x="6923" y="10635"/>
                </a:lnTo>
                <a:cubicBezTo>
                  <a:pt x="7227" y="10635"/>
                  <a:pt x="7459" y="10403"/>
                  <a:pt x="7459" y="10100"/>
                </a:cubicBezTo>
                <a:lnTo>
                  <a:pt x="7459" y="536"/>
                </a:lnTo>
                <a:cubicBezTo>
                  <a:pt x="7459" y="233"/>
                  <a:pt x="7227" y="1"/>
                  <a:pt x="6923"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05" name="Google Shape;1105;p43"/>
          <p:cNvSpPr/>
          <p:nvPr/>
        </p:nvSpPr>
        <p:spPr>
          <a:xfrm>
            <a:off x="3461790" y="3169750"/>
            <a:ext cx="396303" cy="399281"/>
          </a:xfrm>
          <a:custGeom>
            <a:rect b="b" l="l" r="r" t="t"/>
            <a:pathLst>
              <a:path extrusionOk="0" h="11716" w="11991">
                <a:moveTo>
                  <a:pt x="9819" y="1"/>
                </a:moveTo>
                <a:cubicBezTo>
                  <a:pt x="9326" y="1"/>
                  <a:pt x="8840" y="179"/>
                  <a:pt x="8458" y="525"/>
                </a:cubicBezTo>
                <a:cubicBezTo>
                  <a:pt x="7887" y="1043"/>
                  <a:pt x="7655" y="1828"/>
                  <a:pt x="7851" y="2560"/>
                </a:cubicBezTo>
                <a:lnTo>
                  <a:pt x="2694" y="7716"/>
                </a:lnTo>
                <a:cubicBezTo>
                  <a:pt x="2522" y="7670"/>
                  <a:pt x="2346" y="7647"/>
                  <a:pt x="2172" y="7647"/>
                </a:cubicBezTo>
                <a:cubicBezTo>
                  <a:pt x="1608" y="7647"/>
                  <a:pt x="1060" y="7882"/>
                  <a:pt x="678" y="8305"/>
                </a:cubicBezTo>
                <a:cubicBezTo>
                  <a:pt x="179" y="8876"/>
                  <a:pt x="0" y="9679"/>
                  <a:pt x="268" y="10392"/>
                </a:cubicBezTo>
                <a:lnTo>
                  <a:pt x="1463" y="9197"/>
                </a:lnTo>
                <a:lnTo>
                  <a:pt x="2409" y="9447"/>
                </a:lnTo>
                <a:lnTo>
                  <a:pt x="2659" y="10392"/>
                </a:lnTo>
                <a:lnTo>
                  <a:pt x="1463" y="11588"/>
                </a:lnTo>
                <a:cubicBezTo>
                  <a:pt x="1692" y="11674"/>
                  <a:pt x="1931" y="11716"/>
                  <a:pt x="2168" y="11716"/>
                </a:cubicBezTo>
                <a:cubicBezTo>
                  <a:pt x="2669" y="11716"/>
                  <a:pt x="3163" y="11529"/>
                  <a:pt x="3551" y="11178"/>
                </a:cubicBezTo>
                <a:cubicBezTo>
                  <a:pt x="4104" y="10678"/>
                  <a:pt x="4354" y="9875"/>
                  <a:pt x="4140" y="9143"/>
                </a:cubicBezTo>
                <a:lnTo>
                  <a:pt x="9296" y="3987"/>
                </a:lnTo>
                <a:cubicBezTo>
                  <a:pt x="9469" y="4033"/>
                  <a:pt x="9645" y="4056"/>
                  <a:pt x="9819" y="4056"/>
                </a:cubicBezTo>
                <a:cubicBezTo>
                  <a:pt x="10383" y="4056"/>
                  <a:pt x="10931" y="3821"/>
                  <a:pt x="11312" y="3398"/>
                </a:cubicBezTo>
                <a:cubicBezTo>
                  <a:pt x="11830" y="2845"/>
                  <a:pt x="11990" y="2042"/>
                  <a:pt x="11723" y="1328"/>
                </a:cubicBezTo>
                <a:lnTo>
                  <a:pt x="11723" y="1328"/>
                </a:lnTo>
                <a:lnTo>
                  <a:pt x="10545" y="2524"/>
                </a:lnTo>
                <a:lnTo>
                  <a:pt x="9582" y="2274"/>
                </a:lnTo>
                <a:lnTo>
                  <a:pt x="9332" y="1328"/>
                </a:lnTo>
                <a:lnTo>
                  <a:pt x="10545" y="133"/>
                </a:lnTo>
                <a:cubicBezTo>
                  <a:pt x="10309" y="44"/>
                  <a:pt x="10063" y="1"/>
                  <a:pt x="981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06" name="Google Shape;1106;p43"/>
          <p:cNvSpPr/>
          <p:nvPr/>
        </p:nvSpPr>
        <p:spPr>
          <a:xfrm>
            <a:off x="4033408" y="3169818"/>
            <a:ext cx="360939" cy="301063"/>
          </a:xfrm>
          <a:custGeom>
            <a:rect b="b" l="l" r="r" t="t"/>
            <a:pathLst>
              <a:path extrusionOk="0" h="8834" w="10921">
                <a:moveTo>
                  <a:pt x="5460" y="804"/>
                </a:moveTo>
                <a:cubicBezTo>
                  <a:pt x="5478" y="804"/>
                  <a:pt x="5532" y="804"/>
                  <a:pt x="5550" y="840"/>
                </a:cubicBezTo>
                <a:lnTo>
                  <a:pt x="7298" y="2570"/>
                </a:lnTo>
                <a:lnTo>
                  <a:pt x="3623" y="2570"/>
                </a:lnTo>
                <a:lnTo>
                  <a:pt x="5371" y="840"/>
                </a:lnTo>
                <a:cubicBezTo>
                  <a:pt x="5407" y="804"/>
                  <a:pt x="5442" y="804"/>
                  <a:pt x="5460" y="804"/>
                </a:cubicBezTo>
                <a:close/>
                <a:moveTo>
                  <a:pt x="2802" y="3373"/>
                </a:moveTo>
                <a:lnTo>
                  <a:pt x="2909" y="4569"/>
                </a:lnTo>
                <a:lnTo>
                  <a:pt x="1142" y="4569"/>
                </a:lnTo>
                <a:lnTo>
                  <a:pt x="946" y="3373"/>
                </a:lnTo>
                <a:close/>
                <a:moveTo>
                  <a:pt x="5193" y="3373"/>
                </a:moveTo>
                <a:lnTo>
                  <a:pt x="5193" y="4569"/>
                </a:lnTo>
                <a:lnTo>
                  <a:pt x="3444" y="4569"/>
                </a:lnTo>
                <a:lnTo>
                  <a:pt x="3319" y="3373"/>
                </a:lnTo>
                <a:close/>
                <a:moveTo>
                  <a:pt x="7584" y="3373"/>
                </a:moveTo>
                <a:lnTo>
                  <a:pt x="7494" y="4569"/>
                </a:lnTo>
                <a:lnTo>
                  <a:pt x="5728" y="4569"/>
                </a:lnTo>
                <a:lnTo>
                  <a:pt x="5728" y="3373"/>
                </a:lnTo>
                <a:close/>
                <a:moveTo>
                  <a:pt x="9975" y="3373"/>
                </a:moveTo>
                <a:lnTo>
                  <a:pt x="9778" y="4569"/>
                </a:lnTo>
                <a:lnTo>
                  <a:pt x="8030" y="4569"/>
                </a:lnTo>
                <a:lnTo>
                  <a:pt x="8137" y="3373"/>
                </a:lnTo>
                <a:close/>
                <a:moveTo>
                  <a:pt x="2945" y="5104"/>
                </a:moveTo>
                <a:lnTo>
                  <a:pt x="3034" y="6299"/>
                </a:lnTo>
                <a:lnTo>
                  <a:pt x="1446" y="6299"/>
                </a:lnTo>
                <a:lnTo>
                  <a:pt x="1232" y="5104"/>
                </a:lnTo>
                <a:close/>
                <a:moveTo>
                  <a:pt x="5193" y="5104"/>
                </a:moveTo>
                <a:lnTo>
                  <a:pt x="5193" y="6299"/>
                </a:lnTo>
                <a:lnTo>
                  <a:pt x="3569" y="6299"/>
                </a:lnTo>
                <a:lnTo>
                  <a:pt x="3480" y="5104"/>
                </a:lnTo>
                <a:close/>
                <a:moveTo>
                  <a:pt x="7441" y="5104"/>
                </a:moveTo>
                <a:lnTo>
                  <a:pt x="7334" y="6299"/>
                </a:lnTo>
                <a:lnTo>
                  <a:pt x="5728" y="6299"/>
                </a:lnTo>
                <a:lnTo>
                  <a:pt x="5728" y="5104"/>
                </a:lnTo>
                <a:close/>
                <a:moveTo>
                  <a:pt x="9689" y="5104"/>
                </a:moveTo>
                <a:lnTo>
                  <a:pt x="9493" y="6299"/>
                </a:lnTo>
                <a:lnTo>
                  <a:pt x="7887" y="6299"/>
                </a:lnTo>
                <a:lnTo>
                  <a:pt x="7976" y="5104"/>
                </a:lnTo>
                <a:close/>
                <a:moveTo>
                  <a:pt x="3069" y="6835"/>
                </a:moveTo>
                <a:lnTo>
                  <a:pt x="3194" y="8030"/>
                </a:lnTo>
                <a:lnTo>
                  <a:pt x="1749" y="8030"/>
                </a:lnTo>
                <a:lnTo>
                  <a:pt x="1535" y="6835"/>
                </a:lnTo>
                <a:close/>
                <a:moveTo>
                  <a:pt x="5193" y="6835"/>
                </a:moveTo>
                <a:lnTo>
                  <a:pt x="5193" y="8030"/>
                </a:lnTo>
                <a:lnTo>
                  <a:pt x="3712" y="8030"/>
                </a:lnTo>
                <a:lnTo>
                  <a:pt x="3605" y="6835"/>
                </a:lnTo>
                <a:close/>
                <a:moveTo>
                  <a:pt x="7298" y="6835"/>
                </a:moveTo>
                <a:lnTo>
                  <a:pt x="7191" y="8030"/>
                </a:lnTo>
                <a:lnTo>
                  <a:pt x="5728" y="8030"/>
                </a:lnTo>
                <a:lnTo>
                  <a:pt x="5728" y="6835"/>
                </a:lnTo>
                <a:close/>
                <a:moveTo>
                  <a:pt x="9386" y="6835"/>
                </a:moveTo>
                <a:lnTo>
                  <a:pt x="9189" y="8030"/>
                </a:lnTo>
                <a:lnTo>
                  <a:pt x="7744" y="8030"/>
                </a:lnTo>
                <a:lnTo>
                  <a:pt x="7851" y="6835"/>
                </a:lnTo>
                <a:close/>
                <a:moveTo>
                  <a:pt x="5460" y="1"/>
                </a:moveTo>
                <a:cubicBezTo>
                  <a:pt x="5211" y="1"/>
                  <a:pt x="4979" y="90"/>
                  <a:pt x="4800" y="286"/>
                </a:cubicBezTo>
                <a:lnTo>
                  <a:pt x="2516" y="2570"/>
                </a:lnTo>
                <a:lnTo>
                  <a:pt x="2498" y="2588"/>
                </a:lnTo>
                <a:lnTo>
                  <a:pt x="0" y="2588"/>
                </a:lnTo>
                <a:lnTo>
                  <a:pt x="982" y="8387"/>
                </a:lnTo>
                <a:cubicBezTo>
                  <a:pt x="1035" y="8637"/>
                  <a:pt x="1249" y="8833"/>
                  <a:pt x="1499" y="8833"/>
                </a:cubicBezTo>
                <a:lnTo>
                  <a:pt x="9386" y="8833"/>
                </a:lnTo>
                <a:cubicBezTo>
                  <a:pt x="9636" y="8833"/>
                  <a:pt x="9867" y="8637"/>
                  <a:pt x="9903" y="8387"/>
                </a:cubicBezTo>
                <a:lnTo>
                  <a:pt x="10920" y="2588"/>
                </a:lnTo>
                <a:lnTo>
                  <a:pt x="8422" y="2588"/>
                </a:lnTo>
                <a:lnTo>
                  <a:pt x="6121" y="286"/>
                </a:lnTo>
                <a:cubicBezTo>
                  <a:pt x="5960" y="108"/>
                  <a:pt x="5710" y="1"/>
                  <a:pt x="546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07" name="Google Shape;1107;p43"/>
          <p:cNvSpPr/>
          <p:nvPr/>
        </p:nvSpPr>
        <p:spPr>
          <a:xfrm>
            <a:off x="4642775" y="3207959"/>
            <a:ext cx="311397" cy="336915"/>
          </a:xfrm>
          <a:custGeom>
            <a:rect b="b" l="l" r="r" t="t"/>
            <a:pathLst>
              <a:path extrusionOk="0" h="9886" w="9422">
                <a:moveTo>
                  <a:pt x="2927" y="2730"/>
                </a:moveTo>
                <a:cubicBezTo>
                  <a:pt x="3070" y="2837"/>
                  <a:pt x="3195" y="2998"/>
                  <a:pt x="3195" y="3194"/>
                </a:cubicBezTo>
                <a:cubicBezTo>
                  <a:pt x="3195" y="3497"/>
                  <a:pt x="2963" y="3729"/>
                  <a:pt x="2659" y="3729"/>
                </a:cubicBezTo>
                <a:cubicBezTo>
                  <a:pt x="2374" y="3729"/>
                  <a:pt x="2124" y="3497"/>
                  <a:pt x="2124" y="3194"/>
                </a:cubicBezTo>
                <a:cubicBezTo>
                  <a:pt x="2124" y="3016"/>
                  <a:pt x="2231" y="2837"/>
                  <a:pt x="2392" y="2748"/>
                </a:cubicBezTo>
                <a:cubicBezTo>
                  <a:pt x="2392" y="2837"/>
                  <a:pt x="2392" y="2944"/>
                  <a:pt x="2392" y="3069"/>
                </a:cubicBezTo>
                <a:cubicBezTo>
                  <a:pt x="2392" y="3212"/>
                  <a:pt x="2517" y="3319"/>
                  <a:pt x="2659" y="3319"/>
                </a:cubicBezTo>
                <a:cubicBezTo>
                  <a:pt x="2802" y="3319"/>
                  <a:pt x="2927" y="3212"/>
                  <a:pt x="2927" y="3069"/>
                </a:cubicBezTo>
                <a:cubicBezTo>
                  <a:pt x="2927" y="2944"/>
                  <a:pt x="2927" y="2837"/>
                  <a:pt x="2927" y="2730"/>
                </a:cubicBezTo>
                <a:close/>
                <a:moveTo>
                  <a:pt x="268" y="0"/>
                </a:moveTo>
                <a:cubicBezTo>
                  <a:pt x="126" y="0"/>
                  <a:pt x="1" y="125"/>
                  <a:pt x="1" y="268"/>
                </a:cubicBezTo>
                <a:cubicBezTo>
                  <a:pt x="1" y="1517"/>
                  <a:pt x="500" y="1660"/>
                  <a:pt x="1375" y="1784"/>
                </a:cubicBezTo>
                <a:cubicBezTo>
                  <a:pt x="1500" y="1820"/>
                  <a:pt x="1660" y="1838"/>
                  <a:pt x="1821" y="1874"/>
                </a:cubicBezTo>
                <a:cubicBezTo>
                  <a:pt x="1999" y="1909"/>
                  <a:pt x="2195" y="1927"/>
                  <a:pt x="2303" y="2213"/>
                </a:cubicBezTo>
                <a:cubicBezTo>
                  <a:pt x="1892" y="2373"/>
                  <a:pt x="1607" y="2766"/>
                  <a:pt x="1607" y="3212"/>
                </a:cubicBezTo>
                <a:lnTo>
                  <a:pt x="1607" y="5638"/>
                </a:lnTo>
                <a:cubicBezTo>
                  <a:pt x="1607" y="5781"/>
                  <a:pt x="1660" y="5924"/>
                  <a:pt x="1767" y="6013"/>
                </a:cubicBezTo>
                <a:lnTo>
                  <a:pt x="5496" y="9742"/>
                </a:lnTo>
                <a:cubicBezTo>
                  <a:pt x="5586" y="9831"/>
                  <a:pt x="5728" y="9885"/>
                  <a:pt x="5853" y="9885"/>
                </a:cubicBezTo>
                <a:cubicBezTo>
                  <a:pt x="5996" y="9885"/>
                  <a:pt x="6121" y="9831"/>
                  <a:pt x="6228" y="9724"/>
                </a:cubicBezTo>
                <a:lnTo>
                  <a:pt x="9208" y="6763"/>
                </a:lnTo>
                <a:cubicBezTo>
                  <a:pt x="9422" y="6566"/>
                  <a:pt x="9422" y="6209"/>
                  <a:pt x="9225" y="6013"/>
                </a:cubicBezTo>
                <a:lnTo>
                  <a:pt x="5496" y="2302"/>
                </a:lnTo>
                <a:cubicBezTo>
                  <a:pt x="5389" y="2195"/>
                  <a:pt x="5247" y="2123"/>
                  <a:pt x="5122" y="2123"/>
                </a:cubicBezTo>
                <a:lnTo>
                  <a:pt x="2820" y="2123"/>
                </a:lnTo>
                <a:cubicBezTo>
                  <a:pt x="2677" y="1660"/>
                  <a:pt x="2392" y="1428"/>
                  <a:pt x="1928" y="1338"/>
                </a:cubicBezTo>
                <a:cubicBezTo>
                  <a:pt x="1749" y="1303"/>
                  <a:pt x="1589" y="1285"/>
                  <a:pt x="1446" y="1267"/>
                </a:cubicBezTo>
                <a:cubicBezTo>
                  <a:pt x="697" y="1160"/>
                  <a:pt x="536" y="1124"/>
                  <a:pt x="536" y="268"/>
                </a:cubicBezTo>
                <a:cubicBezTo>
                  <a:pt x="536" y="125"/>
                  <a:pt x="411"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108" name="Google Shape;1108;p43"/>
          <p:cNvGrpSpPr/>
          <p:nvPr/>
        </p:nvGrpSpPr>
        <p:grpSpPr>
          <a:xfrm>
            <a:off x="5204724" y="3204102"/>
            <a:ext cx="317875" cy="344208"/>
            <a:chOff x="5583325" y="1073450"/>
            <a:chExt cx="240450" cy="252500"/>
          </a:xfrm>
        </p:grpSpPr>
        <p:sp>
          <p:nvSpPr>
            <p:cNvPr id="1109" name="Google Shape;1109;p43"/>
            <p:cNvSpPr/>
            <p:nvPr/>
          </p:nvSpPr>
          <p:spPr>
            <a:xfrm>
              <a:off x="5613200" y="1229575"/>
              <a:ext cx="96375" cy="96375"/>
            </a:xfrm>
            <a:custGeom>
              <a:rect b="b" l="l" r="r" t="t"/>
              <a:pathLst>
                <a:path extrusionOk="0" h="3855" w="3855">
                  <a:moveTo>
                    <a:pt x="1928" y="1267"/>
                  </a:moveTo>
                  <a:cubicBezTo>
                    <a:pt x="2303" y="1267"/>
                    <a:pt x="2588" y="1553"/>
                    <a:pt x="2588" y="1927"/>
                  </a:cubicBezTo>
                  <a:cubicBezTo>
                    <a:pt x="2588" y="2302"/>
                    <a:pt x="2285" y="2588"/>
                    <a:pt x="1928" y="2588"/>
                  </a:cubicBezTo>
                  <a:cubicBezTo>
                    <a:pt x="1553" y="2588"/>
                    <a:pt x="1268" y="2302"/>
                    <a:pt x="1268" y="1927"/>
                  </a:cubicBezTo>
                  <a:cubicBezTo>
                    <a:pt x="1268" y="1553"/>
                    <a:pt x="1553" y="1267"/>
                    <a:pt x="1928" y="1267"/>
                  </a:cubicBezTo>
                  <a:close/>
                  <a:moveTo>
                    <a:pt x="1928" y="0"/>
                  </a:moveTo>
                  <a:cubicBezTo>
                    <a:pt x="857" y="0"/>
                    <a:pt x="1" y="857"/>
                    <a:pt x="1" y="1927"/>
                  </a:cubicBezTo>
                  <a:cubicBezTo>
                    <a:pt x="1" y="2998"/>
                    <a:pt x="857" y="3854"/>
                    <a:pt x="1928" y="3854"/>
                  </a:cubicBezTo>
                  <a:cubicBezTo>
                    <a:pt x="2998" y="3854"/>
                    <a:pt x="3855" y="2998"/>
                    <a:pt x="3855" y="1927"/>
                  </a:cubicBezTo>
                  <a:cubicBezTo>
                    <a:pt x="3855" y="857"/>
                    <a:pt x="2998" y="0"/>
                    <a:pt x="192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10" name="Google Shape;1110;p43"/>
            <p:cNvSpPr/>
            <p:nvPr/>
          </p:nvSpPr>
          <p:spPr>
            <a:xfrm>
              <a:off x="5689050" y="1144825"/>
              <a:ext cx="134725" cy="122250"/>
            </a:xfrm>
            <a:custGeom>
              <a:rect b="b" l="l" r="r" t="t"/>
              <a:pathLst>
                <a:path extrusionOk="0" h="4890" w="5389">
                  <a:moveTo>
                    <a:pt x="4050" y="0"/>
                  </a:moveTo>
                  <a:lnTo>
                    <a:pt x="0" y="1695"/>
                  </a:lnTo>
                  <a:lnTo>
                    <a:pt x="1321" y="4889"/>
                  </a:lnTo>
                  <a:lnTo>
                    <a:pt x="5389" y="3212"/>
                  </a:lnTo>
                  <a:lnTo>
                    <a:pt x="405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11" name="Google Shape;1111;p43"/>
            <p:cNvSpPr/>
            <p:nvPr/>
          </p:nvSpPr>
          <p:spPr>
            <a:xfrm>
              <a:off x="5583325" y="1073450"/>
              <a:ext cx="106175" cy="150350"/>
            </a:xfrm>
            <a:custGeom>
              <a:rect b="b" l="l" r="r" t="t"/>
              <a:pathLst>
                <a:path extrusionOk="0" h="6014" w="4247">
                  <a:moveTo>
                    <a:pt x="1820" y="0"/>
                  </a:moveTo>
                  <a:lnTo>
                    <a:pt x="1071" y="304"/>
                  </a:lnTo>
                  <a:cubicBezTo>
                    <a:pt x="1071" y="322"/>
                    <a:pt x="1089" y="339"/>
                    <a:pt x="1089" y="357"/>
                  </a:cubicBezTo>
                  <a:lnTo>
                    <a:pt x="1392" y="1107"/>
                  </a:lnTo>
                  <a:lnTo>
                    <a:pt x="304" y="1553"/>
                  </a:lnTo>
                  <a:cubicBezTo>
                    <a:pt x="108" y="1642"/>
                    <a:pt x="0" y="1892"/>
                    <a:pt x="90" y="2088"/>
                  </a:cubicBezTo>
                  <a:cubicBezTo>
                    <a:pt x="143" y="2249"/>
                    <a:pt x="304" y="2338"/>
                    <a:pt x="464" y="2338"/>
                  </a:cubicBezTo>
                  <a:cubicBezTo>
                    <a:pt x="518" y="2338"/>
                    <a:pt x="571" y="2320"/>
                    <a:pt x="607" y="2302"/>
                  </a:cubicBezTo>
                  <a:lnTo>
                    <a:pt x="1696" y="1856"/>
                  </a:lnTo>
                  <a:lnTo>
                    <a:pt x="3284" y="5728"/>
                  </a:lnTo>
                  <a:cubicBezTo>
                    <a:pt x="3623" y="5746"/>
                    <a:pt x="3962" y="5835"/>
                    <a:pt x="4247" y="6013"/>
                  </a:cubicBezTo>
                  <a:lnTo>
                    <a:pt x="1838" y="54"/>
                  </a:lnTo>
                  <a:cubicBezTo>
                    <a:pt x="1838" y="36"/>
                    <a:pt x="1820" y="18"/>
                    <a:pt x="182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12" name="Google Shape;1112;p43"/>
            <p:cNvSpPr/>
            <p:nvPr/>
          </p:nvSpPr>
          <p:spPr>
            <a:xfrm>
              <a:off x="5716250" y="1252775"/>
              <a:ext cx="88350" cy="53100"/>
            </a:xfrm>
            <a:custGeom>
              <a:rect b="b" l="l" r="r" t="t"/>
              <a:pathLst>
                <a:path extrusionOk="0" h="2124" w="3534">
                  <a:moveTo>
                    <a:pt x="3123" y="0"/>
                  </a:moveTo>
                  <a:cubicBezTo>
                    <a:pt x="3087" y="0"/>
                    <a:pt x="3016" y="0"/>
                    <a:pt x="2962" y="18"/>
                  </a:cubicBezTo>
                  <a:lnTo>
                    <a:pt x="268" y="1124"/>
                  </a:lnTo>
                  <a:cubicBezTo>
                    <a:pt x="250" y="1481"/>
                    <a:pt x="161" y="1820"/>
                    <a:pt x="1" y="2106"/>
                  </a:cubicBezTo>
                  <a:lnTo>
                    <a:pt x="1" y="2123"/>
                  </a:lnTo>
                  <a:lnTo>
                    <a:pt x="3248" y="767"/>
                  </a:lnTo>
                  <a:cubicBezTo>
                    <a:pt x="3409" y="714"/>
                    <a:pt x="3533" y="571"/>
                    <a:pt x="3533" y="393"/>
                  </a:cubicBezTo>
                  <a:cubicBezTo>
                    <a:pt x="3533" y="179"/>
                    <a:pt x="3337" y="0"/>
                    <a:pt x="312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113" name="Google Shape;1113;p43"/>
          <p:cNvGrpSpPr/>
          <p:nvPr/>
        </p:nvGrpSpPr>
        <p:grpSpPr>
          <a:xfrm>
            <a:off x="5688597" y="3193853"/>
            <a:ext cx="386850" cy="294962"/>
            <a:chOff x="1502275" y="3638775"/>
            <a:chExt cx="292625" cy="216375"/>
          </a:xfrm>
        </p:grpSpPr>
        <p:sp>
          <p:nvSpPr>
            <p:cNvPr id="1114" name="Google Shape;1114;p43"/>
            <p:cNvSpPr/>
            <p:nvPr/>
          </p:nvSpPr>
          <p:spPr>
            <a:xfrm>
              <a:off x="1502275" y="3658850"/>
              <a:ext cx="292625" cy="196300"/>
            </a:xfrm>
            <a:custGeom>
              <a:rect b="b" l="l" r="r" t="t"/>
              <a:pathLst>
                <a:path extrusionOk="0" h="7852" w="11705">
                  <a:moveTo>
                    <a:pt x="0" y="0"/>
                  </a:moveTo>
                  <a:lnTo>
                    <a:pt x="0" y="7441"/>
                  </a:lnTo>
                  <a:lnTo>
                    <a:pt x="4657" y="7441"/>
                  </a:lnTo>
                  <a:cubicBezTo>
                    <a:pt x="4657" y="7673"/>
                    <a:pt x="4835" y="7851"/>
                    <a:pt x="5050" y="7851"/>
                  </a:cubicBezTo>
                  <a:lnTo>
                    <a:pt x="6655" y="7851"/>
                  </a:lnTo>
                  <a:cubicBezTo>
                    <a:pt x="6887" y="7851"/>
                    <a:pt x="7048" y="7673"/>
                    <a:pt x="7048" y="7441"/>
                  </a:cubicBezTo>
                  <a:lnTo>
                    <a:pt x="11705" y="7441"/>
                  </a:lnTo>
                  <a:lnTo>
                    <a:pt x="11705" y="0"/>
                  </a:lnTo>
                  <a:lnTo>
                    <a:pt x="10902" y="0"/>
                  </a:lnTo>
                  <a:lnTo>
                    <a:pt x="10902" y="6513"/>
                  </a:lnTo>
                  <a:lnTo>
                    <a:pt x="785" y="6513"/>
                  </a:lnTo>
                  <a:lnTo>
                    <a:pt x="785"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15" name="Google Shape;1115;p43"/>
            <p:cNvSpPr/>
            <p:nvPr/>
          </p:nvSpPr>
          <p:spPr>
            <a:xfrm>
              <a:off x="1535275" y="3638775"/>
              <a:ext cx="226625" cy="169525"/>
            </a:xfrm>
            <a:custGeom>
              <a:rect b="b" l="l" r="r" t="t"/>
              <a:pathLst>
                <a:path extrusionOk="0" h="6781" w="9065">
                  <a:moveTo>
                    <a:pt x="4265" y="803"/>
                  </a:moveTo>
                  <a:lnTo>
                    <a:pt x="4265" y="5978"/>
                  </a:lnTo>
                  <a:lnTo>
                    <a:pt x="803" y="5978"/>
                  </a:lnTo>
                  <a:lnTo>
                    <a:pt x="803" y="803"/>
                  </a:lnTo>
                  <a:close/>
                  <a:moveTo>
                    <a:pt x="8262" y="803"/>
                  </a:moveTo>
                  <a:lnTo>
                    <a:pt x="8262" y="5978"/>
                  </a:lnTo>
                  <a:lnTo>
                    <a:pt x="4800" y="5978"/>
                  </a:lnTo>
                  <a:lnTo>
                    <a:pt x="4800" y="803"/>
                  </a:lnTo>
                  <a:close/>
                  <a:moveTo>
                    <a:pt x="0" y="0"/>
                  </a:moveTo>
                  <a:lnTo>
                    <a:pt x="0" y="6781"/>
                  </a:lnTo>
                  <a:lnTo>
                    <a:pt x="9064" y="6781"/>
                  </a:lnTo>
                  <a:lnTo>
                    <a:pt x="9064"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16" name="Google Shape;1116;p43"/>
            <p:cNvSpPr/>
            <p:nvPr/>
          </p:nvSpPr>
          <p:spPr>
            <a:xfrm>
              <a:off x="1675350" y="3691850"/>
              <a:ext cx="46400" cy="10300"/>
            </a:xfrm>
            <a:custGeom>
              <a:rect b="b" l="l" r="r" t="t"/>
              <a:pathLst>
                <a:path extrusionOk="0" h="412" w="1856">
                  <a:moveTo>
                    <a:pt x="0" y="1"/>
                  </a:moveTo>
                  <a:lnTo>
                    <a:pt x="0" y="411"/>
                  </a:lnTo>
                  <a:lnTo>
                    <a:pt x="1856" y="411"/>
                  </a:lnTo>
                  <a:lnTo>
                    <a:pt x="185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17" name="Google Shape;1117;p43"/>
            <p:cNvSpPr/>
            <p:nvPr/>
          </p:nvSpPr>
          <p:spPr>
            <a:xfrm>
              <a:off x="1675350" y="3711925"/>
              <a:ext cx="46400" cy="9850"/>
            </a:xfrm>
            <a:custGeom>
              <a:rect b="b" l="l" r="r" t="t"/>
              <a:pathLst>
                <a:path extrusionOk="0" h="394" w="1856">
                  <a:moveTo>
                    <a:pt x="0" y="1"/>
                  </a:moveTo>
                  <a:lnTo>
                    <a:pt x="0" y="393"/>
                  </a:lnTo>
                  <a:lnTo>
                    <a:pt x="1856" y="393"/>
                  </a:lnTo>
                  <a:lnTo>
                    <a:pt x="185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18" name="Google Shape;1118;p43"/>
            <p:cNvSpPr/>
            <p:nvPr/>
          </p:nvSpPr>
          <p:spPr>
            <a:xfrm>
              <a:off x="1675350" y="3732000"/>
              <a:ext cx="32125" cy="9825"/>
            </a:xfrm>
            <a:custGeom>
              <a:rect b="b" l="l" r="r" t="t"/>
              <a:pathLst>
                <a:path extrusionOk="0" h="393" w="1285">
                  <a:moveTo>
                    <a:pt x="0" y="0"/>
                  </a:moveTo>
                  <a:lnTo>
                    <a:pt x="0" y="393"/>
                  </a:lnTo>
                  <a:lnTo>
                    <a:pt x="1285" y="393"/>
                  </a:lnTo>
                  <a:lnTo>
                    <a:pt x="1285"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119" name="Google Shape;1119;p43"/>
          <p:cNvGrpSpPr/>
          <p:nvPr/>
        </p:nvGrpSpPr>
        <p:grpSpPr>
          <a:xfrm>
            <a:off x="6243632" y="3138339"/>
            <a:ext cx="354428" cy="362441"/>
            <a:chOff x="3171000" y="4021950"/>
            <a:chExt cx="268100" cy="265875"/>
          </a:xfrm>
        </p:grpSpPr>
        <p:sp>
          <p:nvSpPr>
            <p:cNvPr id="1120" name="Google Shape;1120;p43"/>
            <p:cNvSpPr/>
            <p:nvPr/>
          </p:nvSpPr>
          <p:spPr>
            <a:xfrm>
              <a:off x="3171000" y="4058525"/>
              <a:ext cx="230200" cy="229300"/>
            </a:xfrm>
            <a:custGeom>
              <a:rect b="b" l="l" r="r" t="t"/>
              <a:pathLst>
                <a:path extrusionOk="0" h="9172" w="9208">
                  <a:moveTo>
                    <a:pt x="1782" y="6720"/>
                  </a:moveTo>
                  <a:cubicBezTo>
                    <a:pt x="1957" y="6720"/>
                    <a:pt x="2130" y="6787"/>
                    <a:pt x="2266" y="6923"/>
                  </a:cubicBezTo>
                  <a:cubicBezTo>
                    <a:pt x="2534" y="7191"/>
                    <a:pt x="2534" y="7619"/>
                    <a:pt x="2266" y="7869"/>
                  </a:cubicBezTo>
                  <a:lnTo>
                    <a:pt x="1142" y="8244"/>
                  </a:lnTo>
                  <a:lnTo>
                    <a:pt x="928" y="8047"/>
                  </a:lnTo>
                  <a:lnTo>
                    <a:pt x="1303" y="6905"/>
                  </a:lnTo>
                  <a:cubicBezTo>
                    <a:pt x="1443" y="6783"/>
                    <a:pt x="1614" y="6720"/>
                    <a:pt x="1782" y="6720"/>
                  </a:cubicBezTo>
                  <a:close/>
                  <a:moveTo>
                    <a:pt x="7494" y="0"/>
                  </a:moveTo>
                  <a:lnTo>
                    <a:pt x="839" y="6656"/>
                  </a:lnTo>
                  <a:lnTo>
                    <a:pt x="0" y="9171"/>
                  </a:lnTo>
                  <a:lnTo>
                    <a:pt x="2552" y="8333"/>
                  </a:lnTo>
                  <a:lnTo>
                    <a:pt x="9207" y="1695"/>
                  </a:lnTo>
                  <a:lnTo>
                    <a:pt x="7494"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21" name="Google Shape;1121;p43"/>
            <p:cNvSpPr/>
            <p:nvPr/>
          </p:nvSpPr>
          <p:spPr>
            <a:xfrm>
              <a:off x="3367725" y="4021950"/>
              <a:ext cx="71375" cy="69150"/>
            </a:xfrm>
            <a:custGeom>
              <a:rect b="b" l="l" r="r" t="t"/>
              <a:pathLst>
                <a:path extrusionOk="0" h="2766" w="2855">
                  <a:moveTo>
                    <a:pt x="1320" y="0"/>
                  </a:moveTo>
                  <a:cubicBezTo>
                    <a:pt x="1187" y="0"/>
                    <a:pt x="1053" y="54"/>
                    <a:pt x="946" y="161"/>
                  </a:cubicBezTo>
                  <a:lnTo>
                    <a:pt x="0" y="1089"/>
                  </a:lnTo>
                  <a:lnTo>
                    <a:pt x="1695" y="2766"/>
                  </a:lnTo>
                  <a:lnTo>
                    <a:pt x="2623" y="1838"/>
                  </a:lnTo>
                  <a:cubicBezTo>
                    <a:pt x="2855" y="1642"/>
                    <a:pt x="2855" y="1303"/>
                    <a:pt x="2641" y="1106"/>
                  </a:cubicBezTo>
                  <a:lnTo>
                    <a:pt x="1695" y="161"/>
                  </a:lnTo>
                  <a:cubicBezTo>
                    <a:pt x="1588" y="54"/>
                    <a:pt x="1454" y="0"/>
                    <a:pt x="132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122" name="Google Shape;1122;p43"/>
          <p:cNvSpPr/>
          <p:nvPr/>
        </p:nvSpPr>
        <p:spPr>
          <a:xfrm>
            <a:off x="6764408" y="3172681"/>
            <a:ext cx="394518" cy="407460"/>
          </a:xfrm>
          <a:custGeom>
            <a:rect b="b" l="l" r="r" t="t"/>
            <a:pathLst>
              <a:path extrusionOk="0" h="11956" w="11937">
                <a:moveTo>
                  <a:pt x="9225" y="1125"/>
                </a:moveTo>
                <a:lnTo>
                  <a:pt x="10831" y="2730"/>
                </a:lnTo>
                <a:lnTo>
                  <a:pt x="9814" y="3747"/>
                </a:lnTo>
                <a:lnTo>
                  <a:pt x="8975" y="2927"/>
                </a:lnTo>
                <a:lnTo>
                  <a:pt x="8583" y="3301"/>
                </a:lnTo>
                <a:lnTo>
                  <a:pt x="9421" y="4140"/>
                </a:lnTo>
                <a:lnTo>
                  <a:pt x="8368" y="5175"/>
                </a:lnTo>
                <a:lnTo>
                  <a:pt x="7548" y="4354"/>
                </a:lnTo>
                <a:lnTo>
                  <a:pt x="7173" y="4729"/>
                </a:lnTo>
                <a:lnTo>
                  <a:pt x="8012" y="5550"/>
                </a:lnTo>
                <a:lnTo>
                  <a:pt x="6977" y="6584"/>
                </a:lnTo>
                <a:lnTo>
                  <a:pt x="6138" y="5764"/>
                </a:lnTo>
                <a:lnTo>
                  <a:pt x="5763" y="6138"/>
                </a:lnTo>
                <a:lnTo>
                  <a:pt x="6602" y="6959"/>
                </a:lnTo>
                <a:lnTo>
                  <a:pt x="5549" y="7994"/>
                </a:lnTo>
                <a:lnTo>
                  <a:pt x="4728" y="7173"/>
                </a:lnTo>
                <a:lnTo>
                  <a:pt x="4354" y="7548"/>
                </a:lnTo>
                <a:lnTo>
                  <a:pt x="5175" y="8369"/>
                </a:lnTo>
                <a:lnTo>
                  <a:pt x="4140" y="9404"/>
                </a:lnTo>
                <a:lnTo>
                  <a:pt x="3319" y="8583"/>
                </a:lnTo>
                <a:lnTo>
                  <a:pt x="2944" y="8958"/>
                </a:lnTo>
                <a:lnTo>
                  <a:pt x="3765" y="9778"/>
                </a:lnTo>
                <a:lnTo>
                  <a:pt x="2748" y="10795"/>
                </a:lnTo>
                <a:lnTo>
                  <a:pt x="1160" y="9207"/>
                </a:lnTo>
                <a:lnTo>
                  <a:pt x="9225" y="1125"/>
                </a:lnTo>
                <a:close/>
                <a:moveTo>
                  <a:pt x="9225" y="1"/>
                </a:moveTo>
                <a:lnTo>
                  <a:pt x="0" y="9225"/>
                </a:lnTo>
                <a:lnTo>
                  <a:pt x="2730" y="11955"/>
                </a:lnTo>
                <a:lnTo>
                  <a:pt x="11937" y="2748"/>
                </a:lnTo>
                <a:lnTo>
                  <a:pt x="9225"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23" name="Google Shape;1123;p43"/>
          <p:cNvSpPr/>
          <p:nvPr/>
        </p:nvSpPr>
        <p:spPr>
          <a:xfrm>
            <a:off x="7318796" y="3157138"/>
            <a:ext cx="352082" cy="363191"/>
          </a:xfrm>
          <a:custGeom>
            <a:rect b="b" l="l" r="r" t="t"/>
            <a:pathLst>
              <a:path extrusionOk="0" h="10657" w="10653">
                <a:moveTo>
                  <a:pt x="6254" y="823"/>
                </a:moveTo>
                <a:cubicBezTo>
                  <a:pt x="6352" y="823"/>
                  <a:pt x="6452" y="841"/>
                  <a:pt x="6549" y="879"/>
                </a:cubicBezTo>
                <a:cubicBezTo>
                  <a:pt x="6959" y="1040"/>
                  <a:pt x="7155" y="1504"/>
                  <a:pt x="6977" y="1914"/>
                </a:cubicBezTo>
                <a:cubicBezTo>
                  <a:pt x="6867" y="2217"/>
                  <a:pt x="6554" y="2414"/>
                  <a:pt x="6237" y="2414"/>
                </a:cubicBezTo>
                <a:cubicBezTo>
                  <a:pt x="6143" y="2414"/>
                  <a:pt x="6049" y="2397"/>
                  <a:pt x="5960" y="2360"/>
                </a:cubicBezTo>
                <a:cubicBezTo>
                  <a:pt x="5532" y="2200"/>
                  <a:pt x="5353" y="1736"/>
                  <a:pt x="5514" y="1325"/>
                </a:cubicBezTo>
                <a:cubicBezTo>
                  <a:pt x="5636" y="1012"/>
                  <a:pt x="5936" y="823"/>
                  <a:pt x="6254" y="823"/>
                </a:cubicBezTo>
                <a:close/>
                <a:moveTo>
                  <a:pt x="9047" y="3609"/>
                </a:moveTo>
                <a:cubicBezTo>
                  <a:pt x="9493" y="3609"/>
                  <a:pt x="9849" y="3966"/>
                  <a:pt x="9849" y="4394"/>
                </a:cubicBezTo>
                <a:cubicBezTo>
                  <a:pt x="9849" y="4840"/>
                  <a:pt x="9493" y="5197"/>
                  <a:pt x="9047" y="5197"/>
                </a:cubicBezTo>
                <a:cubicBezTo>
                  <a:pt x="8618" y="5197"/>
                  <a:pt x="8244" y="4840"/>
                  <a:pt x="8244" y="4394"/>
                </a:cubicBezTo>
                <a:cubicBezTo>
                  <a:pt x="8244" y="3966"/>
                  <a:pt x="8618" y="3609"/>
                  <a:pt x="9047" y="3609"/>
                </a:cubicBezTo>
                <a:close/>
                <a:moveTo>
                  <a:pt x="5585" y="4662"/>
                </a:moveTo>
                <a:cubicBezTo>
                  <a:pt x="5817" y="4662"/>
                  <a:pt x="5978" y="4840"/>
                  <a:pt x="5978" y="5072"/>
                </a:cubicBezTo>
                <a:cubicBezTo>
                  <a:pt x="5978" y="5304"/>
                  <a:pt x="5817" y="5465"/>
                  <a:pt x="5585" y="5465"/>
                </a:cubicBezTo>
                <a:cubicBezTo>
                  <a:pt x="5371" y="5465"/>
                  <a:pt x="5193" y="5304"/>
                  <a:pt x="5193" y="5072"/>
                </a:cubicBezTo>
                <a:cubicBezTo>
                  <a:pt x="5193" y="4840"/>
                  <a:pt x="5371" y="4662"/>
                  <a:pt x="5585" y="4662"/>
                </a:cubicBezTo>
                <a:close/>
                <a:moveTo>
                  <a:pt x="6272" y="0"/>
                </a:moveTo>
                <a:cubicBezTo>
                  <a:pt x="5644" y="0"/>
                  <a:pt x="5041" y="377"/>
                  <a:pt x="4782" y="1004"/>
                </a:cubicBezTo>
                <a:cubicBezTo>
                  <a:pt x="4443" y="1807"/>
                  <a:pt x="4853" y="2735"/>
                  <a:pt x="5656" y="3074"/>
                </a:cubicBezTo>
                <a:cubicBezTo>
                  <a:pt x="5817" y="3145"/>
                  <a:pt x="5978" y="3163"/>
                  <a:pt x="6138" y="3181"/>
                </a:cubicBezTo>
                <a:lnTo>
                  <a:pt x="4943" y="4376"/>
                </a:lnTo>
                <a:lnTo>
                  <a:pt x="4639" y="5036"/>
                </a:lnTo>
                <a:lnTo>
                  <a:pt x="803" y="7195"/>
                </a:lnTo>
                <a:lnTo>
                  <a:pt x="0" y="8534"/>
                </a:lnTo>
                <a:lnTo>
                  <a:pt x="3854" y="6803"/>
                </a:lnTo>
                <a:lnTo>
                  <a:pt x="2124" y="10657"/>
                </a:lnTo>
                <a:lnTo>
                  <a:pt x="2124" y="10657"/>
                </a:lnTo>
                <a:lnTo>
                  <a:pt x="3462" y="9854"/>
                </a:lnTo>
                <a:lnTo>
                  <a:pt x="5603" y="6036"/>
                </a:lnTo>
                <a:lnTo>
                  <a:pt x="6245" y="5732"/>
                </a:lnTo>
                <a:lnTo>
                  <a:pt x="7459" y="4537"/>
                </a:lnTo>
                <a:cubicBezTo>
                  <a:pt x="7512" y="5376"/>
                  <a:pt x="8208" y="6000"/>
                  <a:pt x="9047" y="6000"/>
                </a:cubicBezTo>
                <a:cubicBezTo>
                  <a:pt x="9939" y="6000"/>
                  <a:pt x="10652" y="5286"/>
                  <a:pt x="10652" y="4394"/>
                </a:cubicBezTo>
                <a:cubicBezTo>
                  <a:pt x="10652" y="3520"/>
                  <a:pt x="9939" y="2806"/>
                  <a:pt x="9047" y="2806"/>
                </a:cubicBezTo>
                <a:cubicBezTo>
                  <a:pt x="8708" y="2806"/>
                  <a:pt x="8386" y="2913"/>
                  <a:pt x="8119" y="3109"/>
                </a:cubicBezTo>
                <a:lnTo>
                  <a:pt x="6834" y="3823"/>
                </a:lnTo>
                <a:lnTo>
                  <a:pt x="7548" y="2539"/>
                </a:lnTo>
                <a:cubicBezTo>
                  <a:pt x="7619" y="2431"/>
                  <a:pt x="7690" y="2307"/>
                  <a:pt x="7726" y="2200"/>
                </a:cubicBezTo>
                <a:cubicBezTo>
                  <a:pt x="8065" y="1379"/>
                  <a:pt x="7673" y="451"/>
                  <a:pt x="6852" y="112"/>
                </a:cubicBezTo>
                <a:cubicBezTo>
                  <a:pt x="6662" y="36"/>
                  <a:pt x="6466" y="0"/>
                  <a:pt x="627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124" name="Google Shape;1124;p43"/>
          <p:cNvGrpSpPr/>
          <p:nvPr/>
        </p:nvGrpSpPr>
        <p:grpSpPr>
          <a:xfrm>
            <a:off x="7832907" y="3189992"/>
            <a:ext cx="334400" cy="344821"/>
            <a:chOff x="5684575" y="4038000"/>
            <a:chExt cx="252950" cy="252950"/>
          </a:xfrm>
        </p:grpSpPr>
        <p:sp>
          <p:nvSpPr>
            <p:cNvPr id="1125" name="Google Shape;1125;p43"/>
            <p:cNvSpPr/>
            <p:nvPr/>
          </p:nvSpPr>
          <p:spPr>
            <a:xfrm>
              <a:off x="5684575" y="4038000"/>
              <a:ext cx="252950" cy="252950"/>
            </a:xfrm>
            <a:custGeom>
              <a:rect b="b" l="l" r="r" t="t"/>
              <a:pathLst>
                <a:path extrusionOk="0" h="10118" w="10118">
                  <a:moveTo>
                    <a:pt x="5068" y="803"/>
                  </a:moveTo>
                  <a:cubicBezTo>
                    <a:pt x="7405" y="803"/>
                    <a:pt x="9332" y="2730"/>
                    <a:pt x="9332" y="5068"/>
                  </a:cubicBezTo>
                  <a:cubicBezTo>
                    <a:pt x="9332" y="7405"/>
                    <a:pt x="7405" y="9314"/>
                    <a:pt x="5068" y="9314"/>
                  </a:cubicBezTo>
                  <a:cubicBezTo>
                    <a:pt x="2731" y="9314"/>
                    <a:pt x="804" y="7405"/>
                    <a:pt x="804" y="5068"/>
                  </a:cubicBezTo>
                  <a:cubicBezTo>
                    <a:pt x="804" y="2730"/>
                    <a:pt x="2731" y="803"/>
                    <a:pt x="5068" y="803"/>
                  </a:cubicBezTo>
                  <a:close/>
                  <a:moveTo>
                    <a:pt x="5068" y="1"/>
                  </a:moveTo>
                  <a:cubicBezTo>
                    <a:pt x="2267" y="1"/>
                    <a:pt x="1" y="2267"/>
                    <a:pt x="1" y="5068"/>
                  </a:cubicBezTo>
                  <a:cubicBezTo>
                    <a:pt x="1" y="7851"/>
                    <a:pt x="2267" y="10117"/>
                    <a:pt x="5068" y="10117"/>
                  </a:cubicBezTo>
                  <a:cubicBezTo>
                    <a:pt x="7851" y="10117"/>
                    <a:pt x="10118" y="7851"/>
                    <a:pt x="10118" y="5068"/>
                  </a:cubicBezTo>
                  <a:cubicBezTo>
                    <a:pt x="10118" y="2267"/>
                    <a:pt x="7851" y="1"/>
                    <a:pt x="506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26" name="Google Shape;1126;p43"/>
            <p:cNvSpPr/>
            <p:nvPr/>
          </p:nvSpPr>
          <p:spPr>
            <a:xfrm>
              <a:off x="5804575" y="4097775"/>
              <a:ext cx="58000" cy="118225"/>
            </a:xfrm>
            <a:custGeom>
              <a:rect b="b" l="l" r="r" t="t"/>
              <a:pathLst>
                <a:path extrusionOk="0" h="4729" w="2320">
                  <a:moveTo>
                    <a:pt x="0" y="0"/>
                  </a:moveTo>
                  <a:lnTo>
                    <a:pt x="0" y="2677"/>
                  </a:lnTo>
                  <a:cubicBezTo>
                    <a:pt x="0" y="2748"/>
                    <a:pt x="36" y="2820"/>
                    <a:pt x="90" y="2855"/>
                  </a:cubicBezTo>
                  <a:lnTo>
                    <a:pt x="1963" y="4729"/>
                  </a:lnTo>
                  <a:lnTo>
                    <a:pt x="2320" y="4372"/>
                  </a:lnTo>
                  <a:lnTo>
                    <a:pt x="536" y="2570"/>
                  </a:lnTo>
                  <a:lnTo>
                    <a:pt x="536"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27" name="Google Shape;1127;p43"/>
            <p:cNvSpPr/>
            <p:nvPr/>
          </p:nvSpPr>
          <p:spPr>
            <a:xfrm>
              <a:off x="5804575" y="4071450"/>
              <a:ext cx="13400" cy="13400"/>
            </a:xfrm>
            <a:custGeom>
              <a:rect b="b" l="l" r="r" t="t"/>
              <a:pathLst>
                <a:path extrusionOk="0" h="536" w="536">
                  <a:moveTo>
                    <a:pt x="268" y="1"/>
                  </a:moveTo>
                  <a:cubicBezTo>
                    <a:pt x="125" y="1"/>
                    <a:pt x="0" y="126"/>
                    <a:pt x="0" y="268"/>
                  </a:cubicBezTo>
                  <a:cubicBezTo>
                    <a:pt x="0" y="411"/>
                    <a:pt x="125" y="536"/>
                    <a:pt x="268" y="536"/>
                  </a:cubicBezTo>
                  <a:cubicBezTo>
                    <a:pt x="411" y="536"/>
                    <a:pt x="536" y="411"/>
                    <a:pt x="536" y="268"/>
                  </a:cubicBezTo>
                  <a:cubicBezTo>
                    <a:pt x="536" y="126"/>
                    <a:pt x="411" y="1"/>
                    <a:pt x="26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28" name="Google Shape;1128;p43"/>
            <p:cNvSpPr/>
            <p:nvPr/>
          </p:nvSpPr>
          <p:spPr>
            <a:xfrm>
              <a:off x="5804575" y="4244525"/>
              <a:ext cx="13400" cy="12975"/>
            </a:xfrm>
            <a:custGeom>
              <a:rect b="b" l="l" r="r" t="t"/>
              <a:pathLst>
                <a:path extrusionOk="0" h="519" w="536">
                  <a:moveTo>
                    <a:pt x="268" y="1"/>
                  </a:moveTo>
                  <a:cubicBezTo>
                    <a:pt x="125" y="1"/>
                    <a:pt x="0" y="126"/>
                    <a:pt x="0" y="268"/>
                  </a:cubicBezTo>
                  <a:cubicBezTo>
                    <a:pt x="0" y="411"/>
                    <a:pt x="125" y="518"/>
                    <a:pt x="268" y="518"/>
                  </a:cubicBezTo>
                  <a:cubicBezTo>
                    <a:pt x="411" y="518"/>
                    <a:pt x="536" y="411"/>
                    <a:pt x="536" y="268"/>
                  </a:cubicBezTo>
                  <a:cubicBezTo>
                    <a:pt x="536" y="126"/>
                    <a:pt x="411" y="1"/>
                    <a:pt x="26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29" name="Google Shape;1129;p43"/>
            <p:cNvSpPr/>
            <p:nvPr/>
          </p:nvSpPr>
          <p:spPr>
            <a:xfrm>
              <a:off x="5718025" y="4158000"/>
              <a:ext cx="13425" cy="13400"/>
            </a:xfrm>
            <a:custGeom>
              <a:rect b="b" l="l" r="r" t="t"/>
              <a:pathLst>
                <a:path extrusionOk="0" h="536" w="537">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30" name="Google Shape;1130;p43"/>
            <p:cNvSpPr/>
            <p:nvPr/>
          </p:nvSpPr>
          <p:spPr>
            <a:xfrm>
              <a:off x="5891100" y="4158000"/>
              <a:ext cx="13425" cy="13400"/>
            </a:xfrm>
            <a:custGeom>
              <a:rect b="b" l="l" r="r" t="t"/>
              <a:pathLst>
                <a:path extrusionOk="0" h="536" w="537">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131" name="Google Shape;1131;p43"/>
          <p:cNvGrpSpPr/>
          <p:nvPr/>
        </p:nvGrpSpPr>
        <p:grpSpPr>
          <a:xfrm>
            <a:off x="8426502" y="3148426"/>
            <a:ext cx="247115" cy="399520"/>
            <a:chOff x="1982675" y="3599525"/>
            <a:chExt cx="186925" cy="293075"/>
          </a:xfrm>
        </p:grpSpPr>
        <p:sp>
          <p:nvSpPr>
            <p:cNvPr id="1132" name="Google Shape;1132;p43"/>
            <p:cNvSpPr/>
            <p:nvPr/>
          </p:nvSpPr>
          <p:spPr>
            <a:xfrm>
              <a:off x="2029075" y="3639675"/>
              <a:ext cx="40175" cy="39725"/>
            </a:xfrm>
            <a:custGeom>
              <a:rect b="b" l="l" r="r" t="t"/>
              <a:pathLst>
                <a:path extrusionOk="0" h="1589" w="1607">
                  <a:moveTo>
                    <a:pt x="803" y="0"/>
                  </a:moveTo>
                  <a:cubicBezTo>
                    <a:pt x="357" y="0"/>
                    <a:pt x="0" y="357"/>
                    <a:pt x="0" y="803"/>
                  </a:cubicBezTo>
                  <a:cubicBezTo>
                    <a:pt x="0" y="1231"/>
                    <a:pt x="357" y="1588"/>
                    <a:pt x="803" y="1588"/>
                  </a:cubicBezTo>
                  <a:cubicBezTo>
                    <a:pt x="1249" y="1588"/>
                    <a:pt x="1606" y="1231"/>
                    <a:pt x="1606" y="803"/>
                  </a:cubicBezTo>
                  <a:cubicBezTo>
                    <a:pt x="1606" y="357"/>
                    <a:pt x="1249"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33" name="Google Shape;1133;p43"/>
            <p:cNvSpPr/>
            <p:nvPr/>
          </p:nvSpPr>
          <p:spPr>
            <a:xfrm>
              <a:off x="2029075" y="3599525"/>
              <a:ext cx="20100" cy="20100"/>
            </a:xfrm>
            <a:custGeom>
              <a:rect b="b" l="l" r="r" t="t"/>
              <a:pathLst>
                <a:path extrusionOk="0" h="804" w="804">
                  <a:moveTo>
                    <a:pt x="411" y="0"/>
                  </a:moveTo>
                  <a:cubicBezTo>
                    <a:pt x="197" y="0"/>
                    <a:pt x="0" y="196"/>
                    <a:pt x="0" y="411"/>
                  </a:cubicBezTo>
                  <a:cubicBezTo>
                    <a:pt x="0" y="625"/>
                    <a:pt x="197" y="803"/>
                    <a:pt x="411" y="803"/>
                  </a:cubicBezTo>
                  <a:cubicBezTo>
                    <a:pt x="625" y="803"/>
                    <a:pt x="803" y="625"/>
                    <a:pt x="803" y="411"/>
                  </a:cubicBezTo>
                  <a:cubicBezTo>
                    <a:pt x="803" y="196"/>
                    <a:pt x="625" y="0"/>
                    <a:pt x="41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34" name="Google Shape;1134;p43"/>
            <p:cNvSpPr/>
            <p:nvPr/>
          </p:nvSpPr>
          <p:spPr>
            <a:xfrm>
              <a:off x="2085725" y="3659725"/>
              <a:ext cx="20100" cy="19675"/>
            </a:xfrm>
            <a:custGeom>
              <a:rect b="b" l="l" r="r" t="t"/>
              <a:pathLst>
                <a:path extrusionOk="0" h="787" w="804">
                  <a:moveTo>
                    <a:pt x="393" y="1"/>
                  </a:moveTo>
                  <a:cubicBezTo>
                    <a:pt x="179" y="1"/>
                    <a:pt x="0" y="179"/>
                    <a:pt x="0" y="394"/>
                  </a:cubicBezTo>
                  <a:cubicBezTo>
                    <a:pt x="0" y="625"/>
                    <a:pt x="179" y="786"/>
                    <a:pt x="393" y="786"/>
                  </a:cubicBezTo>
                  <a:cubicBezTo>
                    <a:pt x="625" y="786"/>
                    <a:pt x="803" y="625"/>
                    <a:pt x="803" y="394"/>
                  </a:cubicBezTo>
                  <a:cubicBezTo>
                    <a:pt x="803" y="179"/>
                    <a:pt x="625" y="1"/>
                    <a:pt x="393"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35" name="Google Shape;1135;p43"/>
            <p:cNvSpPr/>
            <p:nvPr/>
          </p:nvSpPr>
          <p:spPr>
            <a:xfrm>
              <a:off x="2088850" y="3612900"/>
              <a:ext cx="26775" cy="26800"/>
            </a:xfrm>
            <a:custGeom>
              <a:rect b="b" l="l" r="r" t="t"/>
              <a:pathLst>
                <a:path extrusionOk="0" h="1072" w="1071">
                  <a:moveTo>
                    <a:pt x="535" y="0"/>
                  </a:moveTo>
                  <a:cubicBezTo>
                    <a:pt x="250" y="0"/>
                    <a:pt x="0" y="250"/>
                    <a:pt x="0" y="536"/>
                  </a:cubicBezTo>
                  <a:cubicBezTo>
                    <a:pt x="0" y="839"/>
                    <a:pt x="250" y="1071"/>
                    <a:pt x="535" y="1071"/>
                  </a:cubicBezTo>
                  <a:cubicBezTo>
                    <a:pt x="839" y="1071"/>
                    <a:pt x="1071" y="839"/>
                    <a:pt x="1071" y="536"/>
                  </a:cubicBezTo>
                  <a:cubicBezTo>
                    <a:pt x="1071" y="250"/>
                    <a:pt x="839" y="0"/>
                    <a:pt x="53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36" name="Google Shape;1136;p43"/>
            <p:cNvSpPr/>
            <p:nvPr/>
          </p:nvSpPr>
          <p:spPr>
            <a:xfrm>
              <a:off x="1982675" y="3689625"/>
              <a:ext cx="186925" cy="202975"/>
            </a:xfrm>
            <a:custGeom>
              <a:rect b="b" l="l" r="r" t="t"/>
              <a:pathLst>
                <a:path extrusionOk="0" h="8119" w="7477">
                  <a:moveTo>
                    <a:pt x="6549" y="536"/>
                  </a:moveTo>
                  <a:cubicBezTo>
                    <a:pt x="6460" y="696"/>
                    <a:pt x="6388" y="928"/>
                    <a:pt x="6388" y="1196"/>
                  </a:cubicBezTo>
                  <a:lnTo>
                    <a:pt x="6388" y="1446"/>
                  </a:lnTo>
                  <a:cubicBezTo>
                    <a:pt x="5978" y="1285"/>
                    <a:pt x="5318" y="1053"/>
                    <a:pt x="4658" y="1053"/>
                  </a:cubicBezTo>
                  <a:cubicBezTo>
                    <a:pt x="3944" y="1053"/>
                    <a:pt x="3498" y="1178"/>
                    <a:pt x="3052" y="1303"/>
                  </a:cubicBezTo>
                  <a:cubicBezTo>
                    <a:pt x="2552" y="1428"/>
                    <a:pt x="2035" y="1571"/>
                    <a:pt x="1071" y="1588"/>
                  </a:cubicBezTo>
                  <a:lnTo>
                    <a:pt x="1071" y="1196"/>
                  </a:lnTo>
                  <a:cubicBezTo>
                    <a:pt x="1071" y="928"/>
                    <a:pt x="982" y="696"/>
                    <a:pt x="893" y="536"/>
                  </a:cubicBezTo>
                  <a:close/>
                  <a:moveTo>
                    <a:pt x="5585" y="2249"/>
                  </a:moveTo>
                  <a:lnTo>
                    <a:pt x="5585" y="2784"/>
                  </a:lnTo>
                  <a:lnTo>
                    <a:pt x="3997" y="2784"/>
                  </a:lnTo>
                  <a:lnTo>
                    <a:pt x="3997" y="2249"/>
                  </a:lnTo>
                  <a:close/>
                  <a:moveTo>
                    <a:pt x="5585" y="3319"/>
                  </a:moveTo>
                  <a:lnTo>
                    <a:pt x="5585" y="3854"/>
                  </a:lnTo>
                  <a:lnTo>
                    <a:pt x="3997" y="3854"/>
                  </a:lnTo>
                  <a:lnTo>
                    <a:pt x="3997" y="3319"/>
                  </a:lnTo>
                  <a:close/>
                  <a:moveTo>
                    <a:pt x="5585" y="4390"/>
                  </a:moveTo>
                  <a:lnTo>
                    <a:pt x="5585" y="4925"/>
                  </a:lnTo>
                  <a:lnTo>
                    <a:pt x="3997" y="4925"/>
                  </a:lnTo>
                  <a:lnTo>
                    <a:pt x="3997" y="4390"/>
                  </a:lnTo>
                  <a:close/>
                  <a:moveTo>
                    <a:pt x="5585" y="5442"/>
                  </a:moveTo>
                  <a:lnTo>
                    <a:pt x="5585" y="5978"/>
                  </a:lnTo>
                  <a:lnTo>
                    <a:pt x="3997" y="5978"/>
                  </a:lnTo>
                  <a:lnTo>
                    <a:pt x="3997" y="5442"/>
                  </a:lnTo>
                  <a:close/>
                  <a:moveTo>
                    <a:pt x="5585" y="6513"/>
                  </a:moveTo>
                  <a:lnTo>
                    <a:pt x="5585" y="7048"/>
                  </a:lnTo>
                  <a:lnTo>
                    <a:pt x="3997" y="7048"/>
                  </a:lnTo>
                  <a:lnTo>
                    <a:pt x="3997" y="6513"/>
                  </a:lnTo>
                  <a:close/>
                  <a:moveTo>
                    <a:pt x="268" y="0"/>
                  </a:moveTo>
                  <a:cubicBezTo>
                    <a:pt x="143" y="0"/>
                    <a:pt x="36" y="72"/>
                    <a:pt x="18" y="197"/>
                  </a:cubicBezTo>
                  <a:cubicBezTo>
                    <a:pt x="1" y="322"/>
                    <a:pt x="36" y="429"/>
                    <a:pt x="143" y="500"/>
                  </a:cubicBezTo>
                  <a:cubicBezTo>
                    <a:pt x="143" y="500"/>
                    <a:pt x="554" y="714"/>
                    <a:pt x="554" y="1196"/>
                  </a:cubicBezTo>
                  <a:lnTo>
                    <a:pt x="554" y="7316"/>
                  </a:lnTo>
                  <a:cubicBezTo>
                    <a:pt x="554" y="7762"/>
                    <a:pt x="911" y="8119"/>
                    <a:pt x="1339" y="8119"/>
                  </a:cubicBezTo>
                  <a:lnTo>
                    <a:pt x="6138" y="8119"/>
                  </a:lnTo>
                  <a:cubicBezTo>
                    <a:pt x="6567" y="8119"/>
                    <a:pt x="6924" y="7762"/>
                    <a:pt x="6924" y="7316"/>
                  </a:cubicBezTo>
                  <a:lnTo>
                    <a:pt x="6924" y="1196"/>
                  </a:lnTo>
                  <a:cubicBezTo>
                    <a:pt x="6924" y="714"/>
                    <a:pt x="7298" y="500"/>
                    <a:pt x="7316" y="500"/>
                  </a:cubicBezTo>
                  <a:cubicBezTo>
                    <a:pt x="7405" y="429"/>
                    <a:pt x="7477" y="322"/>
                    <a:pt x="7441" y="197"/>
                  </a:cubicBezTo>
                  <a:cubicBezTo>
                    <a:pt x="7405" y="72"/>
                    <a:pt x="7298" y="0"/>
                    <a:pt x="717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137" name="Google Shape;1137;p43"/>
          <p:cNvGrpSpPr/>
          <p:nvPr/>
        </p:nvGrpSpPr>
        <p:grpSpPr>
          <a:xfrm>
            <a:off x="8932510" y="3148425"/>
            <a:ext cx="178106" cy="398940"/>
            <a:chOff x="2397075" y="3602200"/>
            <a:chExt cx="134725" cy="292650"/>
          </a:xfrm>
        </p:grpSpPr>
        <p:sp>
          <p:nvSpPr>
            <p:cNvPr id="1138" name="Google Shape;1138;p43"/>
            <p:cNvSpPr/>
            <p:nvPr/>
          </p:nvSpPr>
          <p:spPr>
            <a:xfrm>
              <a:off x="2460850" y="3602200"/>
              <a:ext cx="20100" cy="20100"/>
            </a:xfrm>
            <a:custGeom>
              <a:rect b="b" l="l" r="r" t="t"/>
              <a:pathLst>
                <a:path extrusionOk="0" h="804" w="804">
                  <a:moveTo>
                    <a:pt x="411" y="0"/>
                  </a:moveTo>
                  <a:cubicBezTo>
                    <a:pt x="197" y="0"/>
                    <a:pt x="1" y="197"/>
                    <a:pt x="1" y="411"/>
                  </a:cubicBezTo>
                  <a:cubicBezTo>
                    <a:pt x="1" y="625"/>
                    <a:pt x="197" y="803"/>
                    <a:pt x="411" y="803"/>
                  </a:cubicBezTo>
                  <a:cubicBezTo>
                    <a:pt x="625" y="803"/>
                    <a:pt x="804" y="625"/>
                    <a:pt x="804" y="411"/>
                  </a:cubicBezTo>
                  <a:cubicBezTo>
                    <a:pt x="804" y="197"/>
                    <a:pt x="625" y="0"/>
                    <a:pt x="41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39" name="Google Shape;1139;p43"/>
            <p:cNvSpPr/>
            <p:nvPr/>
          </p:nvSpPr>
          <p:spPr>
            <a:xfrm>
              <a:off x="2477800" y="3632075"/>
              <a:ext cx="19675" cy="20100"/>
            </a:xfrm>
            <a:custGeom>
              <a:rect b="b" l="l" r="r" t="t"/>
              <a:pathLst>
                <a:path extrusionOk="0" h="804" w="787">
                  <a:moveTo>
                    <a:pt x="393" y="1"/>
                  </a:moveTo>
                  <a:cubicBezTo>
                    <a:pt x="179" y="1"/>
                    <a:pt x="1" y="197"/>
                    <a:pt x="1" y="411"/>
                  </a:cubicBezTo>
                  <a:cubicBezTo>
                    <a:pt x="1" y="625"/>
                    <a:pt x="179" y="804"/>
                    <a:pt x="393" y="804"/>
                  </a:cubicBezTo>
                  <a:cubicBezTo>
                    <a:pt x="625" y="804"/>
                    <a:pt x="786" y="625"/>
                    <a:pt x="786" y="411"/>
                  </a:cubicBezTo>
                  <a:cubicBezTo>
                    <a:pt x="786" y="197"/>
                    <a:pt x="625" y="1"/>
                    <a:pt x="393"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40" name="Google Shape;1140;p43"/>
            <p:cNvSpPr/>
            <p:nvPr/>
          </p:nvSpPr>
          <p:spPr>
            <a:xfrm>
              <a:off x="2441225" y="3625400"/>
              <a:ext cx="19650" cy="20075"/>
            </a:xfrm>
            <a:custGeom>
              <a:rect b="b" l="l" r="r" t="t"/>
              <a:pathLst>
                <a:path extrusionOk="0" h="803" w="786">
                  <a:moveTo>
                    <a:pt x="393" y="0"/>
                  </a:moveTo>
                  <a:cubicBezTo>
                    <a:pt x="179" y="0"/>
                    <a:pt x="1" y="196"/>
                    <a:pt x="1" y="410"/>
                  </a:cubicBezTo>
                  <a:cubicBezTo>
                    <a:pt x="1" y="625"/>
                    <a:pt x="179" y="803"/>
                    <a:pt x="393" y="803"/>
                  </a:cubicBezTo>
                  <a:cubicBezTo>
                    <a:pt x="625" y="803"/>
                    <a:pt x="786" y="625"/>
                    <a:pt x="786" y="410"/>
                  </a:cubicBezTo>
                  <a:cubicBezTo>
                    <a:pt x="786" y="196"/>
                    <a:pt x="625" y="0"/>
                    <a:pt x="39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41" name="Google Shape;1141;p43"/>
            <p:cNvSpPr/>
            <p:nvPr/>
          </p:nvSpPr>
          <p:spPr>
            <a:xfrm>
              <a:off x="2444350" y="3658850"/>
              <a:ext cx="26800" cy="26325"/>
            </a:xfrm>
            <a:custGeom>
              <a:rect b="b" l="l" r="r" t="t"/>
              <a:pathLst>
                <a:path extrusionOk="0" h="1053" w="1072">
                  <a:moveTo>
                    <a:pt x="536" y="0"/>
                  </a:moveTo>
                  <a:cubicBezTo>
                    <a:pt x="251" y="0"/>
                    <a:pt x="1" y="232"/>
                    <a:pt x="1" y="536"/>
                  </a:cubicBezTo>
                  <a:cubicBezTo>
                    <a:pt x="1" y="821"/>
                    <a:pt x="251" y="1053"/>
                    <a:pt x="536" y="1053"/>
                  </a:cubicBezTo>
                  <a:cubicBezTo>
                    <a:pt x="839" y="1053"/>
                    <a:pt x="1071" y="821"/>
                    <a:pt x="1071" y="536"/>
                  </a:cubicBezTo>
                  <a:cubicBezTo>
                    <a:pt x="1071" y="232"/>
                    <a:pt x="839" y="0"/>
                    <a:pt x="53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42" name="Google Shape;1142;p43"/>
            <p:cNvSpPr/>
            <p:nvPr/>
          </p:nvSpPr>
          <p:spPr>
            <a:xfrm>
              <a:off x="2397075" y="3691850"/>
              <a:ext cx="134725" cy="203000"/>
            </a:xfrm>
            <a:custGeom>
              <a:rect b="b" l="l" r="r" t="t"/>
              <a:pathLst>
                <a:path extrusionOk="0" h="8120" w="5389">
                  <a:moveTo>
                    <a:pt x="3408" y="536"/>
                  </a:moveTo>
                  <a:cubicBezTo>
                    <a:pt x="3301" y="714"/>
                    <a:pt x="3230" y="928"/>
                    <a:pt x="3230" y="1196"/>
                  </a:cubicBezTo>
                  <a:lnTo>
                    <a:pt x="3230" y="1731"/>
                  </a:lnTo>
                  <a:lnTo>
                    <a:pt x="2159" y="1731"/>
                  </a:lnTo>
                  <a:lnTo>
                    <a:pt x="2159" y="1196"/>
                  </a:lnTo>
                  <a:cubicBezTo>
                    <a:pt x="2159" y="928"/>
                    <a:pt x="2088" y="714"/>
                    <a:pt x="1999" y="536"/>
                  </a:cubicBezTo>
                  <a:close/>
                  <a:moveTo>
                    <a:pt x="1356" y="1"/>
                  </a:moveTo>
                  <a:cubicBezTo>
                    <a:pt x="1267" y="1"/>
                    <a:pt x="1160" y="72"/>
                    <a:pt x="1107" y="161"/>
                  </a:cubicBezTo>
                  <a:cubicBezTo>
                    <a:pt x="1053" y="286"/>
                    <a:pt x="1089" y="447"/>
                    <a:pt x="1232" y="518"/>
                  </a:cubicBezTo>
                  <a:cubicBezTo>
                    <a:pt x="1232" y="518"/>
                    <a:pt x="1624" y="732"/>
                    <a:pt x="1624" y="1196"/>
                  </a:cubicBezTo>
                  <a:lnTo>
                    <a:pt x="1624" y="3551"/>
                  </a:lnTo>
                  <a:lnTo>
                    <a:pt x="107" y="6995"/>
                  </a:lnTo>
                  <a:cubicBezTo>
                    <a:pt x="0" y="7245"/>
                    <a:pt x="18" y="7530"/>
                    <a:pt x="161" y="7762"/>
                  </a:cubicBezTo>
                  <a:cubicBezTo>
                    <a:pt x="322" y="7976"/>
                    <a:pt x="571" y="8119"/>
                    <a:pt x="821" y="8119"/>
                  </a:cubicBezTo>
                  <a:lnTo>
                    <a:pt x="4550" y="8119"/>
                  </a:lnTo>
                  <a:cubicBezTo>
                    <a:pt x="4818" y="8119"/>
                    <a:pt x="5068" y="7976"/>
                    <a:pt x="5210" y="7762"/>
                  </a:cubicBezTo>
                  <a:cubicBezTo>
                    <a:pt x="5371" y="7530"/>
                    <a:pt x="5389" y="7245"/>
                    <a:pt x="5282" y="6995"/>
                  </a:cubicBezTo>
                  <a:lnTo>
                    <a:pt x="3747" y="3551"/>
                  </a:lnTo>
                  <a:lnTo>
                    <a:pt x="3747" y="1196"/>
                  </a:lnTo>
                  <a:cubicBezTo>
                    <a:pt x="3747" y="732"/>
                    <a:pt x="4140" y="536"/>
                    <a:pt x="4158" y="518"/>
                  </a:cubicBezTo>
                  <a:cubicBezTo>
                    <a:pt x="4283" y="447"/>
                    <a:pt x="4336" y="286"/>
                    <a:pt x="4283" y="161"/>
                  </a:cubicBezTo>
                  <a:cubicBezTo>
                    <a:pt x="4211" y="72"/>
                    <a:pt x="4122" y="1"/>
                    <a:pt x="4015"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143" name="Google Shape;1143;p43"/>
          <p:cNvGrpSpPr/>
          <p:nvPr/>
        </p:nvGrpSpPr>
        <p:grpSpPr>
          <a:xfrm>
            <a:off x="2566625" y="3832849"/>
            <a:ext cx="246520" cy="383741"/>
            <a:chOff x="2717350" y="3603525"/>
            <a:chExt cx="186475" cy="281500"/>
          </a:xfrm>
        </p:grpSpPr>
        <p:sp>
          <p:nvSpPr>
            <p:cNvPr id="1144" name="Google Shape;1144;p43"/>
            <p:cNvSpPr/>
            <p:nvPr/>
          </p:nvSpPr>
          <p:spPr>
            <a:xfrm>
              <a:off x="2741875" y="3786425"/>
              <a:ext cx="60250" cy="35250"/>
            </a:xfrm>
            <a:custGeom>
              <a:rect b="b" l="l" r="r" t="t"/>
              <a:pathLst>
                <a:path extrusionOk="0" h="1410" w="2410">
                  <a:moveTo>
                    <a:pt x="197" y="0"/>
                  </a:moveTo>
                  <a:lnTo>
                    <a:pt x="1" y="500"/>
                  </a:lnTo>
                  <a:lnTo>
                    <a:pt x="2213" y="1410"/>
                  </a:lnTo>
                  <a:lnTo>
                    <a:pt x="2410" y="910"/>
                  </a:lnTo>
                  <a:lnTo>
                    <a:pt x="197"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45" name="Google Shape;1145;p43"/>
            <p:cNvSpPr/>
            <p:nvPr/>
          </p:nvSpPr>
          <p:spPr>
            <a:xfrm>
              <a:off x="2820400" y="3718625"/>
              <a:ext cx="26775" cy="26775"/>
            </a:xfrm>
            <a:custGeom>
              <a:rect b="b" l="l" r="r" t="t"/>
              <a:pathLst>
                <a:path extrusionOk="0" h="1071" w="1071">
                  <a:moveTo>
                    <a:pt x="535" y="0"/>
                  </a:moveTo>
                  <a:cubicBezTo>
                    <a:pt x="250" y="0"/>
                    <a:pt x="0" y="250"/>
                    <a:pt x="0" y="535"/>
                  </a:cubicBezTo>
                  <a:cubicBezTo>
                    <a:pt x="0" y="839"/>
                    <a:pt x="250" y="1071"/>
                    <a:pt x="535" y="1071"/>
                  </a:cubicBezTo>
                  <a:cubicBezTo>
                    <a:pt x="839" y="1071"/>
                    <a:pt x="1071" y="839"/>
                    <a:pt x="1071" y="535"/>
                  </a:cubicBezTo>
                  <a:cubicBezTo>
                    <a:pt x="1071" y="250"/>
                    <a:pt x="839" y="0"/>
                    <a:pt x="53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46" name="Google Shape;1146;p43"/>
            <p:cNvSpPr/>
            <p:nvPr/>
          </p:nvSpPr>
          <p:spPr>
            <a:xfrm>
              <a:off x="2820400" y="3718625"/>
              <a:ext cx="26775" cy="26775"/>
            </a:xfrm>
            <a:custGeom>
              <a:rect b="b" l="l" r="r" t="t"/>
              <a:pathLst>
                <a:path extrusionOk="0" h="1071" w="1071">
                  <a:moveTo>
                    <a:pt x="535" y="0"/>
                  </a:moveTo>
                  <a:cubicBezTo>
                    <a:pt x="250" y="0"/>
                    <a:pt x="0" y="250"/>
                    <a:pt x="0" y="535"/>
                  </a:cubicBezTo>
                  <a:cubicBezTo>
                    <a:pt x="0" y="839"/>
                    <a:pt x="250" y="1071"/>
                    <a:pt x="535" y="1071"/>
                  </a:cubicBezTo>
                  <a:cubicBezTo>
                    <a:pt x="839" y="1071"/>
                    <a:pt x="1071" y="839"/>
                    <a:pt x="1071" y="535"/>
                  </a:cubicBezTo>
                  <a:cubicBezTo>
                    <a:pt x="1071" y="250"/>
                    <a:pt x="839" y="0"/>
                    <a:pt x="53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47" name="Google Shape;1147;p43"/>
            <p:cNvSpPr/>
            <p:nvPr/>
          </p:nvSpPr>
          <p:spPr>
            <a:xfrm>
              <a:off x="2717350" y="3603525"/>
              <a:ext cx="186475" cy="281500"/>
            </a:xfrm>
            <a:custGeom>
              <a:rect b="b" l="l" r="r" t="t"/>
              <a:pathLst>
                <a:path extrusionOk="0" h="11260" w="7459">
                  <a:moveTo>
                    <a:pt x="4657" y="4337"/>
                  </a:moveTo>
                  <a:cubicBezTo>
                    <a:pt x="5103" y="4337"/>
                    <a:pt x="5460" y="4711"/>
                    <a:pt x="5460" y="5139"/>
                  </a:cubicBezTo>
                  <a:cubicBezTo>
                    <a:pt x="5460" y="5586"/>
                    <a:pt x="5103" y="5942"/>
                    <a:pt x="4657" y="5942"/>
                  </a:cubicBezTo>
                  <a:cubicBezTo>
                    <a:pt x="4229" y="5942"/>
                    <a:pt x="3854" y="5586"/>
                    <a:pt x="3854" y="5139"/>
                  </a:cubicBezTo>
                  <a:cubicBezTo>
                    <a:pt x="3854" y="4711"/>
                    <a:pt x="4229" y="4337"/>
                    <a:pt x="4657" y="4337"/>
                  </a:cubicBezTo>
                  <a:close/>
                  <a:moveTo>
                    <a:pt x="5086" y="1"/>
                  </a:moveTo>
                  <a:lnTo>
                    <a:pt x="4800" y="715"/>
                  </a:lnTo>
                  <a:lnTo>
                    <a:pt x="4425" y="554"/>
                  </a:lnTo>
                  <a:lnTo>
                    <a:pt x="2177" y="5978"/>
                  </a:lnTo>
                  <a:cubicBezTo>
                    <a:pt x="2070" y="6246"/>
                    <a:pt x="2106" y="6531"/>
                    <a:pt x="2284" y="6745"/>
                  </a:cubicBezTo>
                  <a:lnTo>
                    <a:pt x="2142" y="7102"/>
                  </a:lnTo>
                  <a:lnTo>
                    <a:pt x="2873" y="7405"/>
                  </a:lnTo>
                  <a:lnTo>
                    <a:pt x="3016" y="7066"/>
                  </a:lnTo>
                  <a:cubicBezTo>
                    <a:pt x="3301" y="7013"/>
                    <a:pt x="3533" y="6852"/>
                    <a:pt x="3658" y="6585"/>
                  </a:cubicBezTo>
                  <a:lnTo>
                    <a:pt x="3801" y="6210"/>
                  </a:lnTo>
                  <a:lnTo>
                    <a:pt x="5621" y="6210"/>
                  </a:lnTo>
                  <a:cubicBezTo>
                    <a:pt x="5692" y="6460"/>
                    <a:pt x="5728" y="6727"/>
                    <a:pt x="5728" y="6995"/>
                  </a:cubicBezTo>
                  <a:cubicBezTo>
                    <a:pt x="5728" y="8762"/>
                    <a:pt x="4301" y="10189"/>
                    <a:pt x="2534" y="10189"/>
                  </a:cubicBezTo>
                  <a:lnTo>
                    <a:pt x="0" y="10189"/>
                  </a:lnTo>
                  <a:lnTo>
                    <a:pt x="0" y="10992"/>
                  </a:lnTo>
                  <a:lnTo>
                    <a:pt x="0" y="11259"/>
                  </a:lnTo>
                  <a:lnTo>
                    <a:pt x="7459" y="11259"/>
                  </a:lnTo>
                  <a:lnTo>
                    <a:pt x="7459" y="10992"/>
                  </a:lnTo>
                  <a:lnTo>
                    <a:pt x="7459" y="10189"/>
                  </a:lnTo>
                  <a:lnTo>
                    <a:pt x="4925" y="10189"/>
                  </a:lnTo>
                  <a:cubicBezTo>
                    <a:pt x="5889" y="9457"/>
                    <a:pt x="6513" y="8298"/>
                    <a:pt x="6513" y="6995"/>
                  </a:cubicBezTo>
                  <a:cubicBezTo>
                    <a:pt x="6513" y="5657"/>
                    <a:pt x="5853" y="4461"/>
                    <a:pt x="4818" y="3748"/>
                  </a:cubicBezTo>
                  <a:lnTo>
                    <a:pt x="5889" y="1161"/>
                  </a:lnTo>
                  <a:lnTo>
                    <a:pt x="5532" y="1018"/>
                  </a:lnTo>
                  <a:lnTo>
                    <a:pt x="5817" y="286"/>
                  </a:lnTo>
                  <a:lnTo>
                    <a:pt x="508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148" name="Google Shape;1148;p43"/>
          <p:cNvSpPr/>
          <p:nvPr/>
        </p:nvSpPr>
        <p:spPr>
          <a:xfrm>
            <a:off x="9368466" y="3172920"/>
            <a:ext cx="387478" cy="335143"/>
          </a:xfrm>
          <a:custGeom>
            <a:rect b="b" l="l" r="r" t="t"/>
            <a:pathLst>
              <a:path extrusionOk="0" h="9834" w="11724">
                <a:moveTo>
                  <a:pt x="3515" y="520"/>
                </a:moveTo>
                <a:cubicBezTo>
                  <a:pt x="3480" y="627"/>
                  <a:pt x="3462" y="769"/>
                  <a:pt x="3462" y="930"/>
                </a:cubicBezTo>
                <a:lnTo>
                  <a:pt x="3462" y="2125"/>
                </a:lnTo>
                <a:cubicBezTo>
                  <a:pt x="3462" y="2125"/>
                  <a:pt x="3194" y="1983"/>
                  <a:pt x="2927" y="1983"/>
                </a:cubicBezTo>
                <a:cubicBezTo>
                  <a:pt x="2677" y="1983"/>
                  <a:pt x="2409" y="2125"/>
                  <a:pt x="2409" y="2125"/>
                </a:cubicBezTo>
                <a:lnTo>
                  <a:pt x="2409" y="930"/>
                </a:lnTo>
                <a:cubicBezTo>
                  <a:pt x="2409" y="769"/>
                  <a:pt x="2391" y="627"/>
                  <a:pt x="2374" y="520"/>
                </a:cubicBezTo>
                <a:close/>
                <a:moveTo>
                  <a:pt x="6442" y="520"/>
                </a:moveTo>
                <a:cubicBezTo>
                  <a:pt x="6406" y="627"/>
                  <a:pt x="6388" y="769"/>
                  <a:pt x="6388" y="930"/>
                </a:cubicBezTo>
                <a:lnTo>
                  <a:pt x="6388" y="2125"/>
                </a:lnTo>
                <a:cubicBezTo>
                  <a:pt x="6388" y="2125"/>
                  <a:pt x="6138" y="1983"/>
                  <a:pt x="5871" y="1983"/>
                </a:cubicBezTo>
                <a:cubicBezTo>
                  <a:pt x="5603" y="1983"/>
                  <a:pt x="5335" y="2125"/>
                  <a:pt x="5335" y="2125"/>
                </a:cubicBezTo>
                <a:lnTo>
                  <a:pt x="5335" y="930"/>
                </a:lnTo>
                <a:cubicBezTo>
                  <a:pt x="5335" y="769"/>
                  <a:pt x="5318" y="627"/>
                  <a:pt x="5300" y="520"/>
                </a:cubicBezTo>
                <a:close/>
                <a:moveTo>
                  <a:pt x="9368" y="520"/>
                </a:moveTo>
                <a:cubicBezTo>
                  <a:pt x="9350" y="627"/>
                  <a:pt x="9332" y="769"/>
                  <a:pt x="9332" y="930"/>
                </a:cubicBezTo>
                <a:lnTo>
                  <a:pt x="9332" y="2125"/>
                </a:lnTo>
                <a:cubicBezTo>
                  <a:pt x="9332" y="2125"/>
                  <a:pt x="9065" y="1983"/>
                  <a:pt x="8797" y="1983"/>
                </a:cubicBezTo>
                <a:cubicBezTo>
                  <a:pt x="8529" y="1983"/>
                  <a:pt x="8262" y="2125"/>
                  <a:pt x="8262" y="2125"/>
                </a:cubicBezTo>
                <a:lnTo>
                  <a:pt x="8262" y="930"/>
                </a:lnTo>
                <a:cubicBezTo>
                  <a:pt x="8262" y="769"/>
                  <a:pt x="8244" y="627"/>
                  <a:pt x="8226" y="520"/>
                </a:cubicBezTo>
                <a:close/>
                <a:moveTo>
                  <a:pt x="10653" y="3321"/>
                </a:moveTo>
                <a:lnTo>
                  <a:pt x="10653" y="9048"/>
                </a:lnTo>
                <a:lnTo>
                  <a:pt x="1071" y="9048"/>
                </a:lnTo>
                <a:lnTo>
                  <a:pt x="1071" y="3321"/>
                </a:lnTo>
                <a:lnTo>
                  <a:pt x="1874" y="3321"/>
                </a:lnTo>
                <a:lnTo>
                  <a:pt x="1874" y="7443"/>
                </a:lnTo>
                <a:cubicBezTo>
                  <a:pt x="1874" y="8031"/>
                  <a:pt x="2356" y="8513"/>
                  <a:pt x="2927" y="8513"/>
                </a:cubicBezTo>
                <a:cubicBezTo>
                  <a:pt x="3533" y="8513"/>
                  <a:pt x="3997" y="8031"/>
                  <a:pt x="3997" y="7443"/>
                </a:cubicBezTo>
                <a:lnTo>
                  <a:pt x="3997" y="3321"/>
                </a:lnTo>
                <a:lnTo>
                  <a:pt x="4800" y="3321"/>
                </a:lnTo>
                <a:lnTo>
                  <a:pt x="4800" y="7443"/>
                </a:lnTo>
                <a:cubicBezTo>
                  <a:pt x="4800" y="8031"/>
                  <a:pt x="5282" y="8513"/>
                  <a:pt x="5871" y="8513"/>
                </a:cubicBezTo>
                <a:cubicBezTo>
                  <a:pt x="6459" y="8513"/>
                  <a:pt x="6923" y="8031"/>
                  <a:pt x="6923" y="7443"/>
                </a:cubicBezTo>
                <a:lnTo>
                  <a:pt x="6923" y="3321"/>
                </a:lnTo>
                <a:lnTo>
                  <a:pt x="7726" y="3321"/>
                </a:lnTo>
                <a:lnTo>
                  <a:pt x="7726" y="7443"/>
                </a:lnTo>
                <a:cubicBezTo>
                  <a:pt x="7726" y="8031"/>
                  <a:pt x="8208" y="8513"/>
                  <a:pt x="8797" y="8513"/>
                </a:cubicBezTo>
                <a:cubicBezTo>
                  <a:pt x="9386" y="8513"/>
                  <a:pt x="9850" y="8031"/>
                  <a:pt x="9850" y="7443"/>
                </a:cubicBezTo>
                <a:lnTo>
                  <a:pt x="9850" y="3321"/>
                </a:lnTo>
                <a:close/>
                <a:moveTo>
                  <a:pt x="1861" y="0"/>
                </a:moveTo>
                <a:cubicBezTo>
                  <a:pt x="1718" y="0"/>
                  <a:pt x="1623" y="118"/>
                  <a:pt x="1606" y="252"/>
                </a:cubicBezTo>
                <a:cubicBezTo>
                  <a:pt x="1606" y="359"/>
                  <a:pt x="1695" y="484"/>
                  <a:pt x="1803" y="520"/>
                </a:cubicBezTo>
                <a:cubicBezTo>
                  <a:pt x="1820" y="537"/>
                  <a:pt x="1874" y="645"/>
                  <a:pt x="1874" y="930"/>
                </a:cubicBezTo>
                <a:lnTo>
                  <a:pt x="1874" y="2786"/>
                </a:lnTo>
                <a:lnTo>
                  <a:pt x="1071" y="2786"/>
                </a:lnTo>
                <a:lnTo>
                  <a:pt x="1071" y="1590"/>
                </a:lnTo>
                <a:lnTo>
                  <a:pt x="536" y="1590"/>
                </a:lnTo>
                <a:lnTo>
                  <a:pt x="536" y="9048"/>
                </a:lnTo>
                <a:lnTo>
                  <a:pt x="0" y="9048"/>
                </a:lnTo>
                <a:lnTo>
                  <a:pt x="0" y="9833"/>
                </a:lnTo>
                <a:lnTo>
                  <a:pt x="11723" y="9833"/>
                </a:lnTo>
                <a:lnTo>
                  <a:pt x="11723" y="9048"/>
                </a:lnTo>
                <a:lnTo>
                  <a:pt x="11188" y="9048"/>
                </a:lnTo>
                <a:lnTo>
                  <a:pt x="11188" y="1590"/>
                </a:lnTo>
                <a:lnTo>
                  <a:pt x="10653" y="1590"/>
                </a:lnTo>
                <a:lnTo>
                  <a:pt x="10653" y="2786"/>
                </a:lnTo>
                <a:lnTo>
                  <a:pt x="9850" y="2786"/>
                </a:lnTo>
                <a:lnTo>
                  <a:pt x="9850" y="930"/>
                </a:lnTo>
                <a:cubicBezTo>
                  <a:pt x="9850" y="645"/>
                  <a:pt x="9921" y="537"/>
                  <a:pt x="9921" y="520"/>
                </a:cubicBezTo>
                <a:cubicBezTo>
                  <a:pt x="10046" y="484"/>
                  <a:pt x="10117" y="377"/>
                  <a:pt x="10117" y="252"/>
                </a:cubicBezTo>
                <a:cubicBezTo>
                  <a:pt x="10117" y="118"/>
                  <a:pt x="10024" y="0"/>
                  <a:pt x="9880" y="0"/>
                </a:cubicBezTo>
                <a:cubicBezTo>
                  <a:pt x="9870" y="0"/>
                  <a:pt x="9860" y="1"/>
                  <a:pt x="9850" y="2"/>
                </a:cubicBezTo>
                <a:lnTo>
                  <a:pt x="7744" y="2"/>
                </a:lnTo>
                <a:cubicBezTo>
                  <a:pt x="7735" y="1"/>
                  <a:pt x="7726" y="0"/>
                  <a:pt x="7717" y="0"/>
                </a:cubicBezTo>
                <a:cubicBezTo>
                  <a:pt x="7586" y="0"/>
                  <a:pt x="7475" y="118"/>
                  <a:pt x="7459" y="252"/>
                </a:cubicBezTo>
                <a:cubicBezTo>
                  <a:pt x="7459" y="359"/>
                  <a:pt x="7548" y="484"/>
                  <a:pt x="7655" y="520"/>
                </a:cubicBezTo>
                <a:cubicBezTo>
                  <a:pt x="7673" y="537"/>
                  <a:pt x="7726" y="645"/>
                  <a:pt x="7726" y="930"/>
                </a:cubicBezTo>
                <a:lnTo>
                  <a:pt x="7726" y="2786"/>
                </a:lnTo>
                <a:lnTo>
                  <a:pt x="6923" y="2786"/>
                </a:lnTo>
                <a:lnTo>
                  <a:pt x="6923" y="930"/>
                </a:lnTo>
                <a:cubicBezTo>
                  <a:pt x="6923" y="645"/>
                  <a:pt x="6995" y="537"/>
                  <a:pt x="6995" y="520"/>
                </a:cubicBezTo>
                <a:cubicBezTo>
                  <a:pt x="7120" y="484"/>
                  <a:pt x="7191" y="377"/>
                  <a:pt x="7191" y="252"/>
                </a:cubicBezTo>
                <a:cubicBezTo>
                  <a:pt x="7191" y="118"/>
                  <a:pt x="7097" y="0"/>
                  <a:pt x="6954" y="0"/>
                </a:cubicBezTo>
                <a:cubicBezTo>
                  <a:pt x="6944" y="0"/>
                  <a:pt x="6934" y="1"/>
                  <a:pt x="6923" y="2"/>
                </a:cubicBezTo>
                <a:lnTo>
                  <a:pt x="4818" y="2"/>
                </a:lnTo>
                <a:cubicBezTo>
                  <a:pt x="4808" y="1"/>
                  <a:pt x="4798" y="0"/>
                  <a:pt x="4788" y="0"/>
                </a:cubicBezTo>
                <a:cubicBezTo>
                  <a:pt x="4644" y="0"/>
                  <a:pt x="4549" y="118"/>
                  <a:pt x="4532" y="252"/>
                </a:cubicBezTo>
                <a:cubicBezTo>
                  <a:pt x="4532" y="359"/>
                  <a:pt x="4622" y="484"/>
                  <a:pt x="4729" y="520"/>
                </a:cubicBezTo>
                <a:cubicBezTo>
                  <a:pt x="4747" y="537"/>
                  <a:pt x="4800" y="645"/>
                  <a:pt x="4800" y="930"/>
                </a:cubicBezTo>
                <a:lnTo>
                  <a:pt x="4800" y="2786"/>
                </a:lnTo>
                <a:lnTo>
                  <a:pt x="3997" y="2786"/>
                </a:lnTo>
                <a:lnTo>
                  <a:pt x="3997" y="930"/>
                </a:lnTo>
                <a:cubicBezTo>
                  <a:pt x="3997" y="645"/>
                  <a:pt x="4051" y="537"/>
                  <a:pt x="4069" y="520"/>
                </a:cubicBezTo>
                <a:cubicBezTo>
                  <a:pt x="4193" y="484"/>
                  <a:pt x="4265" y="377"/>
                  <a:pt x="4265" y="252"/>
                </a:cubicBezTo>
                <a:cubicBezTo>
                  <a:pt x="4265" y="118"/>
                  <a:pt x="4171" y="0"/>
                  <a:pt x="4028" y="0"/>
                </a:cubicBezTo>
                <a:cubicBezTo>
                  <a:pt x="4018" y="0"/>
                  <a:pt x="4008" y="1"/>
                  <a:pt x="3997" y="2"/>
                </a:cubicBezTo>
                <a:lnTo>
                  <a:pt x="1892" y="2"/>
                </a:lnTo>
                <a:cubicBezTo>
                  <a:pt x="1881" y="1"/>
                  <a:pt x="1871" y="0"/>
                  <a:pt x="186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149" name="Google Shape;1149;p43"/>
          <p:cNvGrpSpPr/>
          <p:nvPr/>
        </p:nvGrpSpPr>
        <p:grpSpPr>
          <a:xfrm>
            <a:off x="3009545" y="3843192"/>
            <a:ext cx="332053" cy="363054"/>
            <a:chOff x="3927075" y="3612900"/>
            <a:chExt cx="251175" cy="266325"/>
          </a:xfrm>
        </p:grpSpPr>
        <p:sp>
          <p:nvSpPr>
            <p:cNvPr id="1150" name="Google Shape;1150;p43"/>
            <p:cNvSpPr/>
            <p:nvPr/>
          </p:nvSpPr>
          <p:spPr>
            <a:xfrm>
              <a:off x="4031450" y="3726200"/>
              <a:ext cx="40175" cy="39725"/>
            </a:xfrm>
            <a:custGeom>
              <a:rect b="b" l="l" r="r" t="t"/>
              <a:pathLst>
                <a:path extrusionOk="0" h="1589" w="1607">
                  <a:moveTo>
                    <a:pt x="804" y="1"/>
                  </a:moveTo>
                  <a:cubicBezTo>
                    <a:pt x="358" y="1"/>
                    <a:pt x="1" y="357"/>
                    <a:pt x="1" y="786"/>
                  </a:cubicBezTo>
                  <a:cubicBezTo>
                    <a:pt x="1" y="1232"/>
                    <a:pt x="358" y="1589"/>
                    <a:pt x="804" y="1589"/>
                  </a:cubicBezTo>
                  <a:cubicBezTo>
                    <a:pt x="1250" y="1589"/>
                    <a:pt x="1607" y="1232"/>
                    <a:pt x="1607" y="786"/>
                  </a:cubicBezTo>
                  <a:cubicBezTo>
                    <a:pt x="1607" y="357"/>
                    <a:pt x="1250" y="1"/>
                    <a:pt x="80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51" name="Google Shape;1151;p43"/>
            <p:cNvSpPr/>
            <p:nvPr/>
          </p:nvSpPr>
          <p:spPr>
            <a:xfrm>
              <a:off x="3927075" y="3612900"/>
              <a:ext cx="251175" cy="266325"/>
            </a:xfrm>
            <a:custGeom>
              <a:rect b="b" l="l" r="r" t="t"/>
              <a:pathLst>
                <a:path extrusionOk="0" h="10653" w="10047">
                  <a:moveTo>
                    <a:pt x="4979" y="536"/>
                  </a:moveTo>
                  <a:cubicBezTo>
                    <a:pt x="5389" y="536"/>
                    <a:pt x="5889" y="1249"/>
                    <a:pt x="6228" y="2463"/>
                  </a:cubicBezTo>
                  <a:cubicBezTo>
                    <a:pt x="5853" y="2606"/>
                    <a:pt x="5425" y="2766"/>
                    <a:pt x="5014" y="2945"/>
                  </a:cubicBezTo>
                  <a:cubicBezTo>
                    <a:pt x="4586" y="2748"/>
                    <a:pt x="4158" y="2570"/>
                    <a:pt x="3748" y="2445"/>
                  </a:cubicBezTo>
                  <a:cubicBezTo>
                    <a:pt x="4069" y="1232"/>
                    <a:pt x="4586" y="536"/>
                    <a:pt x="4979" y="536"/>
                  </a:cubicBezTo>
                  <a:close/>
                  <a:moveTo>
                    <a:pt x="6353" y="2980"/>
                  </a:moveTo>
                  <a:cubicBezTo>
                    <a:pt x="6406" y="3230"/>
                    <a:pt x="6442" y="3480"/>
                    <a:pt x="6478" y="3747"/>
                  </a:cubicBezTo>
                  <a:cubicBezTo>
                    <a:pt x="6335" y="3658"/>
                    <a:pt x="6210" y="3569"/>
                    <a:pt x="6049" y="3480"/>
                  </a:cubicBezTo>
                  <a:cubicBezTo>
                    <a:pt x="5907" y="3408"/>
                    <a:pt x="5782" y="3337"/>
                    <a:pt x="5639" y="3248"/>
                  </a:cubicBezTo>
                  <a:cubicBezTo>
                    <a:pt x="5871" y="3141"/>
                    <a:pt x="6121" y="3069"/>
                    <a:pt x="6353" y="2980"/>
                  </a:cubicBezTo>
                  <a:close/>
                  <a:moveTo>
                    <a:pt x="3605" y="2962"/>
                  </a:moveTo>
                  <a:cubicBezTo>
                    <a:pt x="3855" y="3034"/>
                    <a:pt x="4122" y="3141"/>
                    <a:pt x="4390" y="3248"/>
                  </a:cubicBezTo>
                  <a:cubicBezTo>
                    <a:pt x="4265" y="3319"/>
                    <a:pt x="4122" y="3391"/>
                    <a:pt x="3980" y="3480"/>
                  </a:cubicBezTo>
                  <a:cubicBezTo>
                    <a:pt x="3819" y="3587"/>
                    <a:pt x="3658" y="3694"/>
                    <a:pt x="3480" y="3801"/>
                  </a:cubicBezTo>
                  <a:cubicBezTo>
                    <a:pt x="3516" y="3498"/>
                    <a:pt x="3551" y="3230"/>
                    <a:pt x="3605" y="2962"/>
                  </a:cubicBezTo>
                  <a:close/>
                  <a:moveTo>
                    <a:pt x="1785" y="2623"/>
                  </a:moveTo>
                  <a:cubicBezTo>
                    <a:pt x="2178" y="2623"/>
                    <a:pt x="2606" y="2695"/>
                    <a:pt x="3087" y="2820"/>
                  </a:cubicBezTo>
                  <a:cubicBezTo>
                    <a:pt x="2998" y="3230"/>
                    <a:pt x="2927" y="3712"/>
                    <a:pt x="2891" y="4194"/>
                  </a:cubicBezTo>
                  <a:cubicBezTo>
                    <a:pt x="2517" y="4461"/>
                    <a:pt x="2178" y="4711"/>
                    <a:pt x="1892" y="4996"/>
                  </a:cubicBezTo>
                  <a:cubicBezTo>
                    <a:pt x="1000" y="4086"/>
                    <a:pt x="625" y="3284"/>
                    <a:pt x="821" y="2927"/>
                  </a:cubicBezTo>
                  <a:cubicBezTo>
                    <a:pt x="946" y="2730"/>
                    <a:pt x="1285" y="2623"/>
                    <a:pt x="1785" y="2623"/>
                  </a:cubicBezTo>
                  <a:close/>
                  <a:moveTo>
                    <a:pt x="8244" y="2623"/>
                  </a:moveTo>
                  <a:cubicBezTo>
                    <a:pt x="8726" y="2623"/>
                    <a:pt x="9083" y="2748"/>
                    <a:pt x="9208" y="2927"/>
                  </a:cubicBezTo>
                  <a:cubicBezTo>
                    <a:pt x="9404" y="3284"/>
                    <a:pt x="9047" y="4086"/>
                    <a:pt x="8137" y="4996"/>
                  </a:cubicBezTo>
                  <a:cubicBezTo>
                    <a:pt x="7816" y="4693"/>
                    <a:pt x="7459" y="4408"/>
                    <a:pt x="7049" y="4122"/>
                  </a:cubicBezTo>
                  <a:cubicBezTo>
                    <a:pt x="7013" y="3676"/>
                    <a:pt x="6941" y="3230"/>
                    <a:pt x="6852" y="2837"/>
                  </a:cubicBezTo>
                  <a:cubicBezTo>
                    <a:pt x="7352" y="2695"/>
                    <a:pt x="7851" y="2623"/>
                    <a:pt x="8244" y="2623"/>
                  </a:cubicBezTo>
                  <a:close/>
                  <a:moveTo>
                    <a:pt x="2856" y="4872"/>
                  </a:moveTo>
                  <a:cubicBezTo>
                    <a:pt x="2856" y="5032"/>
                    <a:pt x="2856" y="5175"/>
                    <a:pt x="2856" y="5318"/>
                  </a:cubicBezTo>
                  <a:cubicBezTo>
                    <a:pt x="2856" y="5496"/>
                    <a:pt x="2856" y="5674"/>
                    <a:pt x="2856" y="5835"/>
                  </a:cubicBezTo>
                  <a:cubicBezTo>
                    <a:pt x="2659" y="5674"/>
                    <a:pt x="2463" y="5514"/>
                    <a:pt x="2285" y="5353"/>
                  </a:cubicBezTo>
                  <a:cubicBezTo>
                    <a:pt x="2463" y="5193"/>
                    <a:pt x="2659" y="5032"/>
                    <a:pt x="2856" y="4872"/>
                  </a:cubicBezTo>
                  <a:close/>
                  <a:moveTo>
                    <a:pt x="7102" y="4818"/>
                  </a:moveTo>
                  <a:cubicBezTo>
                    <a:pt x="7334" y="5014"/>
                    <a:pt x="7548" y="5193"/>
                    <a:pt x="7744" y="5371"/>
                  </a:cubicBezTo>
                  <a:cubicBezTo>
                    <a:pt x="7548" y="5550"/>
                    <a:pt x="7334" y="5728"/>
                    <a:pt x="7102" y="5906"/>
                  </a:cubicBezTo>
                  <a:cubicBezTo>
                    <a:pt x="7102" y="5710"/>
                    <a:pt x="7102" y="5532"/>
                    <a:pt x="7102" y="5335"/>
                  </a:cubicBezTo>
                  <a:cubicBezTo>
                    <a:pt x="7102" y="5157"/>
                    <a:pt x="7102" y="4979"/>
                    <a:pt x="7102" y="4818"/>
                  </a:cubicBezTo>
                  <a:close/>
                  <a:moveTo>
                    <a:pt x="5014" y="3551"/>
                  </a:moveTo>
                  <a:cubicBezTo>
                    <a:pt x="5264" y="3658"/>
                    <a:pt x="5514" y="3801"/>
                    <a:pt x="5782" y="3944"/>
                  </a:cubicBezTo>
                  <a:cubicBezTo>
                    <a:pt x="6049" y="4104"/>
                    <a:pt x="6317" y="4265"/>
                    <a:pt x="6549" y="4425"/>
                  </a:cubicBezTo>
                  <a:cubicBezTo>
                    <a:pt x="6585" y="4711"/>
                    <a:pt x="6585" y="5014"/>
                    <a:pt x="6585" y="5318"/>
                  </a:cubicBezTo>
                  <a:cubicBezTo>
                    <a:pt x="6585" y="5657"/>
                    <a:pt x="6567" y="5978"/>
                    <a:pt x="6531" y="6299"/>
                  </a:cubicBezTo>
                  <a:cubicBezTo>
                    <a:pt x="6317" y="6424"/>
                    <a:pt x="6103" y="6567"/>
                    <a:pt x="5853" y="6709"/>
                  </a:cubicBezTo>
                  <a:cubicBezTo>
                    <a:pt x="5585" y="6870"/>
                    <a:pt x="5300" y="7030"/>
                    <a:pt x="5014" y="7155"/>
                  </a:cubicBezTo>
                  <a:cubicBezTo>
                    <a:pt x="4747" y="7030"/>
                    <a:pt x="4461" y="6870"/>
                    <a:pt x="4176" y="6709"/>
                  </a:cubicBezTo>
                  <a:cubicBezTo>
                    <a:pt x="3908" y="6549"/>
                    <a:pt x="3658" y="6388"/>
                    <a:pt x="3409" y="6228"/>
                  </a:cubicBezTo>
                  <a:cubicBezTo>
                    <a:pt x="3391" y="5942"/>
                    <a:pt x="3391" y="5657"/>
                    <a:pt x="3391" y="5318"/>
                  </a:cubicBezTo>
                  <a:cubicBezTo>
                    <a:pt x="3391" y="5032"/>
                    <a:pt x="3391" y="4764"/>
                    <a:pt x="3409" y="4479"/>
                  </a:cubicBezTo>
                  <a:cubicBezTo>
                    <a:pt x="3676" y="4301"/>
                    <a:pt x="3944" y="4122"/>
                    <a:pt x="4265" y="3944"/>
                  </a:cubicBezTo>
                  <a:cubicBezTo>
                    <a:pt x="4515" y="3801"/>
                    <a:pt x="4765" y="3658"/>
                    <a:pt x="5014" y="3551"/>
                  </a:cubicBezTo>
                  <a:close/>
                  <a:moveTo>
                    <a:pt x="6478" y="6959"/>
                  </a:moveTo>
                  <a:cubicBezTo>
                    <a:pt x="6424" y="7227"/>
                    <a:pt x="6388" y="7477"/>
                    <a:pt x="6353" y="7691"/>
                  </a:cubicBezTo>
                  <a:cubicBezTo>
                    <a:pt x="6121" y="7619"/>
                    <a:pt x="5871" y="7530"/>
                    <a:pt x="5639" y="7423"/>
                  </a:cubicBezTo>
                  <a:cubicBezTo>
                    <a:pt x="5800" y="7352"/>
                    <a:pt x="5960" y="7262"/>
                    <a:pt x="6121" y="7155"/>
                  </a:cubicBezTo>
                  <a:cubicBezTo>
                    <a:pt x="6246" y="7102"/>
                    <a:pt x="6371" y="7030"/>
                    <a:pt x="6478" y="6959"/>
                  </a:cubicBezTo>
                  <a:close/>
                  <a:moveTo>
                    <a:pt x="3480" y="6906"/>
                  </a:moveTo>
                  <a:lnTo>
                    <a:pt x="3480" y="6906"/>
                  </a:lnTo>
                  <a:cubicBezTo>
                    <a:pt x="3641" y="7013"/>
                    <a:pt x="3766" y="7084"/>
                    <a:pt x="3926" y="7173"/>
                  </a:cubicBezTo>
                  <a:cubicBezTo>
                    <a:pt x="4069" y="7262"/>
                    <a:pt x="4229" y="7352"/>
                    <a:pt x="4390" y="7423"/>
                  </a:cubicBezTo>
                  <a:cubicBezTo>
                    <a:pt x="4122" y="7530"/>
                    <a:pt x="3873" y="7637"/>
                    <a:pt x="3623" y="7709"/>
                  </a:cubicBezTo>
                  <a:cubicBezTo>
                    <a:pt x="3569" y="7459"/>
                    <a:pt x="3534" y="7191"/>
                    <a:pt x="3480" y="6906"/>
                  </a:cubicBezTo>
                  <a:close/>
                  <a:moveTo>
                    <a:pt x="1910" y="5728"/>
                  </a:moveTo>
                  <a:cubicBezTo>
                    <a:pt x="2213" y="5996"/>
                    <a:pt x="2552" y="6263"/>
                    <a:pt x="2909" y="6531"/>
                  </a:cubicBezTo>
                  <a:cubicBezTo>
                    <a:pt x="2945" y="6995"/>
                    <a:pt x="3016" y="7441"/>
                    <a:pt x="3105" y="7851"/>
                  </a:cubicBezTo>
                  <a:cubicBezTo>
                    <a:pt x="2659" y="7976"/>
                    <a:pt x="2231" y="8030"/>
                    <a:pt x="1856" y="8030"/>
                  </a:cubicBezTo>
                  <a:cubicBezTo>
                    <a:pt x="1375" y="8030"/>
                    <a:pt x="1018" y="7905"/>
                    <a:pt x="911" y="7726"/>
                  </a:cubicBezTo>
                  <a:cubicBezTo>
                    <a:pt x="697" y="7387"/>
                    <a:pt x="1053" y="6602"/>
                    <a:pt x="1910" y="5728"/>
                  </a:cubicBezTo>
                  <a:close/>
                  <a:moveTo>
                    <a:pt x="8137" y="5728"/>
                  </a:moveTo>
                  <a:cubicBezTo>
                    <a:pt x="8976" y="6602"/>
                    <a:pt x="9332" y="7387"/>
                    <a:pt x="9136" y="7726"/>
                  </a:cubicBezTo>
                  <a:cubicBezTo>
                    <a:pt x="9011" y="7923"/>
                    <a:pt x="8672" y="8030"/>
                    <a:pt x="8173" y="8030"/>
                  </a:cubicBezTo>
                  <a:cubicBezTo>
                    <a:pt x="7780" y="8030"/>
                    <a:pt x="7334" y="7958"/>
                    <a:pt x="6870" y="7851"/>
                  </a:cubicBezTo>
                  <a:cubicBezTo>
                    <a:pt x="6941" y="7441"/>
                    <a:pt x="7013" y="7030"/>
                    <a:pt x="7049" y="6584"/>
                  </a:cubicBezTo>
                  <a:cubicBezTo>
                    <a:pt x="7459" y="6299"/>
                    <a:pt x="7816" y="6031"/>
                    <a:pt x="8137" y="5728"/>
                  </a:cubicBezTo>
                  <a:close/>
                  <a:moveTo>
                    <a:pt x="5014" y="7744"/>
                  </a:moveTo>
                  <a:cubicBezTo>
                    <a:pt x="5425" y="7923"/>
                    <a:pt x="5835" y="8083"/>
                    <a:pt x="6210" y="8208"/>
                  </a:cubicBezTo>
                  <a:cubicBezTo>
                    <a:pt x="5871" y="9421"/>
                    <a:pt x="5389" y="10117"/>
                    <a:pt x="4979" y="10117"/>
                  </a:cubicBezTo>
                  <a:cubicBezTo>
                    <a:pt x="4586" y="10117"/>
                    <a:pt x="4069" y="9421"/>
                    <a:pt x="3748" y="8226"/>
                  </a:cubicBezTo>
                  <a:cubicBezTo>
                    <a:pt x="4158" y="8101"/>
                    <a:pt x="4586" y="7940"/>
                    <a:pt x="5014" y="7744"/>
                  </a:cubicBezTo>
                  <a:close/>
                  <a:moveTo>
                    <a:pt x="4979" y="0"/>
                  </a:moveTo>
                  <a:cubicBezTo>
                    <a:pt x="4265" y="0"/>
                    <a:pt x="3605" y="910"/>
                    <a:pt x="3230" y="2302"/>
                  </a:cubicBezTo>
                  <a:cubicBezTo>
                    <a:pt x="2695" y="2159"/>
                    <a:pt x="2213" y="2088"/>
                    <a:pt x="1803" y="2088"/>
                  </a:cubicBezTo>
                  <a:cubicBezTo>
                    <a:pt x="1107" y="2088"/>
                    <a:pt x="590" y="2267"/>
                    <a:pt x="375" y="2659"/>
                  </a:cubicBezTo>
                  <a:cubicBezTo>
                    <a:pt x="1" y="3301"/>
                    <a:pt x="482" y="4318"/>
                    <a:pt x="1517" y="5353"/>
                  </a:cubicBezTo>
                  <a:cubicBezTo>
                    <a:pt x="536" y="6370"/>
                    <a:pt x="72" y="7352"/>
                    <a:pt x="447" y="7976"/>
                  </a:cubicBezTo>
                  <a:cubicBezTo>
                    <a:pt x="661" y="8369"/>
                    <a:pt x="1178" y="8547"/>
                    <a:pt x="1856" y="8547"/>
                  </a:cubicBezTo>
                  <a:cubicBezTo>
                    <a:pt x="2267" y="8547"/>
                    <a:pt x="2731" y="8494"/>
                    <a:pt x="3230" y="8369"/>
                  </a:cubicBezTo>
                  <a:cubicBezTo>
                    <a:pt x="3623" y="9743"/>
                    <a:pt x="4265" y="10653"/>
                    <a:pt x="4979" y="10653"/>
                  </a:cubicBezTo>
                  <a:cubicBezTo>
                    <a:pt x="5693" y="10653"/>
                    <a:pt x="6353" y="9743"/>
                    <a:pt x="6727" y="8369"/>
                  </a:cubicBezTo>
                  <a:cubicBezTo>
                    <a:pt x="7245" y="8494"/>
                    <a:pt x="7727" y="8583"/>
                    <a:pt x="8155" y="8583"/>
                  </a:cubicBezTo>
                  <a:cubicBezTo>
                    <a:pt x="8851" y="8583"/>
                    <a:pt x="9350" y="8387"/>
                    <a:pt x="9582" y="8012"/>
                  </a:cubicBezTo>
                  <a:cubicBezTo>
                    <a:pt x="9939" y="7387"/>
                    <a:pt x="9493" y="6388"/>
                    <a:pt x="8512" y="5389"/>
                  </a:cubicBezTo>
                  <a:cubicBezTo>
                    <a:pt x="9564" y="4336"/>
                    <a:pt x="10046" y="3301"/>
                    <a:pt x="9671" y="2659"/>
                  </a:cubicBezTo>
                  <a:cubicBezTo>
                    <a:pt x="9439" y="2284"/>
                    <a:pt x="8940" y="2106"/>
                    <a:pt x="8244" y="2106"/>
                  </a:cubicBezTo>
                  <a:cubicBezTo>
                    <a:pt x="7798" y="2106"/>
                    <a:pt x="7298" y="2177"/>
                    <a:pt x="6745" y="2320"/>
                  </a:cubicBezTo>
                  <a:cubicBezTo>
                    <a:pt x="6353" y="928"/>
                    <a:pt x="5710" y="0"/>
                    <a:pt x="497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152" name="Google Shape;1152;p43"/>
          <p:cNvGrpSpPr/>
          <p:nvPr/>
        </p:nvGrpSpPr>
        <p:grpSpPr>
          <a:xfrm>
            <a:off x="3537650" y="3902789"/>
            <a:ext cx="336152" cy="347241"/>
            <a:chOff x="4324975" y="3617800"/>
            <a:chExt cx="254275" cy="254725"/>
          </a:xfrm>
        </p:grpSpPr>
        <p:sp>
          <p:nvSpPr>
            <p:cNvPr id="1153" name="Google Shape;1153;p43"/>
            <p:cNvSpPr/>
            <p:nvPr/>
          </p:nvSpPr>
          <p:spPr>
            <a:xfrm>
              <a:off x="4347275" y="3641900"/>
              <a:ext cx="186025" cy="230625"/>
            </a:xfrm>
            <a:custGeom>
              <a:rect b="b" l="l" r="r" t="t"/>
              <a:pathLst>
                <a:path extrusionOk="0" h="9225" w="7441">
                  <a:moveTo>
                    <a:pt x="3819" y="3747"/>
                  </a:moveTo>
                  <a:lnTo>
                    <a:pt x="3819" y="5228"/>
                  </a:lnTo>
                  <a:lnTo>
                    <a:pt x="3212" y="5228"/>
                  </a:lnTo>
                  <a:lnTo>
                    <a:pt x="3819" y="3747"/>
                  </a:lnTo>
                  <a:close/>
                  <a:moveTo>
                    <a:pt x="4354" y="3747"/>
                  </a:moveTo>
                  <a:lnTo>
                    <a:pt x="4979" y="5228"/>
                  </a:lnTo>
                  <a:lnTo>
                    <a:pt x="4354" y="5228"/>
                  </a:lnTo>
                  <a:lnTo>
                    <a:pt x="4354" y="3747"/>
                  </a:lnTo>
                  <a:close/>
                  <a:moveTo>
                    <a:pt x="6923" y="0"/>
                  </a:moveTo>
                  <a:lnTo>
                    <a:pt x="0" y="2873"/>
                  </a:lnTo>
                  <a:lnTo>
                    <a:pt x="500" y="4104"/>
                  </a:lnTo>
                  <a:lnTo>
                    <a:pt x="3623" y="2802"/>
                  </a:lnTo>
                  <a:lnTo>
                    <a:pt x="1339" y="8315"/>
                  </a:lnTo>
                  <a:cubicBezTo>
                    <a:pt x="1303" y="8458"/>
                    <a:pt x="1357" y="8618"/>
                    <a:pt x="1499" y="8672"/>
                  </a:cubicBezTo>
                  <a:cubicBezTo>
                    <a:pt x="1535" y="8690"/>
                    <a:pt x="1571" y="8690"/>
                    <a:pt x="1588" y="8690"/>
                  </a:cubicBezTo>
                  <a:cubicBezTo>
                    <a:pt x="1696" y="8690"/>
                    <a:pt x="1803" y="8618"/>
                    <a:pt x="1838" y="8529"/>
                  </a:cubicBezTo>
                  <a:lnTo>
                    <a:pt x="2980" y="5763"/>
                  </a:lnTo>
                  <a:lnTo>
                    <a:pt x="3819" y="5763"/>
                  </a:lnTo>
                  <a:lnTo>
                    <a:pt x="3819" y="8957"/>
                  </a:lnTo>
                  <a:cubicBezTo>
                    <a:pt x="3819" y="9100"/>
                    <a:pt x="3944" y="9225"/>
                    <a:pt x="4086" y="9225"/>
                  </a:cubicBezTo>
                  <a:cubicBezTo>
                    <a:pt x="4229" y="9225"/>
                    <a:pt x="4354" y="9100"/>
                    <a:pt x="4354" y="8957"/>
                  </a:cubicBezTo>
                  <a:lnTo>
                    <a:pt x="4354" y="5763"/>
                  </a:lnTo>
                  <a:lnTo>
                    <a:pt x="5193" y="5763"/>
                  </a:lnTo>
                  <a:lnTo>
                    <a:pt x="6335" y="8529"/>
                  </a:lnTo>
                  <a:cubicBezTo>
                    <a:pt x="6370" y="8636"/>
                    <a:pt x="6477" y="8690"/>
                    <a:pt x="6567" y="8690"/>
                  </a:cubicBezTo>
                  <a:cubicBezTo>
                    <a:pt x="6620" y="8690"/>
                    <a:pt x="6638" y="8690"/>
                    <a:pt x="6674" y="8672"/>
                  </a:cubicBezTo>
                  <a:cubicBezTo>
                    <a:pt x="6816" y="8618"/>
                    <a:pt x="6888" y="8458"/>
                    <a:pt x="6816" y="8315"/>
                  </a:cubicBezTo>
                  <a:lnTo>
                    <a:pt x="4425" y="2498"/>
                  </a:lnTo>
                  <a:lnTo>
                    <a:pt x="7441" y="1231"/>
                  </a:lnTo>
                  <a:lnTo>
                    <a:pt x="6923"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54" name="Google Shape;1154;p43"/>
            <p:cNvSpPr/>
            <p:nvPr/>
          </p:nvSpPr>
          <p:spPr>
            <a:xfrm>
              <a:off x="4324975" y="3727975"/>
              <a:ext cx="18750" cy="17875"/>
            </a:xfrm>
            <a:custGeom>
              <a:rect b="b" l="l" r="r" t="t"/>
              <a:pathLst>
                <a:path extrusionOk="0" h="715" w="750">
                  <a:moveTo>
                    <a:pt x="536" y="1"/>
                  </a:moveTo>
                  <a:lnTo>
                    <a:pt x="0" y="233"/>
                  </a:lnTo>
                  <a:lnTo>
                    <a:pt x="197" y="715"/>
                  </a:lnTo>
                  <a:lnTo>
                    <a:pt x="750" y="500"/>
                  </a:lnTo>
                  <a:lnTo>
                    <a:pt x="53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55" name="Google Shape;1155;p43"/>
            <p:cNvSpPr/>
            <p:nvPr/>
          </p:nvSpPr>
          <p:spPr>
            <a:xfrm>
              <a:off x="4529725" y="3617800"/>
              <a:ext cx="49525" cy="55800"/>
            </a:xfrm>
            <a:custGeom>
              <a:rect b="b" l="l" r="r" t="t"/>
              <a:pathLst>
                <a:path extrusionOk="0" h="2232" w="1981">
                  <a:moveTo>
                    <a:pt x="1267" y="1"/>
                  </a:moveTo>
                  <a:lnTo>
                    <a:pt x="0" y="500"/>
                  </a:lnTo>
                  <a:lnTo>
                    <a:pt x="714" y="2231"/>
                  </a:lnTo>
                  <a:lnTo>
                    <a:pt x="1981" y="1731"/>
                  </a:lnTo>
                  <a:lnTo>
                    <a:pt x="1267"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156" name="Google Shape;1156;p43"/>
          <p:cNvGrpSpPr/>
          <p:nvPr/>
        </p:nvGrpSpPr>
        <p:grpSpPr>
          <a:xfrm>
            <a:off x="4071309" y="3968461"/>
            <a:ext cx="399872" cy="217737"/>
            <a:chOff x="4728650" y="3665975"/>
            <a:chExt cx="302475" cy="159725"/>
          </a:xfrm>
        </p:grpSpPr>
        <p:sp>
          <p:nvSpPr>
            <p:cNvPr id="1157" name="Google Shape;1157;p43"/>
            <p:cNvSpPr/>
            <p:nvPr/>
          </p:nvSpPr>
          <p:spPr>
            <a:xfrm>
              <a:off x="4728650" y="3665975"/>
              <a:ext cx="302475" cy="147225"/>
            </a:xfrm>
            <a:custGeom>
              <a:rect b="b" l="l" r="r" t="t"/>
              <a:pathLst>
                <a:path extrusionOk="0" h="5889" w="12099">
                  <a:moveTo>
                    <a:pt x="10403" y="1482"/>
                  </a:moveTo>
                  <a:lnTo>
                    <a:pt x="10403" y="1482"/>
                  </a:lnTo>
                  <a:cubicBezTo>
                    <a:pt x="10082" y="1696"/>
                    <a:pt x="9529" y="1963"/>
                    <a:pt x="9047" y="2231"/>
                  </a:cubicBezTo>
                  <a:cubicBezTo>
                    <a:pt x="8994" y="2088"/>
                    <a:pt x="8958" y="1963"/>
                    <a:pt x="8887" y="1821"/>
                  </a:cubicBezTo>
                  <a:cubicBezTo>
                    <a:pt x="9404" y="1678"/>
                    <a:pt x="10011" y="1535"/>
                    <a:pt x="10403" y="1482"/>
                  </a:cubicBezTo>
                  <a:close/>
                  <a:moveTo>
                    <a:pt x="2981" y="4247"/>
                  </a:moveTo>
                  <a:cubicBezTo>
                    <a:pt x="3034" y="4390"/>
                    <a:pt x="3088" y="4533"/>
                    <a:pt x="3177" y="4658"/>
                  </a:cubicBezTo>
                  <a:cubicBezTo>
                    <a:pt x="2606" y="4836"/>
                    <a:pt x="2124" y="4925"/>
                    <a:pt x="1732" y="5015"/>
                  </a:cubicBezTo>
                  <a:cubicBezTo>
                    <a:pt x="2053" y="4783"/>
                    <a:pt x="2481" y="4533"/>
                    <a:pt x="2981" y="4247"/>
                  </a:cubicBezTo>
                  <a:close/>
                  <a:moveTo>
                    <a:pt x="5996" y="1"/>
                  </a:moveTo>
                  <a:cubicBezTo>
                    <a:pt x="4230" y="1"/>
                    <a:pt x="2820" y="1446"/>
                    <a:pt x="2820" y="3195"/>
                  </a:cubicBezTo>
                  <a:cubicBezTo>
                    <a:pt x="2820" y="3284"/>
                    <a:pt x="2820" y="3355"/>
                    <a:pt x="2820" y="3427"/>
                  </a:cubicBezTo>
                  <a:cubicBezTo>
                    <a:pt x="1089" y="4354"/>
                    <a:pt x="1" y="5229"/>
                    <a:pt x="179" y="5657"/>
                  </a:cubicBezTo>
                  <a:cubicBezTo>
                    <a:pt x="251" y="5817"/>
                    <a:pt x="501" y="5889"/>
                    <a:pt x="893" y="5889"/>
                  </a:cubicBezTo>
                  <a:cubicBezTo>
                    <a:pt x="1981" y="5889"/>
                    <a:pt x="4105" y="5318"/>
                    <a:pt x="6442" y="4372"/>
                  </a:cubicBezTo>
                  <a:cubicBezTo>
                    <a:pt x="9636" y="3052"/>
                    <a:pt x="12098" y="1428"/>
                    <a:pt x="11848" y="804"/>
                  </a:cubicBezTo>
                  <a:cubicBezTo>
                    <a:pt x="11777" y="643"/>
                    <a:pt x="11456" y="625"/>
                    <a:pt x="11063" y="625"/>
                  </a:cubicBezTo>
                  <a:cubicBezTo>
                    <a:pt x="10457" y="625"/>
                    <a:pt x="9529" y="804"/>
                    <a:pt x="8423" y="1125"/>
                  </a:cubicBezTo>
                  <a:cubicBezTo>
                    <a:pt x="7834" y="447"/>
                    <a:pt x="6977" y="1"/>
                    <a:pt x="5996"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58" name="Google Shape;1158;p43"/>
            <p:cNvSpPr/>
            <p:nvPr/>
          </p:nvSpPr>
          <p:spPr>
            <a:xfrm>
              <a:off x="4831700" y="3757875"/>
              <a:ext cx="125825" cy="67825"/>
            </a:xfrm>
            <a:custGeom>
              <a:rect b="b" l="l" r="r" t="t"/>
              <a:pathLst>
                <a:path extrusionOk="0" h="2713" w="5033">
                  <a:moveTo>
                    <a:pt x="5032" y="0"/>
                  </a:moveTo>
                  <a:cubicBezTo>
                    <a:pt x="4265" y="411"/>
                    <a:pt x="3426" y="803"/>
                    <a:pt x="2516" y="1178"/>
                  </a:cubicBezTo>
                  <a:cubicBezTo>
                    <a:pt x="1642" y="1535"/>
                    <a:pt x="786" y="1856"/>
                    <a:pt x="1" y="2088"/>
                  </a:cubicBezTo>
                  <a:cubicBezTo>
                    <a:pt x="536" y="2480"/>
                    <a:pt x="1178" y="2712"/>
                    <a:pt x="1874" y="2712"/>
                  </a:cubicBezTo>
                  <a:cubicBezTo>
                    <a:pt x="3480" y="2712"/>
                    <a:pt x="4800" y="1553"/>
                    <a:pt x="503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159" name="Google Shape;1159;p43"/>
          <p:cNvGrpSpPr/>
          <p:nvPr/>
        </p:nvGrpSpPr>
        <p:grpSpPr>
          <a:xfrm>
            <a:off x="4597975" y="3925621"/>
            <a:ext cx="382719" cy="282796"/>
            <a:chOff x="5164925" y="3642775"/>
            <a:chExt cx="289500" cy="207450"/>
          </a:xfrm>
        </p:grpSpPr>
        <p:sp>
          <p:nvSpPr>
            <p:cNvPr id="1160" name="Google Shape;1160;p43"/>
            <p:cNvSpPr/>
            <p:nvPr/>
          </p:nvSpPr>
          <p:spPr>
            <a:xfrm>
              <a:off x="5271975" y="3690075"/>
              <a:ext cx="79875" cy="79875"/>
            </a:xfrm>
            <a:custGeom>
              <a:rect b="b" l="l" r="r" t="t"/>
              <a:pathLst>
                <a:path extrusionOk="0" h="3195" w="3195">
                  <a:moveTo>
                    <a:pt x="1606" y="0"/>
                  </a:moveTo>
                  <a:cubicBezTo>
                    <a:pt x="714" y="0"/>
                    <a:pt x="0" y="714"/>
                    <a:pt x="0" y="1588"/>
                  </a:cubicBezTo>
                  <a:cubicBezTo>
                    <a:pt x="0" y="2480"/>
                    <a:pt x="714" y="3194"/>
                    <a:pt x="1606" y="3194"/>
                  </a:cubicBezTo>
                  <a:cubicBezTo>
                    <a:pt x="2480" y="3194"/>
                    <a:pt x="3194" y="2480"/>
                    <a:pt x="3194" y="1588"/>
                  </a:cubicBezTo>
                  <a:cubicBezTo>
                    <a:pt x="3194" y="714"/>
                    <a:pt x="2480" y="0"/>
                    <a:pt x="160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61" name="Google Shape;1161;p43"/>
            <p:cNvSpPr/>
            <p:nvPr/>
          </p:nvSpPr>
          <p:spPr>
            <a:xfrm>
              <a:off x="5368325" y="3670900"/>
              <a:ext cx="26775" cy="26325"/>
            </a:xfrm>
            <a:custGeom>
              <a:rect b="b" l="l" r="r" t="t"/>
              <a:pathLst>
                <a:path extrusionOk="0" h="1053" w="1071">
                  <a:moveTo>
                    <a:pt x="536" y="0"/>
                  </a:moveTo>
                  <a:cubicBezTo>
                    <a:pt x="250" y="0"/>
                    <a:pt x="0" y="232"/>
                    <a:pt x="0" y="535"/>
                  </a:cubicBezTo>
                  <a:cubicBezTo>
                    <a:pt x="0" y="821"/>
                    <a:pt x="250" y="1053"/>
                    <a:pt x="536" y="1053"/>
                  </a:cubicBezTo>
                  <a:cubicBezTo>
                    <a:pt x="839" y="1053"/>
                    <a:pt x="1071" y="821"/>
                    <a:pt x="1071" y="535"/>
                  </a:cubicBezTo>
                  <a:cubicBezTo>
                    <a:pt x="1071" y="232"/>
                    <a:pt x="839" y="0"/>
                    <a:pt x="53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62" name="Google Shape;1162;p43"/>
            <p:cNvSpPr/>
            <p:nvPr/>
          </p:nvSpPr>
          <p:spPr>
            <a:xfrm>
              <a:off x="5222000" y="3823900"/>
              <a:ext cx="26800" cy="26325"/>
            </a:xfrm>
            <a:custGeom>
              <a:rect b="b" l="l" r="r" t="t"/>
              <a:pathLst>
                <a:path extrusionOk="0" h="1053" w="1072">
                  <a:moveTo>
                    <a:pt x="536" y="0"/>
                  </a:moveTo>
                  <a:cubicBezTo>
                    <a:pt x="251" y="0"/>
                    <a:pt x="1" y="232"/>
                    <a:pt x="1" y="535"/>
                  </a:cubicBezTo>
                  <a:cubicBezTo>
                    <a:pt x="1" y="821"/>
                    <a:pt x="251" y="1053"/>
                    <a:pt x="536" y="1053"/>
                  </a:cubicBezTo>
                  <a:cubicBezTo>
                    <a:pt x="840" y="1053"/>
                    <a:pt x="1071" y="821"/>
                    <a:pt x="1071" y="535"/>
                  </a:cubicBezTo>
                  <a:cubicBezTo>
                    <a:pt x="1071" y="232"/>
                    <a:pt x="840" y="0"/>
                    <a:pt x="53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63" name="Google Shape;1163;p43"/>
            <p:cNvSpPr/>
            <p:nvPr/>
          </p:nvSpPr>
          <p:spPr>
            <a:xfrm>
              <a:off x="5164925" y="3642775"/>
              <a:ext cx="289500" cy="202100"/>
            </a:xfrm>
            <a:custGeom>
              <a:rect b="b" l="l" r="r" t="t"/>
              <a:pathLst>
                <a:path extrusionOk="0" h="8084" w="11580">
                  <a:moveTo>
                    <a:pt x="8440" y="1"/>
                  </a:moveTo>
                  <a:cubicBezTo>
                    <a:pt x="7191" y="1"/>
                    <a:pt x="5763" y="393"/>
                    <a:pt x="4425" y="1143"/>
                  </a:cubicBezTo>
                  <a:cubicBezTo>
                    <a:pt x="1552" y="2695"/>
                    <a:pt x="0" y="5211"/>
                    <a:pt x="892" y="6853"/>
                  </a:cubicBezTo>
                  <a:cubicBezTo>
                    <a:pt x="1088" y="7209"/>
                    <a:pt x="1410" y="7513"/>
                    <a:pt x="1784" y="7709"/>
                  </a:cubicBezTo>
                  <a:cubicBezTo>
                    <a:pt x="1802" y="7513"/>
                    <a:pt x="1838" y="7334"/>
                    <a:pt x="1945" y="7209"/>
                  </a:cubicBezTo>
                  <a:cubicBezTo>
                    <a:pt x="1695" y="7049"/>
                    <a:pt x="1499" y="6853"/>
                    <a:pt x="1356" y="6603"/>
                  </a:cubicBezTo>
                  <a:cubicBezTo>
                    <a:pt x="625" y="5265"/>
                    <a:pt x="2159" y="2981"/>
                    <a:pt x="4693" y="1589"/>
                  </a:cubicBezTo>
                  <a:cubicBezTo>
                    <a:pt x="5959" y="911"/>
                    <a:pt x="7316" y="518"/>
                    <a:pt x="8457" y="518"/>
                  </a:cubicBezTo>
                  <a:cubicBezTo>
                    <a:pt x="9564" y="518"/>
                    <a:pt x="10367" y="857"/>
                    <a:pt x="10706" y="1482"/>
                  </a:cubicBezTo>
                  <a:cubicBezTo>
                    <a:pt x="11062" y="2124"/>
                    <a:pt x="10902" y="2981"/>
                    <a:pt x="10331" y="3891"/>
                  </a:cubicBezTo>
                  <a:cubicBezTo>
                    <a:pt x="9706" y="4872"/>
                    <a:pt x="8654" y="5782"/>
                    <a:pt x="7387" y="6496"/>
                  </a:cubicBezTo>
                  <a:cubicBezTo>
                    <a:pt x="6209" y="7138"/>
                    <a:pt x="4996" y="7513"/>
                    <a:pt x="3908" y="7566"/>
                  </a:cubicBezTo>
                  <a:cubicBezTo>
                    <a:pt x="3925" y="7620"/>
                    <a:pt x="3925" y="7691"/>
                    <a:pt x="3925" y="7780"/>
                  </a:cubicBezTo>
                  <a:cubicBezTo>
                    <a:pt x="3925" y="7870"/>
                    <a:pt x="3908" y="7977"/>
                    <a:pt x="3872" y="8084"/>
                  </a:cubicBezTo>
                  <a:cubicBezTo>
                    <a:pt x="5067" y="8048"/>
                    <a:pt x="6388" y="7655"/>
                    <a:pt x="7655" y="6960"/>
                  </a:cubicBezTo>
                  <a:cubicBezTo>
                    <a:pt x="8993" y="6228"/>
                    <a:pt x="10117" y="5247"/>
                    <a:pt x="10795" y="4194"/>
                  </a:cubicBezTo>
                  <a:cubicBezTo>
                    <a:pt x="11437" y="3106"/>
                    <a:pt x="11580" y="2053"/>
                    <a:pt x="11152" y="1250"/>
                  </a:cubicBezTo>
                  <a:cubicBezTo>
                    <a:pt x="10706" y="447"/>
                    <a:pt x="9742" y="1"/>
                    <a:pt x="844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64" name="Google Shape;1164;p43"/>
            <p:cNvSpPr/>
            <p:nvPr/>
          </p:nvSpPr>
          <p:spPr>
            <a:xfrm>
              <a:off x="5226475" y="3704350"/>
              <a:ext cx="182450" cy="104850"/>
            </a:xfrm>
            <a:custGeom>
              <a:rect b="b" l="l" r="r" t="t"/>
              <a:pathLst>
                <a:path extrusionOk="0" h="4194" w="7298">
                  <a:moveTo>
                    <a:pt x="6905" y="0"/>
                  </a:moveTo>
                  <a:cubicBezTo>
                    <a:pt x="6781" y="125"/>
                    <a:pt x="6602" y="196"/>
                    <a:pt x="6424" y="232"/>
                  </a:cubicBezTo>
                  <a:cubicBezTo>
                    <a:pt x="6638" y="1017"/>
                    <a:pt x="5746" y="2248"/>
                    <a:pt x="4336" y="3016"/>
                  </a:cubicBezTo>
                  <a:cubicBezTo>
                    <a:pt x="3569" y="3444"/>
                    <a:pt x="2748" y="3676"/>
                    <a:pt x="2070" y="3676"/>
                  </a:cubicBezTo>
                  <a:cubicBezTo>
                    <a:pt x="1410" y="3676"/>
                    <a:pt x="964" y="3480"/>
                    <a:pt x="768" y="3123"/>
                  </a:cubicBezTo>
                  <a:cubicBezTo>
                    <a:pt x="571" y="2784"/>
                    <a:pt x="643" y="2320"/>
                    <a:pt x="928" y="1838"/>
                  </a:cubicBezTo>
                  <a:cubicBezTo>
                    <a:pt x="892" y="1535"/>
                    <a:pt x="892" y="1214"/>
                    <a:pt x="964" y="910"/>
                  </a:cubicBezTo>
                  <a:lnTo>
                    <a:pt x="964" y="910"/>
                  </a:lnTo>
                  <a:cubicBezTo>
                    <a:pt x="821" y="1053"/>
                    <a:pt x="661" y="1249"/>
                    <a:pt x="553" y="1428"/>
                  </a:cubicBezTo>
                  <a:cubicBezTo>
                    <a:pt x="90" y="2159"/>
                    <a:pt x="0" y="2837"/>
                    <a:pt x="304" y="3372"/>
                  </a:cubicBezTo>
                  <a:cubicBezTo>
                    <a:pt x="589" y="3890"/>
                    <a:pt x="1214" y="4193"/>
                    <a:pt x="2070" y="4193"/>
                  </a:cubicBezTo>
                  <a:cubicBezTo>
                    <a:pt x="2855" y="4193"/>
                    <a:pt x="3747" y="3943"/>
                    <a:pt x="4586" y="3480"/>
                  </a:cubicBezTo>
                  <a:cubicBezTo>
                    <a:pt x="6317" y="2534"/>
                    <a:pt x="7298" y="1053"/>
                    <a:pt x="690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165" name="Google Shape;1165;p43"/>
          <p:cNvSpPr/>
          <p:nvPr/>
        </p:nvSpPr>
        <p:spPr>
          <a:xfrm>
            <a:off x="5198765" y="3839347"/>
            <a:ext cx="360939" cy="372154"/>
          </a:xfrm>
          <a:custGeom>
            <a:rect b="b" l="l" r="r" t="t"/>
            <a:pathLst>
              <a:path extrusionOk="0" h="10920" w="10921">
                <a:moveTo>
                  <a:pt x="3051" y="536"/>
                </a:moveTo>
                <a:lnTo>
                  <a:pt x="3444" y="910"/>
                </a:lnTo>
                <a:lnTo>
                  <a:pt x="2409" y="1945"/>
                </a:lnTo>
                <a:lnTo>
                  <a:pt x="2034" y="1570"/>
                </a:lnTo>
                <a:lnTo>
                  <a:pt x="3051" y="536"/>
                </a:lnTo>
                <a:close/>
                <a:moveTo>
                  <a:pt x="3819" y="1285"/>
                </a:moveTo>
                <a:lnTo>
                  <a:pt x="4193" y="1660"/>
                </a:lnTo>
                <a:lnTo>
                  <a:pt x="3158" y="2694"/>
                </a:lnTo>
                <a:lnTo>
                  <a:pt x="2784" y="2320"/>
                </a:lnTo>
                <a:lnTo>
                  <a:pt x="3819" y="1285"/>
                </a:lnTo>
                <a:close/>
                <a:moveTo>
                  <a:pt x="1660" y="1945"/>
                </a:moveTo>
                <a:lnTo>
                  <a:pt x="2017" y="2320"/>
                </a:lnTo>
                <a:lnTo>
                  <a:pt x="892" y="3444"/>
                </a:lnTo>
                <a:lnTo>
                  <a:pt x="518" y="3069"/>
                </a:lnTo>
                <a:lnTo>
                  <a:pt x="1660" y="1945"/>
                </a:lnTo>
                <a:close/>
                <a:moveTo>
                  <a:pt x="4586" y="2034"/>
                </a:moveTo>
                <a:lnTo>
                  <a:pt x="4943" y="2409"/>
                </a:lnTo>
                <a:lnTo>
                  <a:pt x="3908" y="3444"/>
                </a:lnTo>
                <a:lnTo>
                  <a:pt x="3533" y="3069"/>
                </a:lnTo>
                <a:lnTo>
                  <a:pt x="4586" y="2034"/>
                </a:lnTo>
                <a:close/>
                <a:moveTo>
                  <a:pt x="2409" y="2694"/>
                </a:moveTo>
                <a:lnTo>
                  <a:pt x="2784" y="3069"/>
                </a:lnTo>
                <a:lnTo>
                  <a:pt x="1660" y="4211"/>
                </a:lnTo>
                <a:lnTo>
                  <a:pt x="1285" y="3836"/>
                </a:lnTo>
                <a:lnTo>
                  <a:pt x="2409" y="2694"/>
                </a:lnTo>
                <a:close/>
                <a:moveTo>
                  <a:pt x="3176" y="3444"/>
                </a:moveTo>
                <a:lnTo>
                  <a:pt x="3533" y="3819"/>
                </a:lnTo>
                <a:lnTo>
                  <a:pt x="2409" y="4961"/>
                </a:lnTo>
                <a:lnTo>
                  <a:pt x="2034" y="4586"/>
                </a:lnTo>
                <a:lnTo>
                  <a:pt x="3176" y="3444"/>
                </a:lnTo>
                <a:close/>
                <a:moveTo>
                  <a:pt x="8529" y="5978"/>
                </a:moveTo>
                <a:lnTo>
                  <a:pt x="8904" y="6352"/>
                </a:lnTo>
                <a:lnTo>
                  <a:pt x="7869" y="7405"/>
                </a:lnTo>
                <a:lnTo>
                  <a:pt x="7494" y="7030"/>
                </a:lnTo>
                <a:lnTo>
                  <a:pt x="8529" y="5978"/>
                </a:lnTo>
                <a:close/>
                <a:moveTo>
                  <a:pt x="9261" y="6727"/>
                </a:moveTo>
                <a:lnTo>
                  <a:pt x="9635" y="7102"/>
                </a:lnTo>
                <a:lnTo>
                  <a:pt x="8600" y="8154"/>
                </a:lnTo>
                <a:lnTo>
                  <a:pt x="8244" y="7780"/>
                </a:lnTo>
                <a:lnTo>
                  <a:pt x="9261" y="6727"/>
                </a:lnTo>
                <a:close/>
                <a:moveTo>
                  <a:pt x="7102" y="7405"/>
                </a:moveTo>
                <a:lnTo>
                  <a:pt x="7476" y="7780"/>
                </a:lnTo>
                <a:lnTo>
                  <a:pt x="6334" y="8904"/>
                </a:lnTo>
                <a:lnTo>
                  <a:pt x="5978" y="8529"/>
                </a:lnTo>
                <a:lnTo>
                  <a:pt x="7102" y="7405"/>
                </a:lnTo>
                <a:close/>
                <a:moveTo>
                  <a:pt x="10028" y="7494"/>
                </a:moveTo>
                <a:lnTo>
                  <a:pt x="10403" y="7869"/>
                </a:lnTo>
                <a:lnTo>
                  <a:pt x="9368" y="8904"/>
                </a:lnTo>
                <a:lnTo>
                  <a:pt x="8993" y="8529"/>
                </a:lnTo>
                <a:lnTo>
                  <a:pt x="10028" y="7494"/>
                </a:lnTo>
                <a:close/>
                <a:moveTo>
                  <a:pt x="1356" y="8029"/>
                </a:moveTo>
                <a:lnTo>
                  <a:pt x="1945" y="8618"/>
                </a:lnTo>
                <a:lnTo>
                  <a:pt x="1356" y="9207"/>
                </a:lnTo>
                <a:lnTo>
                  <a:pt x="1356" y="8029"/>
                </a:lnTo>
                <a:close/>
                <a:moveTo>
                  <a:pt x="2320" y="8993"/>
                </a:moveTo>
                <a:lnTo>
                  <a:pt x="2891" y="9564"/>
                </a:lnTo>
                <a:lnTo>
                  <a:pt x="1749" y="9564"/>
                </a:lnTo>
                <a:lnTo>
                  <a:pt x="2320" y="8993"/>
                </a:lnTo>
                <a:close/>
                <a:moveTo>
                  <a:pt x="7869" y="8154"/>
                </a:moveTo>
                <a:lnTo>
                  <a:pt x="8244" y="8529"/>
                </a:lnTo>
                <a:lnTo>
                  <a:pt x="7102" y="9653"/>
                </a:lnTo>
                <a:lnTo>
                  <a:pt x="6727" y="9278"/>
                </a:lnTo>
                <a:lnTo>
                  <a:pt x="7869" y="8154"/>
                </a:lnTo>
                <a:close/>
                <a:moveTo>
                  <a:pt x="8618" y="8904"/>
                </a:moveTo>
                <a:lnTo>
                  <a:pt x="8993" y="9278"/>
                </a:lnTo>
                <a:lnTo>
                  <a:pt x="7869" y="10403"/>
                </a:lnTo>
                <a:lnTo>
                  <a:pt x="7494" y="10028"/>
                </a:lnTo>
                <a:lnTo>
                  <a:pt x="8618" y="8904"/>
                </a:lnTo>
                <a:close/>
                <a:moveTo>
                  <a:pt x="3051" y="0"/>
                </a:moveTo>
                <a:cubicBezTo>
                  <a:pt x="2927" y="0"/>
                  <a:pt x="2784" y="54"/>
                  <a:pt x="2695" y="161"/>
                </a:cubicBezTo>
                <a:lnTo>
                  <a:pt x="161" y="2694"/>
                </a:lnTo>
                <a:cubicBezTo>
                  <a:pt x="54" y="2784"/>
                  <a:pt x="0" y="2926"/>
                  <a:pt x="0" y="3069"/>
                </a:cubicBezTo>
                <a:cubicBezTo>
                  <a:pt x="0" y="3230"/>
                  <a:pt x="54" y="3355"/>
                  <a:pt x="161" y="3444"/>
                </a:cubicBezTo>
                <a:lnTo>
                  <a:pt x="2034" y="5317"/>
                </a:lnTo>
                <a:cubicBezTo>
                  <a:pt x="2141" y="5424"/>
                  <a:pt x="2284" y="5478"/>
                  <a:pt x="2409" y="5478"/>
                </a:cubicBezTo>
                <a:cubicBezTo>
                  <a:pt x="2552" y="5478"/>
                  <a:pt x="2695" y="5424"/>
                  <a:pt x="2784" y="5317"/>
                </a:cubicBezTo>
                <a:lnTo>
                  <a:pt x="3908" y="4193"/>
                </a:lnTo>
                <a:lnTo>
                  <a:pt x="4283" y="4568"/>
                </a:lnTo>
                <a:lnTo>
                  <a:pt x="2962" y="5888"/>
                </a:lnTo>
                <a:cubicBezTo>
                  <a:pt x="2855" y="5978"/>
                  <a:pt x="2802" y="6120"/>
                  <a:pt x="2802" y="6245"/>
                </a:cubicBezTo>
                <a:cubicBezTo>
                  <a:pt x="2802" y="6406"/>
                  <a:pt x="2855" y="6531"/>
                  <a:pt x="2962" y="6620"/>
                </a:cubicBezTo>
                <a:lnTo>
                  <a:pt x="3355" y="6995"/>
                </a:lnTo>
                <a:lnTo>
                  <a:pt x="2944" y="7405"/>
                </a:lnTo>
                <a:cubicBezTo>
                  <a:pt x="2429" y="6984"/>
                  <a:pt x="1846" y="6756"/>
                  <a:pt x="1337" y="6756"/>
                </a:cubicBezTo>
                <a:cubicBezTo>
                  <a:pt x="982" y="6756"/>
                  <a:pt x="663" y="6867"/>
                  <a:pt x="429" y="7102"/>
                </a:cubicBezTo>
                <a:lnTo>
                  <a:pt x="821" y="7494"/>
                </a:lnTo>
                <a:lnTo>
                  <a:pt x="821" y="9493"/>
                </a:lnTo>
                <a:cubicBezTo>
                  <a:pt x="553" y="9528"/>
                  <a:pt x="357" y="9760"/>
                  <a:pt x="357" y="10046"/>
                </a:cubicBezTo>
                <a:cubicBezTo>
                  <a:pt x="375" y="10331"/>
                  <a:pt x="607" y="10545"/>
                  <a:pt x="875" y="10545"/>
                </a:cubicBezTo>
                <a:cubicBezTo>
                  <a:pt x="1160" y="10545"/>
                  <a:pt x="1392" y="10349"/>
                  <a:pt x="1428" y="10081"/>
                </a:cubicBezTo>
                <a:lnTo>
                  <a:pt x="3408" y="10081"/>
                </a:lnTo>
                <a:lnTo>
                  <a:pt x="3819" y="10492"/>
                </a:lnTo>
                <a:cubicBezTo>
                  <a:pt x="4372" y="9921"/>
                  <a:pt x="4229" y="8850"/>
                  <a:pt x="3533" y="7958"/>
                </a:cubicBezTo>
                <a:lnTo>
                  <a:pt x="3926" y="7548"/>
                </a:lnTo>
                <a:lnTo>
                  <a:pt x="4283" y="7958"/>
                </a:lnTo>
                <a:cubicBezTo>
                  <a:pt x="4390" y="8065"/>
                  <a:pt x="4515" y="8119"/>
                  <a:pt x="4657" y="8119"/>
                </a:cubicBezTo>
                <a:cubicBezTo>
                  <a:pt x="4800" y="8119"/>
                  <a:pt x="4943" y="8065"/>
                  <a:pt x="5032" y="7958"/>
                </a:cubicBezTo>
                <a:lnTo>
                  <a:pt x="6334" y="6638"/>
                </a:lnTo>
                <a:lnTo>
                  <a:pt x="6709" y="7012"/>
                </a:lnTo>
                <a:lnTo>
                  <a:pt x="5585" y="8154"/>
                </a:lnTo>
                <a:cubicBezTo>
                  <a:pt x="5478" y="8244"/>
                  <a:pt x="5424" y="8386"/>
                  <a:pt x="5424" y="8511"/>
                </a:cubicBezTo>
                <a:cubicBezTo>
                  <a:pt x="5424" y="8654"/>
                  <a:pt x="5478" y="8797"/>
                  <a:pt x="5585" y="8886"/>
                </a:cubicBezTo>
                <a:lnTo>
                  <a:pt x="7476" y="10759"/>
                </a:lnTo>
                <a:cubicBezTo>
                  <a:pt x="7583" y="10866"/>
                  <a:pt x="7708" y="10920"/>
                  <a:pt x="7851" y="10920"/>
                </a:cubicBezTo>
                <a:cubicBezTo>
                  <a:pt x="7994" y="10920"/>
                  <a:pt x="8119" y="10866"/>
                  <a:pt x="8226" y="10759"/>
                </a:cubicBezTo>
                <a:lnTo>
                  <a:pt x="10777" y="8244"/>
                </a:lnTo>
                <a:cubicBezTo>
                  <a:pt x="10884" y="8154"/>
                  <a:pt x="10920" y="8012"/>
                  <a:pt x="10920" y="7887"/>
                </a:cubicBezTo>
                <a:cubicBezTo>
                  <a:pt x="10920" y="7726"/>
                  <a:pt x="10884" y="7601"/>
                  <a:pt x="10777" y="7494"/>
                </a:cubicBezTo>
                <a:lnTo>
                  <a:pt x="8904" y="5621"/>
                </a:lnTo>
                <a:cubicBezTo>
                  <a:pt x="8797" y="5514"/>
                  <a:pt x="8654" y="5460"/>
                  <a:pt x="8529" y="5460"/>
                </a:cubicBezTo>
                <a:cubicBezTo>
                  <a:pt x="8386" y="5460"/>
                  <a:pt x="8244" y="5514"/>
                  <a:pt x="8154" y="5621"/>
                </a:cubicBezTo>
                <a:lnTo>
                  <a:pt x="7102" y="6656"/>
                </a:lnTo>
                <a:lnTo>
                  <a:pt x="6727" y="6281"/>
                </a:lnTo>
                <a:lnTo>
                  <a:pt x="8047" y="4961"/>
                </a:lnTo>
                <a:cubicBezTo>
                  <a:pt x="8154" y="4853"/>
                  <a:pt x="8208" y="4729"/>
                  <a:pt x="8208" y="4586"/>
                </a:cubicBezTo>
                <a:cubicBezTo>
                  <a:pt x="8208" y="4443"/>
                  <a:pt x="8154" y="4318"/>
                  <a:pt x="8047" y="4229"/>
                </a:cubicBezTo>
                <a:lnTo>
                  <a:pt x="7833" y="3997"/>
                </a:lnTo>
                <a:lnTo>
                  <a:pt x="8333" y="3729"/>
                </a:lnTo>
                <a:lnTo>
                  <a:pt x="7209" y="2605"/>
                </a:lnTo>
                <a:lnTo>
                  <a:pt x="6941" y="3105"/>
                </a:lnTo>
                <a:lnTo>
                  <a:pt x="6727" y="2891"/>
                </a:lnTo>
                <a:cubicBezTo>
                  <a:pt x="6620" y="2784"/>
                  <a:pt x="6495" y="2730"/>
                  <a:pt x="6352" y="2730"/>
                </a:cubicBezTo>
                <a:cubicBezTo>
                  <a:pt x="6210" y="2730"/>
                  <a:pt x="6067" y="2784"/>
                  <a:pt x="5978" y="2891"/>
                </a:cubicBezTo>
                <a:lnTo>
                  <a:pt x="4675" y="4211"/>
                </a:lnTo>
                <a:lnTo>
                  <a:pt x="4283" y="3836"/>
                </a:lnTo>
                <a:lnTo>
                  <a:pt x="5317" y="2784"/>
                </a:lnTo>
                <a:cubicBezTo>
                  <a:pt x="5424" y="2694"/>
                  <a:pt x="5478" y="2552"/>
                  <a:pt x="5478" y="2427"/>
                </a:cubicBezTo>
                <a:cubicBezTo>
                  <a:pt x="5478" y="2266"/>
                  <a:pt x="5424" y="2141"/>
                  <a:pt x="5317" y="2052"/>
                </a:cubicBezTo>
                <a:lnTo>
                  <a:pt x="3444" y="161"/>
                </a:lnTo>
                <a:cubicBezTo>
                  <a:pt x="3337" y="54"/>
                  <a:pt x="3212" y="0"/>
                  <a:pt x="305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66" name="Google Shape;1166;p43"/>
          <p:cNvSpPr/>
          <p:nvPr/>
        </p:nvSpPr>
        <p:spPr>
          <a:xfrm>
            <a:off x="5702584" y="3871268"/>
            <a:ext cx="334367" cy="308322"/>
          </a:xfrm>
          <a:custGeom>
            <a:rect b="b" l="l" r="r" t="t"/>
            <a:pathLst>
              <a:path extrusionOk="0" h="9047" w="10117">
                <a:moveTo>
                  <a:pt x="5085" y="1856"/>
                </a:moveTo>
                <a:cubicBezTo>
                  <a:pt x="5371" y="1856"/>
                  <a:pt x="5621" y="2017"/>
                  <a:pt x="5781" y="2285"/>
                </a:cubicBezTo>
                <a:lnTo>
                  <a:pt x="6441" y="3462"/>
                </a:lnTo>
                <a:lnTo>
                  <a:pt x="6905" y="3212"/>
                </a:lnTo>
                <a:lnTo>
                  <a:pt x="6620" y="4301"/>
                </a:lnTo>
                <a:lnTo>
                  <a:pt x="5513" y="3998"/>
                </a:lnTo>
                <a:lnTo>
                  <a:pt x="5977" y="3730"/>
                </a:lnTo>
                <a:lnTo>
                  <a:pt x="5299" y="2534"/>
                </a:lnTo>
                <a:cubicBezTo>
                  <a:pt x="5246" y="2427"/>
                  <a:pt x="5174" y="2392"/>
                  <a:pt x="5085" y="2392"/>
                </a:cubicBezTo>
                <a:cubicBezTo>
                  <a:pt x="4996" y="2392"/>
                  <a:pt x="4907" y="2427"/>
                  <a:pt x="4853" y="2517"/>
                </a:cubicBezTo>
                <a:lnTo>
                  <a:pt x="4443" y="3230"/>
                </a:lnTo>
                <a:lnTo>
                  <a:pt x="3979" y="2963"/>
                </a:lnTo>
                <a:lnTo>
                  <a:pt x="4389" y="2267"/>
                </a:lnTo>
                <a:cubicBezTo>
                  <a:pt x="4532" y="2017"/>
                  <a:pt x="4800" y="1856"/>
                  <a:pt x="5085" y="1856"/>
                </a:cubicBezTo>
                <a:close/>
                <a:moveTo>
                  <a:pt x="3801" y="3730"/>
                </a:moveTo>
                <a:lnTo>
                  <a:pt x="4086" y="4818"/>
                </a:lnTo>
                <a:lnTo>
                  <a:pt x="3622" y="4533"/>
                </a:lnTo>
                <a:lnTo>
                  <a:pt x="2962" y="5710"/>
                </a:lnTo>
                <a:cubicBezTo>
                  <a:pt x="2891" y="5817"/>
                  <a:pt x="2873" y="5907"/>
                  <a:pt x="2926" y="5978"/>
                </a:cubicBezTo>
                <a:cubicBezTo>
                  <a:pt x="2980" y="6067"/>
                  <a:pt x="3069" y="6121"/>
                  <a:pt x="3176" y="6121"/>
                </a:cubicBezTo>
                <a:lnTo>
                  <a:pt x="3979" y="6121"/>
                </a:lnTo>
                <a:lnTo>
                  <a:pt x="3979" y="6656"/>
                </a:lnTo>
                <a:lnTo>
                  <a:pt x="3176" y="6656"/>
                </a:lnTo>
                <a:cubicBezTo>
                  <a:pt x="2891" y="6656"/>
                  <a:pt x="2605" y="6495"/>
                  <a:pt x="2462" y="6246"/>
                </a:cubicBezTo>
                <a:cubicBezTo>
                  <a:pt x="2320" y="5978"/>
                  <a:pt x="2320" y="5710"/>
                  <a:pt x="2480" y="5443"/>
                </a:cubicBezTo>
                <a:lnTo>
                  <a:pt x="3158" y="4265"/>
                </a:lnTo>
                <a:lnTo>
                  <a:pt x="2712" y="4015"/>
                </a:lnTo>
                <a:lnTo>
                  <a:pt x="3801" y="3730"/>
                </a:lnTo>
                <a:close/>
                <a:moveTo>
                  <a:pt x="7226" y="4783"/>
                </a:moveTo>
                <a:lnTo>
                  <a:pt x="7619" y="5478"/>
                </a:lnTo>
                <a:cubicBezTo>
                  <a:pt x="7655" y="5550"/>
                  <a:pt x="7690" y="5603"/>
                  <a:pt x="7708" y="5675"/>
                </a:cubicBezTo>
                <a:lnTo>
                  <a:pt x="7762" y="5693"/>
                </a:lnTo>
                <a:lnTo>
                  <a:pt x="7708" y="5710"/>
                </a:lnTo>
                <a:cubicBezTo>
                  <a:pt x="7762" y="5907"/>
                  <a:pt x="7744" y="6121"/>
                  <a:pt x="7637" y="6299"/>
                </a:cubicBezTo>
                <a:cubicBezTo>
                  <a:pt x="7494" y="6531"/>
                  <a:pt x="7244" y="6674"/>
                  <a:pt x="6959" y="6674"/>
                </a:cubicBezTo>
                <a:lnTo>
                  <a:pt x="5567" y="6674"/>
                </a:lnTo>
                <a:lnTo>
                  <a:pt x="5567" y="7174"/>
                </a:lnTo>
                <a:lnTo>
                  <a:pt x="4782" y="6388"/>
                </a:lnTo>
                <a:lnTo>
                  <a:pt x="5567" y="5586"/>
                </a:lnTo>
                <a:lnTo>
                  <a:pt x="5567" y="6139"/>
                </a:lnTo>
                <a:lnTo>
                  <a:pt x="6923" y="6139"/>
                </a:lnTo>
                <a:cubicBezTo>
                  <a:pt x="7048" y="6139"/>
                  <a:pt x="7137" y="6085"/>
                  <a:pt x="7173" y="6032"/>
                </a:cubicBezTo>
                <a:cubicBezTo>
                  <a:pt x="7226" y="5942"/>
                  <a:pt x="7209" y="5835"/>
                  <a:pt x="7155" y="5746"/>
                </a:cubicBezTo>
                <a:lnTo>
                  <a:pt x="6762" y="5050"/>
                </a:lnTo>
                <a:lnTo>
                  <a:pt x="7226" y="4783"/>
                </a:lnTo>
                <a:close/>
                <a:moveTo>
                  <a:pt x="518" y="1"/>
                </a:moveTo>
                <a:cubicBezTo>
                  <a:pt x="232" y="1"/>
                  <a:pt x="0" y="233"/>
                  <a:pt x="0" y="536"/>
                </a:cubicBezTo>
                <a:cubicBezTo>
                  <a:pt x="0" y="822"/>
                  <a:pt x="232" y="1053"/>
                  <a:pt x="518" y="1053"/>
                </a:cubicBezTo>
                <a:lnTo>
                  <a:pt x="732" y="1053"/>
                </a:lnTo>
                <a:lnTo>
                  <a:pt x="1981" y="8619"/>
                </a:lnTo>
                <a:cubicBezTo>
                  <a:pt x="2052" y="8886"/>
                  <a:pt x="2248" y="9047"/>
                  <a:pt x="2516" y="9047"/>
                </a:cubicBezTo>
                <a:lnTo>
                  <a:pt x="7565" y="9047"/>
                </a:lnTo>
                <a:cubicBezTo>
                  <a:pt x="7815" y="9047"/>
                  <a:pt x="8047" y="8869"/>
                  <a:pt x="8083" y="8619"/>
                </a:cubicBezTo>
                <a:lnTo>
                  <a:pt x="9367" y="1053"/>
                </a:lnTo>
                <a:lnTo>
                  <a:pt x="9582" y="1053"/>
                </a:lnTo>
                <a:cubicBezTo>
                  <a:pt x="9867" y="1053"/>
                  <a:pt x="10117" y="822"/>
                  <a:pt x="10117" y="536"/>
                </a:cubicBezTo>
                <a:cubicBezTo>
                  <a:pt x="10117" y="233"/>
                  <a:pt x="9867" y="1"/>
                  <a:pt x="9582"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67" name="Google Shape;1167;p43"/>
          <p:cNvSpPr/>
          <p:nvPr/>
        </p:nvSpPr>
        <p:spPr>
          <a:xfrm>
            <a:off x="6179805" y="3860514"/>
            <a:ext cx="318470" cy="329826"/>
          </a:xfrm>
          <a:custGeom>
            <a:rect b="b" l="l" r="r" t="t"/>
            <a:pathLst>
              <a:path extrusionOk="0" h="9678" w="9636">
                <a:moveTo>
                  <a:pt x="9636" y="0"/>
                </a:moveTo>
                <a:lnTo>
                  <a:pt x="2588" y="1642"/>
                </a:lnTo>
                <a:lnTo>
                  <a:pt x="2588" y="7351"/>
                </a:lnTo>
                <a:cubicBezTo>
                  <a:pt x="2460" y="7320"/>
                  <a:pt x="2326" y="7304"/>
                  <a:pt x="2188" y="7304"/>
                </a:cubicBezTo>
                <a:cubicBezTo>
                  <a:pt x="1938" y="7304"/>
                  <a:pt x="1674" y="7355"/>
                  <a:pt x="1410" y="7458"/>
                </a:cubicBezTo>
                <a:cubicBezTo>
                  <a:pt x="536" y="7762"/>
                  <a:pt x="1" y="8493"/>
                  <a:pt x="215" y="9064"/>
                </a:cubicBezTo>
                <a:cubicBezTo>
                  <a:pt x="361" y="9454"/>
                  <a:pt x="816" y="9678"/>
                  <a:pt x="1362" y="9678"/>
                </a:cubicBezTo>
                <a:cubicBezTo>
                  <a:pt x="1615" y="9678"/>
                  <a:pt x="1888" y="9630"/>
                  <a:pt x="2160" y="9528"/>
                </a:cubicBezTo>
                <a:cubicBezTo>
                  <a:pt x="2945" y="9261"/>
                  <a:pt x="3444" y="8636"/>
                  <a:pt x="3391" y="8101"/>
                </a:cubicBezTo>
                <a:lnTo>
                  <a:pt x="3391" y="2552"/>
                </a:lnTo>
                <a:lnTo>
                  <a:pt x="8851" y="1285"/>
                </a:lnTo>
                <a:lnTo>
                  <a:pt x="8851" y="6138"/>
                </a:lnTo>
                <a:cubicBezTo>
                  <a:pt x="8723" y="6106"/>
                  <a:pt x="8587" y="6090"/>
                  <a:pt x="8444" y="6090"/>
                </a:cubicBezTo>
                <a:cubicBezTo>
                  <a:pt x="8188" y="6090"/>
                  <a:pt x="7913" y="6142"/>
                  <a:pt x="7637" y="6245"/>
                </a:cubicBezTo>
                <a:cubicBezTo>
                  <a:pt x="6781" y="6566"/>
                  <a:pt x="6246" y="7280"/>
                  <a:pt x="6460" y="7851"/>
                </a:cubicBezTo>
                <a:cubicBezTo>
                  <a:pt x="6608" y="8246"/>
                  <a:pt x="7064" y="8470"/>
                  <a:pt x="7621" y="8470"/>
                </a:cubicBezTo>
                <a:cubicBezTo>
                  <a:pt x="7868" y="8470"/>
                  <a:pt x="8135" y="8426"/>
                  <a:pt x="8405" y="8333"/>
                </a:cubicBezTo>
                <a:cubicBezTo>
                  <a:pt x="9118" y="8065"/>
                  <a:pt x="9600" y="7530"/>
                  <a:pt x="9636" y="7030"/>
                </a:cubicBezTo>
                <a:lnTo>
                  <a:pt x="9636"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68" name="Google Shape;1168;p43"/>
          <p:cNvSpPr/>
          <p:nvPr/>
        </p:nvSpPr>
        <p:spPr>
          <a:xfrm>
            <a:off x="6760807" y="3786788"/>
            <a:ext cx="351487" cy="362475"/>
          </a:xfrm>
          <a:custGeom>
            <a:rect b="b" l="l" r="r" t="t"/>
            <a:pathLst>
              <a:path extrusionOk="0" h="10636" w="10635">
                <a:moveTo>
                  <a:pt x="4622" y="1"/>
                </a:moveTo>
                <a:lnTo>
                  <a:pt x="3088" y="1518"/>
                </a:lnTo>
                <a:cubicBezTo>
                  <a:pt x="2736" y="1869"/>
                  <a:pt x="3337" y="2464"/>
                  <a:pt x="3833" y="2464"/>
                </a:cubicBezTo>
                <a:cubicBezTo>
                  <a:pt x="3840" y="2464"/>
                  <a:pt x="3848" y="2463"/>
                  <a:pt x="3855" y="2463"/>
                </a:cubicBezTo>
                <a:cubicBezTo>
                  <a:pt x="3868" y="2463"/>
                  <a:pt x="3881" y="2462"/>
                  <a:pt x="3895" y="2462"/>
                </a:cubicBezTo>
                <a:cubicBezTo>
                  <a:pt x="4739" y="2462"/>
                  <a:pt x="5041" y="3580"/>
                  <a:pt x="4426" y="4230"/>
                </a:cubicBezTo>
                <a:lnTo>
                  <a:pt x="4336" y="4319"/>
                </a:lnTo>
                <a:cubicBezTo>
                  <a:pt x="4098" y="4545"/>
                  <a:pt x="3794" y="4649"/>
                  <a:pt x="3504" y="4649"/>
                </a:cubicBezTo>
                <a:cubicBezTo>
                  <a:pt x="2994" y="4649"/>
                  <a:pt x="2529" y="4324"/>
                  <a:pt x="2552" y="3766"/>
                </a:cubicBezTo>
                <a:cubicBezTo>
                  <a:pt x="2566" y="3371"/>
                  <a:pt x="2190" y="2909"/>
                  <a:pt x="1856" y="2909"/>
                </a:cubicBezTo>
                <a:cubicBezTo>
                  <a:pt x="1767" y="2909"/>
                  <a:pt x="1681" y="2942"/>
                  <a:pt x="1607" y="3016"/>
                </a:cubicBezTo>
                <a:lnTo>
                  <a:pt x="1" y="4622"/>
                </a:lnTo>
                <a:lnTo>
                  <a:pt x="2249" y="6888"/>
                </a:lnTo>
                <a:cubicBezTo>
                  <a:pt x="2624" y="7245"/>
                  <a:pt x="1999" y="7834"/>
                  <a:pt x="1500" y="7834"/>
                </a:cubicBezTo>
                <a:cubicBezTo>
                  <a:pt x="1493" y="7834"/>
                  <a:pt x="1486" y="7834"/>
                  <a:pt x="1479" y="7834"/>
                </a:cubicBezTo>
                <a:cubicBezTo>
                  <a:pt x="621" y="7834"/>
                  <a:pt x="327" y="8963"/>
                  <a:pt x="964" y="9618"/>
                </a:cubicBezTo>
                <a:lnTo>
                  <a:pt x="1053" y="9707"/>
                </a:lnTo>
                <a:cubicBezTo>
                  <a:pt x="1282" y="9930"/>
                  <a:pt x="1573" y="10032"/>
                  <a:pt x="1851" y="10032"/>
                </a:cubicBezTo>
                <a:cubicBezTo>
                  <a:pt x="2352" y="10032"/>
                  <a:pt x="2814" y="9699"/>
                  <a:pt x="2802" y="9136"/>
                </a:cubicBezTo>
                <a:cubicBezTo>
                  <a:pt x="2788" y="8740"/>
                  <a:pt x="3168" y="8264"/>
                  <a:pt x="3503" y="8264"/>
                </a:cubicBezTo>
                <a:cubicBezTo>
                  <a:pt x="3590" y="8264"/>
                  <a:pt x="3674" y="8296"/>
                  <a:pt x="3748" y="8369"/>
                </a:cubicBezTo>
                <a:lnTo>
                  <a:pt x="6014" y="10635"/>
                </a:lnTo>
                <a:lnTo>
                  <a:pt x="7637" y="9011"/>
                </a:lnTo>
                <a:cubicBezTo>
                  <a:pt x="7994" y="8655"/>
                  <a:pt x="7388" y="8066"/>
                  <a:pt x="6870" y="8066"/>
                </a:cubicBezTo>
                <a:cubicBezTo>
                  <a:pt x="6857" y="8066"/>
                  <a:pt x="6843" y="8067"/>
                  <a:pt x="6830" y="8067"/>
                </a:cubicBezTo>
                <a:cubicBezTo>
                  <a:pt x="5986" y="8067"/>
                  <a:pt x="5684" y="6967"/>
                  <a:pt x="6299" y="6317"/>
                </a:cubicBezTo>
                <a:lnTo>
                  <a:pt x="6388" y="6228"/>
                </a:lnTo>
                <a:cubicBezTo>
                  <a:pt x="6624" y="5999"/>
                  <a:pt x="6932" y="5892"/>
                  <a:pt x="7225" y="5892"/>
                </a:cubicBezTo>
                <a:cubicBezTo>
                  <a:pt x="7732" y="5892"/>
                  <a:pt x="8195" y="6210"/>
                  <a:pt x="8173" y="6763"/>
                </a:cubicBezTo>
                <a:cubicBezTo>
                  <a:pt x="8159" y="7173"/>
                  <a:pt x="8535" y="7638"/>
                  <a:pt x="8870" y="7638"/>
                </a:cubicBezTo>
                <a:cubicBezTo>
                  <a:pt x="8958" y="7638"/>
                  <a:pt x="9044" y="7605"/>
                  <a:pt x="9118" y="7531"/>
                </a:cubicBezTo>
                <a:lnTo>
                  <a:pt x="10635" y="6014"/>
                </a:lnTo>
                <a:lnTo>
                  <a:pt x="8369" y="3748"/>
                </a:lnTo>
                <a:cubicBezTo>
                  <a:pt x="8017" y="3396"/>
                  <a:pt x="8601" y="2802"/>
                  <a:pt x="9114" y="2802"/>
                </a:cubicBezTo>
                <a:cubicBezTo>
                  <a:pt x="9121" y="2802"/>
                  <a:pt x="9129" y="2802"/>
                  <a:pt x="9136" y="2802"/>
                </a:cubicBezTo>
                <a:cubicBezTo>
                  <a:pt x="9149" y="2803"/>
                  <a:pt x="9162" y="2803"/>
                  <a:pt x="9175" y="2803"/>
                </a:cubicBezTo>
                <a:cubicBezTo>
                  <a:pt x="10019" y="2803"/>
                  <a:pt x="10287" y="1668"/>
                  <a:pt x="9671" y="1036"/>
                </a:cubicBezTo>
                <a:lnTo>
                  <a:pt x="9582" y="929"/>
                </a:lnTo>
                <a:cubicBezTo>
                  <a:pt x="9353" y="706"/>
                  <a:pt x="9061" y="604"/>
                  <a:pt x="8781" y="604"/>
                </a:cubicBezTo>
                <a:cubicBezTo>
                  <a:pt x="8275" y="604"/>
                  <a:pt x="7811" y="937"/>
                  <a:pt x="7834" y="1500"/>
                </a:cubicBezTo>
                <a:cubicBezTo>
                  <a:pt x="7834" y="1909"/>
                  <a:pt x="7465" y="2374"/>
                  <a:pt x="7135" y="2374"/>
                </a:cubicBezTo>
                <a:cubicBezTo>
                  <a:pt x="7047" y="2374"/>
                  <a:pt x="6963" y="2342"/>
                  <a:pt x="6888" y="2267"/>
                </a:cubicBezTo>
                <a:lnTo>
                  <a:pt x="4622"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69" name="Google Shape;1169;p43"/>
          <p:cNvSpPr/>
          <p:nvPr/>
        </p:nvSpPr>
        <p:spPr>
          <a:xfrm>
            <a:off x="7270160" y="3786499"/>
            <a:ext cx="351487" cy="363054"/>
          </a:xfrm>
          <a:custGeom>
            <a:rect b="b" l="l" r="r" t="t"/>
            <a:pathLst>
              <a:path extrusionOk="0" h="10653" w="10635">
                <a:moveTo>
                  <a:pt x="5318" y="0"/>
                </a:moveTo>
                <a:lnTo>
                  <a:pt x="3980" y="3997"/>
                </a:lnTo>
                <a:lnTo>
                  <a:pt x="1" y="3997"/>
                </a:lnTo>
                <a:lnTo>
                  <a:pt x="3052" y="6655"/>
                </a:lnTo>
                <a:lnTo>
                  <a:pt x="1856" y="10652"/>
                </a:lnTo>
                <a:lnTo>
                  <a:pt x="5318" y="8261"/>
                </a:lnTo>
                <a:lnTo>
                  <a:pt x="8779" y="10652"/>
                </a:lnTo>
                <a:lnTo>
                  <a:pt x="7584" y="6655"/>
                </a:lnTo>
                <a:lnTo>
                  <a:pt x="10635" y="3997"/>
                </a:lnTo>
                <a:lnTo>
                  <a:pt x="6656" y="3997"/>
                </a:lnTo>
                <a:lnTo>
                  <a:pt x="5318"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70" name="Google Shape;1170;p43"/>
          <p:cNvSpPr/>
          <p:nvPr/>
        </p:nvSpPr>
        <p:spPr>
          <a:xfrm>
            <a:off x="7779513" y="3778949"/>
            <a:ext cx="340283" cy="420206"/>
          </a:xfrm>
          <a:custGeom>
            <a:rect b="b" l="l" r="r" t="t"/>
            <a:pathLst>
              <a:path extrusionOk="0" h="12330" w="10296">
                <a:moveTo>
                  <a:pt x="8993" y="3622"/>
                </a:moveTo>
                <a:cubicBezTo>
                  <a:pt x="7798" y="2320"/>
                  <a:pt x="6513" y="3212"/>
                  <a:pt x="5532" y="3444"/>
                </a:cubicBezTo>
                <a:cubicBezTo>
                  <a:pt x="5514" y="3123"/>
                  <a:pt x="5425" y="2819"/>
                  <a:pt x="5335" y="2552"/>
                </a:cubicBezTo>
                <a:cubicBezTo>
                  <a:pt x="5746" y="2516"/>
                  <a:pt x="6352" y="2373"/>
                  <a:pt x="6781" y="1927"/>
                </a:cubicBezTo>
                <a:cubicBezTo>
                  <a:pt x="7476" y="1249"/>
                  <a:pt x="7405" y="72"/>
                  <a:pt x="7405" y="72"/>
                </a:cubicBezTo>
                <a:cubicBezTo>
                  <a:pt x="7405" y="72"/>
                  <a:pt x="6228" y="0"/>
                  <a:pt x="5549" y="696"/>
                </a:cubicBezTo>
                <a:cubicBezTo>
                  <a:pt x="5228" y="1017"/>
                  <a:pt x="5068" y="1446"/>
                  <a:pt x="4996" y="1820"/>
                </a:cubicBezTo>
                <a:cubicBezTo>
                  <a:pt x="4408" y="821"/>
                  <a:pt x="3551" y="321"/>
                  <a:pt x="3498" y="268"/>
                </a:cubicBezTo>
                <a:lnTo>
                  <a:pt x="3087" y="946"/>
                </a:lnTo>
                <a:cubicBezTo>
                  <a:pt x="3105" y="964"/>
                  <a:pt x="4532" y="1856"/>
                  <a:pt x="4747" y="3426"/>
                </a:cubicBezTo>
                <a:cubicBezTo>
                  <a:pt x="3765" y="3176"/>
                  <a:pt x="2463" y="2320"/>
                  <a:pt x="1285" y="3622"/>
                </a:cubicBezTo>
                <a:cubicBezTo>
                  <a:pt x="0" y="5032"/>
                  <a:pt x="1107" y="12330"/>
                  <a:pt x="5157" y="10313"/>
                </a:cubicBezTo>
                <a:cubicBezTo>
                  <a:pt x="9207" y="12330"/>
                  <a:pt x="10296" y="5050"/>
                  <a:pt x="8993" y="3622"/>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71" name="Google Shape;1171;p43"/>
          <p:cNvSpPr/>
          <p:nvPr/>
        </p:nvSpPr>
        <p:spPr>
          <a:xfrm>
            <a:off x="8393506" y="3835410"/>
            <a:ext cx="298441" cy="344344"/>
          </a:xfrm>
          <a:custGeom>
            <a:rect b="b" l="l" r="r" t="t"/>
            <a:pathLst>
              <a:path extrusionOk="0" h="10104" w="9030">
                <a:moveTo>
                  <a:pt x="3676" y="0"/>
                </a:moveTo>
                <a:cubicBezTo>
                  <a:pt x="5264" y="1392"/>
                  <a:pt x="5871" y="3693"/>
                  <a:pt x="5032" y="5763"/>
                </a:cubicBezTo>
                <a:cubicBezTo>
                  <a:pt x="4223" y="7720"/>
                  <a:pt x="2328" y="8879"/>
                  <a:pt x="345" y="8879"/>
                </a:cubicBezTo>
                <a:cubicBezTo>
                  <a:pt x="230" y="8879"/>
                  <a:pt x="116" y="8876"/>
                  <a:pt x="1" y="8868"/>
                </a:cubicBezTo>
                <a:lnTo>
                  <a:pt x="1" y="8868"/>
                </a:lnTo>
                <a:cubicBezTo>
                  <a:pt x="393" y="9207"/>
                  <a:pt x="857" y="9510"/>
                  <a:pt x="1357" y="9724"/>
                </a:cubicBezTo>
                <a:cubicBezTo>
                  <a:pt x="1988" y="9981"/>
                  <a:pt x="2642" y="10103"/>
                  <a:pt x="3284" y="10103"/>
                </a:cubicBezTo>
                <a:cubicBezTo>
                  <a:pt x="5276" y="10103"/>
                  <a:pt x="7163" y="8932"/>
                  <a:pt x="7959" y="6977"/>
                </a:cubicBezTo>
                <a:cubicBezTo>
                  <a:pt x="9029" y="4407"/>
                  <a:pt x="7816" y="1463"/>
                  <a:pt x="5229" y="375"/>
                </a:cubicBezTo>
                <a:cubicBezTo>
                  <a:pt x="4711" y="178"/>
                  <a:pt x="4194" y="54"/>
                  <a:pt x="367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172" name="Google Shape;1172;p43"/>
          <p:cNvGrpSpPr/>
          <p:nvPr/>
        </p:nvGrpSpPr>
        <p:grpSpPr>
          <a:xfrm>
            <a:off x="8918599" y="3839841"/>
            <a:ext cx="327294" cy="334632"/>
            <a:chOff x="5717150" y="2098500"/>
            <a:chExt cx="247575" cy="245475"/>
          </a:xfrm>
        </p:grpSpPr>
        <p:sp>
          <p:nvSpPr>
            <p:cNvPr id="1173" name="Google Shape;1173;p43"/>
            <p:cNvSpPr/>
            <p:nvPr/>
          </p:nvSpPr>
          <p:spPr>
            <a:xfrm>
              <a:off x="5717150" y="2098500"/>
              <a:ext cx="135175" cy="132800"/>
            </a:xfrm>
            <a:custGeom>
              <a:rect b="b" l="l" r="r" t="t"/>
              <a:pathLst>
                <a:path extrusionOk="0" h="5312" w="5407">
                  <a:moveTo>
                    <a:pt x="2694" y="1"/>
                  </a:moveTo>
                  <a:cubicBezTo>
                    <a:pt x="2534" y="1"/>
                    <a:pt x="2409" y="108"/>
                    <a:pt x="2355" y="251"/>
                  </a:cubicBezTo>
                  <a:lnTo>
                    <a:pt x="1963" y="1428"/>
                  </a:lnTo>
                  <a:cubicBezTo>
                    <a:pt x="1909" y="1589"/>
                    <a:pt x="1785" y="1696"/>
                    <a:pt x="1624" y="1696"/>
                  </a:cubicBezTo>
                  <a:lnTo>
                    <a:pt x="393" y="1696"/>
                  </a:lnTo>
                  <a:cubicBezTo>
                    <a:pt x="250" y="1696"/>
                    <a:pt x="89" y="1785"/>
                    <a:pt x="54" y="1928"/>
                  </a:cubicBezTo>
                  <a:cubicBezTo>
                    <a:pt x="0" y="2071"/>
                    <a:pt x="36" y="2231"/>
                    <a:pt x="161" y="2338"/>
                  </a:cubicBezTo>
                  <a:lnTo>
                    <a:pt x="589" y="2713"/>
                  </a:lnTo>
                  <a:lnTo>
                    <a:pt x="1124" y="3195"/>
                  </a:lnTo>
                  <a:cubicBezTo>
                    <a:pt x="1178" y="3248"/>
                    <a:pt x="1214" y="3302"/>
                    <a:pt x="1231" y="3373"/>
                  </a:cubicBezTo>
                  <a:cubicBezTo>
                    <a:pt x="1249" y="3444"/>
                    <a:pt x="1249" y="3516"/>
                    <a:pt x="1231" y="3587"/>
                  </a:cubicBezTo>
                  <a:lnTo>
                    <a:pt x="857" y="4836"/>
                  </a:lnTo>
                  <a:cubicBezTo>
                    <a:pt x="803" y="4979"/>
                    <a:pt x="857" y="5139"/>
                    <a:pt x="999" y="5229"/>
                  </a:cubicBezTo>
                  <a:cubicBezTo>
                    <a:pt x="1055" y="5285"/>
                    <a:pt x="1131" y="5311"/>
                    <a:pt x="1211" y="5311"/>
                  </a:cubicBezTo>
                  <a:cubicBezTo>
                    <a:pt x="1283" y="5311"/>
                    <a:pt x="1360" y="5289"/>
                    <a:pt x="1428" y="5247"/>
                  </a:cubicBezTo>
                  <a:lnTo>
                    <a:pt x="2480" y="4497"/>
                  </a:lnTo>
                  <a:cubicBezTo>
                    <a:pt x="2543" y="4453"/>
                    <a:pt x="2619" y="4430"/>
                    <a:pt x="2692" y="4430"/>
                  </a:cubicBezTo>
                  <a:cubicBezTo>
                    <a:pt x="2766" y="4430"/>
                    <a:pt x="2837" y="4453"/>
                    <a:pt x="2891" y="4497"/>
                  </a:cubicBezTo>
                  <a:lnTo>
                    <a:pt x="3961" y="5247"/>
                  </a:lnTo>
                  <a:cubicBezTo>
                    <a:pt x="4021" y="5289"/>
                    <a:pt x="4093" y="5311"/>
                    <a:pt x="4165" y="5311"/>
                  </a:cubicBezTo>
                  <a:cubicBezTo>
                    <a:pt x="4244" y="5311"/>
                    <a:pt x="4324" y="5285"/>
                    <a:pt x="4390" y="5229"/>
                  </a:cubicBezTo>
                  <a:cubicBezTo>
                    <a:pt x="4514" y="5139"/>
                    <a:pt x="4550" y="4979"/>
                    <a:pt x="4532" y="4836"/>
                  </a:cubicBezTo>
                  <a:lnTo>
                    <a:pt x="4158" y="3587"/>
                  </a:lnTo>
                  <a:cubicBezTo>
                    <a:pt x="4122" y="3444"/>
                    <a:pt x="4158" y="3302"/>
                    <a:pt x="4265" y="3195"/>
                  </a:cubicBezTo>
                  <a:lnTo>
                    <a:pt x="5246" y="2338"/>
                  </a:lnTo>
                  <a:cubicBezTo>
                    <a:pt x="5353" y="2231"/>
                    <a:pt x="5407" y="2071"/>
                    <a:pt x="5353" y="1928"/>
                  </a:cubicBezTo>
                  <a:cubicBezTo>
                    <a:pt x="5282" y="1785"/>
                    <a:pt x="5157" y="1696"/>
                    <a:pt x="4996" y="1696"/>
                  </a:cubicBezTo>
                  <a:lnTo>
                    <a:pt x="3783" y="1696"/>
                  </a:lnTo>
                  <a:cubicBezTo>
                    <a:pt x="3622" y="1696"/>
                    <a:pt x="3480" y="1589"/>
                    <a:pt x="3426" y="1428"/>
                  </a:cubicBezTo>
                  <a:lnTo>
                    <a:pt x="3051" y="251"/>
                  </a:lnTo>
                  <a:cubicBezTo>
                    <a:pt x="2998" y="108"/>
                    <a:pt x="2855" y="1"/>
                    <a:pt x="269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74" name="Google Shape;1174;p43"/>
            <p:cNvSpPr/>
            <p:nvPr/>
          </p:nvSpPr>
          <p:spPr>
            <a:xfrm>
              <a:off x="5857650" y="2158275"/>
              <a:ext cx="107075" cy="106075"/>
            </a:xfrm>
            <a:custGeom>
              <a:rect b="b" l="l" r="r" t="t"/>
              <a:pathLst>
                <a:path extrusionOk="0" h="4243" w="4283">
                  <a:moveTo>
                    <a:pt x="2124" y="1"/>
                  </a:moveTo>
                  <a:cubicBezTo>
                    <a:pt x="2017" y="1"/>
                    <a:pt x="1892" y="72"/>
                    <a:pt x="1856" y="197"/>
                  </a:cubicBezTo>
                  <a:lnTo>
                    <a:pt x="1553" y="1160"/>
                  </a:lnTo>
                  <a:cubicBezTo>
                    <a:pt x="1499" y="1268"/>
                    <a:pt x="1392" y="1357"/>
                    <a:pt x="1268" y="1357"/>
                  </a:cubicBezTo>
                  <a:lnTo>
                    <a:pt x="304" y="1357"/>
                  </a:lnTo>
                  <a:cubicBezTo>
                    <a:pt x="179" y="1357"/>
                    <a:pt x="72" y="1428"/>
                    <a:pt x="36" y="1553"/>
                  </a:cubicBezTo>
                  <a:cubicBezTo>
                    <a:pt x="1" y="1678"/>
                    <a:pt x="19" y="1785"/>
                    <a:pt x="108" y="1874"/>
                  </a:cubicBezTo>
                  <a:lnTo>
                    <a:pt x="465" y="2177"/>
                  </a:lnTo>
                  <a:lnTo>
                    <a:pt x="893" y="2570"/>
                  </a:lnTo>
                  <a:cubicBezTo>
                    <a:pt x="928" y="2606"/>
                    <a:pt x="964" y="2659"/>
                    <a:pt x="1000" y="2713"/>
                  </a:cubicBezTo>
                  <a:cubicBezTo>
                    <a:pt x="1000" y="2766"/>
                    <a:pt x="1000" y="2820"/>
                    <a:pt x="1000" y="2891"/>
                  </a:cubicBezTo>
                  <a:lnTo>
                    <a:pt x="661" y="3873"/>
                  </a:lnTo>
                  <a:cubicBezTo>
                    <a:pt x="643" y="3980"/>
                    <a:pt x="661" y="4122"/>
                    <a:pt x="768" y="4176"/>
                  </a:cubicBezTo>
                  <a:cubicBezTo>
                    <a:pt x="830" y="4220"/>
                    <a:pt x="893" y="4243"/>
                    <a:pt x="951" y="4243"/>
                  </a:cubicBezTo>
                  <a:cubicBezTo>
                    <a:pt x="1009" y="4243"/>
                    <a:pt x="1062" y="4220"/>
                    <a:pt x="1107" y="4176"/>
                  </a:cubicBezTo>
                  <a:lnTo>
                    <a:pt x="1963" y="3587"/>
                  </a:lnTo>
                  <a:cubicBezTo>
                    <a:pt x="2008" y="3551"/>
                    <a:pt x="2066" y="3534"/>
                    <a:pt x="2126" y="3534"/>
                  </a:cubicBezTo>
                  <a:cubicBezTo>
                    <a:pt x="2186" y="3534"/>
                    <a:pt x="2249" y="3551"/>
                    <a:pt x="2302" y="3587"/>
                  </a:cubicBezTo>
                  <a:lnTo>
                    <a:pt x="3141" y="4176"/>
                  </a:lnTo>
                  <a:cubicBezTo>
                    <a:pt x="3195" y="4220"/>
                    <a:pt x="3257" y="4243"/>
                    <a:pt x="3319" y="4243"/>
                  </a:cubicBezTo>
                  <a:cubicBezTo>
                    <a:pt x="3382" y="4243"/>
                    <a:pt x="3444" y="4220"/>
                    <a:pt x="3498" y="4176"/>
                  </a:cubicBezTo>
                  <a:cubicBezTo>
                    <a:pt x="3605" y="4104"/>
                    <a:pt x="3641" y="3980"/>
                    <a:pt x="3605" y="3855"/>
                  </a:cubicBezTo>
                  <a:lnTo>
                    <a:pt x="3302" y="2856"/>
                  </a:lnTo>
                  <a:cubicBezTo>
                    <a:pt x="3284" y="2748"/>
                    <a:pt x="3302" y="2624"/>
                    <a:pt x="3391" y="2552"/>
                  </a:cubicBezTo>
                  <a:lnTo>
                    <a:pt x="4158" y="1874"/>
                  </a:lnTo>
                  <a:cubicBezTo>
                    <a:pt x="4247" y="1785"/>
                    <a:pt x="4283" y="1660"/>
                    <a:pt x="4229" y="1553"/>
                  </a:cubicBezTo>
                  <a:cubicBezTo>
                    <a:pt x="4194" y="1428"/>
                    <a:pt x="4104" y="1375"/>
                    <a:pt x="3980" y="1357"/>
                  </a:cubicBezTo>
                  <a:lnTo>
                    <a:pt x="2998" y="1357"/>
                  </a:lnTo>
                  <a:cubicBezTo>
                    <a:pt x="2873" y="1357"/>
                    <a:pt x="2766" y="1268"/>
                    <a:pt x="2731" y="1160"/>
                  </a:cubicBezTo>
                  <a:lnTo>
                    <a:pt x="2409" y="197"/>
                  </a:lnTo>
                  <a:cubicBezTo>
                    <a:pt x="2374" y="72"/>
                    <a:pt x="2267" y="1"/>
                    <a:pt x="212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75" name="Google Shape;1175;p43"/>
            <p:cNvSpPr/>
            <p:nvPr/>
          </p:nvSpPr>
          <p:spPr>
            <a:xfrm>
              <a:off x="5790750" y="2264450"/>
              <a:ext cx="80750" cy="79525"/>
            </a:xfrm>
            <a:custGeom>
              <a:rect b="b" l="l" r="r" t="t"/>
              <a:pathLst>
                <a:path extrusionOk="0" h="3181" w="3230">
                  <a:moveTo>
                    <a:pt x="1606" y="0"/>
                  </a:moveTo>
                  <a:cubicBezTo>
                    <a:pt x="1517" y="0"/>
                    <a:pt x="1446" y="72"/>
                    <a:pt x="1410" y="143"/>
                  </a:cubicBezTo>
                  <a:lnTo>
                    <a:pt x="1160" y="857"/>
                  </a:lnTo>
                  <a:cubicBezTo>
                    <a:pt x="1142" y="964"/>
                    <a:pt x="1053" y="1017"/>
                    <a:pt x="964" y="1017"/>
                  </a:cubicBezTo>
                  <a:lnTo>
                    <a:pt x="232" y="1017"/>
                  </a:lnTo>
                  <a:cubicBezTo>
                    <a:pt x="143" y="1017"/>
                    <a:pt x="54" y="1071"/>
                    <a:pt x="36" y="1160"/>
                  </a:cubicBezTo>
                  <a:cubicBezTo>
                    <a:pt x="0" y="1231"/>
                    <a:pt x="36" y="1338"/>
                    <a:pt x="107" y="1392"/>
                  </a:cubicBezTo>
                  <a:lnTo>
                    <a:pt x="357" y="1624"/>
                  </a:lnTo>
                  <a:lnTo>
                    <a:pt x="678" y="1927"/>
                  </a:lnTo>
                  <a:cubicBezTo>
                    <a:pt x="696" y="1945"/>
                    <a:pt x="732" y="1981"/>
                    <a:pt x="732" y="2034"/>
                  </a:cubicBezTo>
                  <a:cubicBezTo>
                    <a:pt x="750" y="2070"/>
                    <a:pt x="750" y="2106"/>
                    <a:pt x="732" y="2141"/>
                  </a:cubicBezTo>
                  <a:lnTo>
                    <a:pt x="518" y="2909"/>
                  </a:lnTo>
                  <a:cubicBezTo>
                    <a:pt x="482" y="2998"/>
                    <a:pt x="518" y="3087"/>
                    <a:pt x="589" y="3141"/>
                  </a:cubicBezTo>
                  <a:cubicBezTo>
                    <a:pt x="634" y="3167"/>
                    <a:pt x="678" y="3181"/>
                    <a:pt x="723" y="3181"/>
                  </a:cubicBezTo>
                  <a:cubicBezTo>
                    <a:pt x="768" y="3181"/>
                    <a:pt x="812" y="3167"/>
                    <a:pt x="857" y="3141"/>
                  </a:cubicBezTo>
                  <a:lnTo>
                    <a:pt x="1481" y="2694"/>
                  </a:lnTo>
                  <a:cubicBezTo>
                    <a:pt x="1526" y="2668"/>
                    <a:pt x="1570" y="2654"/>
                    <a:pt x="1613" y="2654"/>
                  </a:cubicBezTo>
                  <a:cubicBezTo>
                    <a:pt x="1655" y="2654"/>
                    <a:pt x="1695" y="2668"/>
                    <a:pt x="1731" y="2694"/>
                  </a:cubicBezTo>
                  <a:lnTo>
                    <a:pt x="2373" y="3141"/>
                  </a:lnTo>
                  <a:cubicBezTo>
                    <a:pt x="2418" y="3167"/>
                    <a:pt x="2463" y="3181"/>
                    <a:pt x="2505" y="3181"/>
                  </a:cubicBezTo>
                  <a:cubicBezTo>
                    <a:pt x="2547" y="3181"/>
                    <a:pt x="2587" y="3167"/>
                    <a:pt x="2623" y="3141"/>
                  </a:cubicBezTo>
                  <a:cubicBezTo>
                    <a:pt x="2712" y="3087"/>
                    <a:pt x="2730" y="2980"/>
                    <a:pt x="2712" y="2909"/>
                  </a:cubicBezTo>
                  <a:lnTo>
                    <a:pt x="2480" y="2141"/>
                  </a:lnTo>
                  <a:cubicBezTo>
                    <a:pt x="2463" y="2070"/>
                    <a:pt x="2480" y="1963"/>
                    <a:pt x="2552" y="1927"/>
                  </a:cubicBezTo>
                  <a:lnTo>
                    <a:pt x="3141" y="1410"/>
                  </a:lnTo>
                  <a:cubicBezTo>
                    <a:pt x="3194" y="1338"/>
                    <a:pt x="3230" y="1249"/>
                    <a:pt x="3194" y="1178"/>
                  </a:cubicBezTo>
                  <a:cubicBezTo>
                    <a:pt x="3176" y="1106"/>
                    <a:pt x="3069" y="1035"/>
                    <a:pt x="2998" y="1035"/>
                  </a:cubicBezTo>
                  <a:lnTo>
                    <a:pt x="2266" y="1035"/>
                  </a:lnTo>
                  <a:cubicBezTo>
                    <a:pt x="2177" y="1035"/>
                    <a:pt x="2088" y="964"/>
                    <a:pt x="2070" y="875"/>
                  </a:cubicBezTo>
                  <a:lnTo>
                    <a:pt x="1838" y="161"/>
                  </a:lnTo>
                  <a:cubicBezTo>
                    <a:pt x="1785" y="72"/>
                    <a:pt x="1713" y="0"/>
                    <a:pt x="160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176" name="Google Shape;1176;p43"/>
          <p:cNvSpPr/>
          <p:nvPr/>
        </p:nvSpPr>
        <p:spPr>
          <a:xfrm>
            <a:off x="9468216" y="3772813"/>
            <a:ext cx="283106" cy="390420"/>
          </a:xfrm>
          <a:custGeom>
            <a:rect b="b" l="l" r="r" t="t"/>
            <a:pathLst>
              <a:path extrusionOk="0" h="11456" w="8566">
                <a:moveTo>
                  <a:pt x="3819" y="1"/>
                </a:moveTo>
                <a:cubicBezTo>
                  <a:pt x="4800" y="1838"/>
                  <a:pt x="3301" y="3533"/>
                  <a:pt x="2463" y="4229"/>
                </a:cubicBezTo>
                <a:cubicBezTo>
                  <a:pt x="1606" y="4943"/>
                  <a:pt x="1035" y="5675"/>
                  <a:pt x="857" y="6103"/>
                </a:cubicBezTo>
                <a:cubicBezTo>
                  <a:pt x="1" y="8208"/>
                  <a:pt x="1285" y="10224"/>
                  <a:pt x="2160" y="10688"/>
                </a:cubicBezTo>
                <a:cubicBezTo>
                  <a:pt x="1767" y="9778"/>
                  <a:pt x="1392" y="8048"/>
                  <a:pt x="2962" y="6424"/>
                </a:cubicBezTo>
                <a:lnTo>
                  <a:pt x="2962" y="6424"/>
                </a:lnTo>
                <a:cubicBezTo>
                  <a:pt x="2962" y="6424"/>
                  <a:pt x="2516" y="8155"/>
                  <a:pt x="3498" y="9368"/>
                </a:cubicBezTo>
                <a:cubicBezTo>
                  <a:pt x="4479" y="10563"/>
                  <a:pt x="4461" y="11456"/>
                  <a:pt x="4461" y="11456"/>
                </a:cubicBezTo>
                <a:cubicBezTo>
                  <a:pt x="5996" y="11456"/>
                  <a:pt x="7441" y="10528"/>
                  <a:pt x="8065" y="9029"/>
                </a:cubicBezTo>
                <a:cubicBezTo>
                  <a:pt x="8529" y="8137"/>
                  <a:pt x="8565" y="6727"/>
                  <a:pt x="7941" y="5906"/>
                </a:cubicBezTo>
                <a:lnTo>
                  <a:pt x="7941" y="5906"/>
                </a:lnTo>
                <a:cubicBezTo>
                  <a:pt x="8135" y="6713"/>
                  <a:pt x="7478" y="7520"/>
                  <a:pt x="6673" y="7520"/>
                </a:cubicBezTo>
                <a:cubicBezTo>
                  <a:pt x="6516" y="7520"/>
                  <a:pt x="6354" y="7490"/>
                  <a:pt x="6192" y="7423"/>
                </a:cubicBezTo>
                <a:cubicBezTo>
                  <a:pt x="5371" y="7138"/>
                  <a:pt x="5050" y="6192"/>
                  <a:pt x="5621" y="5353"/>
                </a:cubicBezTo>
                <a:cubicBezTo>
                  <a:pt x="6924" y="3640"/>
                  <a:pt x="5960" y="928"/>
                  <a:pt x="381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77" name="Google Shape;1177;p43"/>
          <p:cNvSpPr/>
          <p:nvPr/>
        </p:nvSpPr>
        <p:spPr>
          <a:xfrm>
            <a:off x="2504275" y="4571524"/>
            <a:ext cx="369169" cy="253623"/>
          </a:xfrm>
          <a:custGeom>
            <a:rect b="b" l="l" r="r" t="t"/>
            <a:pathLst>
              <a:path extrusionOk="0" h="7442" w="11170">
                <a:moveTo>
                  <a:pt x="6240" y="0"/>
                </a:moveTo>
                <a:cubicBezTo>
                  <a:pt x="6189" y="0"/>
                  <a:pt x="6136" y="6"/>
                  <a:pt x="6085" y="19"/>
                </a:cubicBezTo>
                <a:lnTo>
                  <a:pt x="2498" y="822"/>
                </a:lnTo>
                <a:cubicBezTo>
                  <a:pt x="2373" y="858"/>
                  <a:pt x="2231" y="929"/>
                  <a:pt x="2124" y="1072"/>
                </a:cubicBezTo>
                <a:lnTo>
                  <a:pt x="999" y="2535"/>
                </a:lnTo>
                <a:lnTo>
                  <a:pt x="0" y="2535"/>
                </a:lnTo>
                <a:lnTo>
                  <a:pt x="0" y="6371"/>
                </a:lnTo>
                <a:lnTo>
                  <a:pt x="660" y="6371"/>
                </a:lnTo>
                <a:cubicBezTo>
                  <a:pt x="1606" y="6371"/>
                  <a:pt x="1677" y="7442"/>
                  <a:pt x="3462" y="7442"/>
                </a:cubicBezTo>
                <a:lnTo>
                  <a:pt x="5853" y="7442"/>
                </a:lnTo>
                <a:cubicBezTo>
                  <a:pt x="6281" y="7442"/>
                  <a:pt x="6638" y="7085"/>
                  <a:pt x="6638" y="6639"/>
                </a:cubicBezTo>
                <a:cubicBezTo>
                  <a:pt x="6638" y="6443"/>
                  <a:pt x="6566" y="6247"/>
                  <a:pt x="6441" y="6122"/>
                </a:cubicBezTo>
                <a:lnTo>
                  <a:pt x="6513" y="6122"/>
                </a:lnTo>
                <a:cubicBezTo>
                  <a:pt x="6959" y="6122"/>
                  <a:pt x="7316" y="5765"/>
                  <a:pt x="7316" y="5319"/>
                </a:cubicBezTo>
                <a:cubicBezTo>
                  <a:pt x="7316" y="5105"/>
                  <a:pt x="7227" y="4908"/>
                  <a:pt x="7084" y="4766"/>
                </a:cubicBezTo>
                <a:cubicBezTo>
                  <a:pt x="7441" y="4694"/>
                  <a:pt x="7708" y="4355"/>
                  <a:pt x="7708" y="3981"/>
                </a:cubicBezTo>
                <a:cubicBezTo>
                  <a:pt x="7708" y="3552"/>
                  <a:pt x="7351" y="3195"/>
                  <a:pt x="6905" y="3195"/>
                </a:cubicBezTo>
                <a:lnTo>
                  <a:pt x="10492" y="3195"/>
                </a:lnTo>
                <a:cubicBezTo>
                  <a:pt x="10866" y="3195"/>
                  <a:pt x="11170" y="2892"/>
                  <a:pt x="11170" y="2535"/>
                </a:cubicBezTo>
                <a:cubicBezTo>
                  <a:pt x="11170" y="2161"/>
                  <a:pt x="10866" y="1857"/>
                  <a:pt x="10492" y="1857"/>
                </a:cubicBezTo>
                <a:lnTo>
                  <a:pt x="3926" y="1857"/>
                </a:lnTo>
                <a:lnTo>
                  <a:pt x="6388" y="1322"/>
                </a:lnTo>
                <a:cubicBezTo>
                  <a:pt x="6745" y="1233"/>
                  <a:pt x="6977" y="876"/>
                  <a:pt x="6888" y="519"/>
                </a:cubicBezTo>
                <a:cubicBezTo>
                  <a:pt x="6827" y="214"/>
                  <a:pt x="6544" y="0"/>
                  <a:pt x="624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78" name="Google Shape;1178;p43"/>
          <p:cNvSpPr/>
          <p:nvPr/>
        </p:nvSpPr>
        <p:spPr>
          <a:xfrm>
            <a:off x="3024565" y="4552369"/>
            <a:ext cx="299036" cy="291929"/>
          </a:xfrm>
          <a:custGeom>
            <a:rect b="b" l="l" r="r" t="t"/>
            <a:pathLst>
              <a:path extrusionOk="0" h="8566" w="9048">
                <a:moveTo>
                  <a:pt x="2265" y="0"/>
                </a:moveTo>
                <a:cubicBezTo>
                  <a:pt x="1059" y="0"/>
                  <a:pt x="1" y="1180"/>
                  <a:pt x="1" y="2321"/>
                </a:cubicBezTo>
                <a:cubicBezTo>
                  <a:pt x="1" y="5104"/>
                  <a:pt x="4533" y="8566"/>
                  <a:pt x="4533" y="8566"/>
                </a:cubicBezTo>
                <a:cubicBezTo>
                  <a:pt x="4533" y="8566"/>
                  <a:pt x="9047" y="5104"/>
                  <a:pt x="9047" y="2321"/>
                </a:cubicBezTo>
                <a:cubicBezTo>
                  <a:pt x="9047" y="1180"/>
                  <a:pt x="7996" y="0"/>
                  <a:pt x="6794" y="0"/>
                </a:cubicBezTo>
                <a:cubicBezTo>
                  <a:pt x="6023" y="0"/>
                  <a:pt x="5189" y="487"/>
                  <a:pt x="4533" y="1786"/>
                </a:cubicBezTo>
                <a:cubicBezTo>
                  <a:pt x="3877" y="487"/>
                  <a:pt x="3040" y="0"/>
                  <a:pt x="226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179" name="Google Shape;1179;p43"/>
          <p:cNvGrpSpPr/>
          <p:nvPr/>
        </p:nvGrpSpPr>
        <p:grpSpPr>
          <a:xfrm>
            <a:off x="3496073" y="4480767"/>
            <a:ext cx="352082" cy="317455"/>
            <a:chOff x="6435300" y="2742175"/>
            <a:chExt cx="266325" cy="232875"/>
          </a:xfrm>
        </p:grpSpPr>
        <p:sp>
          <p:nvSpPr>
            <p:cNvPr id="1180" name="Google Shape;1180;p43"/>
            <p:cNvSpPr/>
            <p:nvPr/>
          </p:nvSpPr>
          <p:spPr>
            <a:xfrm>
              <a:off x="6518275" y="2742175"/>
              <a:ext cx="183350" cy="232875"/>
            </a:xfrm>
            <a:custGeom>
              <a:rect b="b" l="l" r="r" t="t"/>
              <a:pathLst>
                <a:path extrusionOk="0" h="9315" w="7334">
                  <a:moveTo>
                    <a:pt x="3194" y="1"/>
                  </a:moveTo>
                  <a:cubicBezTo>
                    <a:pt x="2766" y="1"/>
                    <a:pt x="2392" y="375"/>
                    <a:pt x="2392" y="804"/>
                  </a:cubicBezTo>
                  <a:cubicBezTo>
                    <a:pt x="2392" y="2838"/>
                    <a:pt x="54" y="3962"/>
                    <a:pt x="1" y="3997"/>
                  </a:cubicBezTo>
                  <a:lnTo>
                    <a:pt x="1" y="8244"/>
                  </a:lnTo>
                  <a:cubicBezTo>
                    <a:pt x="946" y="8244"/>
                    <a:pt x="1018" y="9315"/>
                    <a:pt x="2802" y="9315"/>
                  </a:cubicBezTo>
                  <a:lnTo>
                    <a:pt x="5193" y="9315"/>
                  </a:lnTo>
                  <a:cubicBezTo>
                    <a:pt x="5639" y="9315"/>
                    <a:pt x="5996" y="8958"/>
                    <a:pt x="5996" y="8512"/>
                  </a:cubicBezTo>
                  <a:cubicBezTo>
                    <a:pt x="5996" y="8315"/>
                    <a:pt x="5924" y="8119"/>
                    <a:pt x="5782" y="7976"/>
                  </a:cubicBezTo>
                  <a:lnTo>
                    <a:pt x="5853" y="7976"/>
                  </a:lnTo>
                  <a:cubicBezTo>
                    <a:pt x="6299" y="7976"/>
                    <a:pt x="6656" y="7619"/>
                    <a:pt x="6656" y="7191"/>
                  </a:cubicBezTo>
                  <a:cubicBezTo>
                    <a:pt x="6656" y="6977"/>
                    <a:pt x="6585" y="6781"/>
                    <a:pt x="6442" y="6638"/>
                  </a:cubicBezTo>
                  <a:cubicBezTo>
                    <a:pt x="6799" y="6549"/>
                    <a:pt x="7066" y="6228"/>
                    <a:pt x="7066" y="5853"/>
                  </a:cubicBezTo>
                  <a:cubicBezTo>
                    <a:pt x="7066" y="5639"/>
                    <a:pt x="6959" y="5425"/>
                    <a:pt x="6817" y="5282"/>
                  </a:cubicBezTo>
                  <a:cubicBezTo>
                    <a:pt x="7120" y="5157"/>
                    <a:pt x="7334" y="4872"/>
                    <a:pt x="7334" y="4533"/>
                  </a:cubicBezTo>
                  <a:cubicBezTo>
                    <a:pt x="7334" y="4087"/>
                    <a:pt x="6959" y="3730"/>
                    <a:pt x="6531" y="3730"/>
                  </a:cubicBezTo>
                  <a:lnTo>
                    <a:pt x="3997" y="3730"/>
                  </a:lnTo>
                  <a:cubicBezTo>
                    <a:pt x="3783" y="3730"/>
                    <a:pt x="3623" y="3569"/>
                    <a:pt x="3605" y="3337"/>
                  </a:cubicBezTo>
                  <a:cubicBezTo>
                    <a:pt x="3623" y="3105"/>
                    <a:pt x="3997" y="2624"/>
                    <a:pt x="3997" y="804"/>
                  </a:cubicBezTo>
                  <a:cubicBezTo>
                    <a:pt x="3997" y="375"/>
                    <a:pt x="3641" y="1"/>
                    <a:pt x="319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81" name="Google Shape;1181;p43"/>
            <p:cNvSpPr/>
            <p:nvPr/>
          </p:nvSpPr>
          <p:spPr>
            <a:xfrm>
              <a:off x="6435300" y="2825150"/>
              <a:ext cx="62925" cy="140075"/>
            </a:xfrm>
            <a:custGeom>
              <a:rect b="b" l="l" r="r" t="t"/>
              <a:pathLst>
                <a:path extrusionOk="0" h="5603" w="2517">
                  <a:moveTo>
                    <a:pt x="1" y="0"/>
                  </a:moveTo>
                  <a:lnTo>
                    <a:pt x="1" y="5603"/>
                  </a:lnTo>
                  <a:lnTo>
                    <a:pt x="1999" y="5603"/>
                  </a:lnTo>
                  <a:cubicBezTo>
                    <a:pt x="2285" y="5603"/>
                    <a:pt x="2517" y="5371"/>
                    <a:pt x="2517" y="5068"/>
                  </a:cubicBezTo>
                  <a:lnTo>
                    <a:pt x="2517" y="536"/>
                  </a:lnTo>
                  <a:cubicBezTo>
                    <a:pt x="2517" y="250"/>
                    <a:pt x="2285" y="0"/>
                    <a:pt x="199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182" name="Google Shape;1182;p43"/>
          <p:cNvGrpSpPr/>
          <p:nvPr/>
        </p:nvGrpSpPr>
        <p:grpSpPr>
          <a:xfrm>
            <a:off x="4543033" y="4559892"/>
            <a:ext cx="333805" cy="344208"/>
            <a:chOff x="674800" y="2146225"/>
            <a:chExt cx="252500" cy="252500"/>
          </a:xfrm>
        </p:grpSpPr>
        <p:sp>
          <p:nvSpPr>
            <p:cNvPr id="1183" name="Google Shape;1183;p43"/>
            <p:cNvSpPr/>
            <p:nvPr/>
          </p:nvSpPr>
          <p:spPr>
            <a:xfrm>
              <a:off x="727900" y="2232775"/>
              <a:ext cx="40175" cy="39725"/>
            </a:xfrm>
            <a:custGeom>
              <a:rect b="b" l="l" r="r" t="t"/>
              <a:pathLst>
                <a:path extrusionOk="0" h="1589" w="1607">
                  <a:moveTo>
                    <a:pt x="803" y="0"/>
                  </a:moveTo>
                  <a:cubicBezTo>
                    <a:pt x="357" y="0"/>
                    <a:pt x="0" y="357"/>
                    <a:pt x="0" y="803"/>
                  </a:cubicBezTo>
                  <a:cubicBezTo>
                    <a:pt x="0" y="1232"/>
                    <a:pt x="357" y="1588"/>
                    <a:pt x="803" y="1588"/>
                  </a:cubicBezTo>
                  <a:cubicBezTo>
                    <a:pt x="1249" y="1588"/>
                    <a:pt x="1606" y="1232"/>
                    <a:pt x="1606" y="803"/>
                  </a:cubicBezTo>
                  <a:cubicBezTo>
                    <a:pt x="1606" y="357"/>
                    <a:pt x="1249"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84" name="Google Shape;1184;p43"/>
            <p:cNvSpPr/>
            <p:nvPr/>
          </p:nvSpPr>
          <p:spPr>
            <a:xfrm>
              <a:off x="834500" y="2232775"/>
              <a:ext cx="39725" cy="39725"/>
            </a:xfrm>
            <a:custGeom>
              <a:rect b="b" l="l" r="r" t="t"/>
              <a:pathLst>
                <a:path extrusionOk="0" h="1589" w="1589">
                  <a:moveTo>
                    <a:pt x="786" y="0"/>
                  </a:moveTo>
                  <a:cubicBezTo>
                    <a:pt x="357" y="0"/>
                    <a:pt x="1" y="357"/>
                    <a:pt x="1" y="803"/>
                  </a:cubicBezTo>
                  <a:cubicBezTo>
                    <a:pt x="1" y="1232"/>
                    <a:pt x="357" y="1588"/>
                    <a:pt x="786" y="1588"/>
                  </a:cubicBezTo>
                  <a:cubicBezTo>
                    <a:pt x="1232" y="1588"/>
                    <a:pt x="1589" y="1232"/>
                    <a:pt x="1589" y="803"/>
                  </a:cubicBezTo>
                  <a:cubicBezTo>
                    <a:pt x="1589" y="357"/>
                    <a:pt x="1232" y="0"/>
                    <a:pt x="78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85" name="Google Shape;1185;p43"/>
            <p:cNvSpPr/>
            <p:nvPr/>
          </p:nvSpPr>
          <p:spPr>
            <a:xfrm>
              <a:off x="734150" y="2315750"/>
              <a:ext cx="134275" cy="43275"/>
            </a:xfrm>
            <a:custGeom>
              <a:rect b="b" l="l" r="r" t="t"/>
              <a:pathLst>
                <a:path extrusionOk="0" h="1731" w="5371">
                  <a:moveTo>
                    <a:pt x="268" y="0"/>
                  </a:moveTo>
                  <a:cubicBezTo>
                    <a:pt x="125" y="0"/>
                    <a:pt x="0" y="125"/>
                    <a:pt x="0" y="268"/>
                  </a:cubicBezTo>
                  <a:cubicBezTo>
                    <a:pt x="0" y="321"/>
                    <a:pt x="18" y="375"/>
                    <a:pt x="54" y="428"/>
                  </a:cubicBezTo>
                  <a:cubicBezTo>
                    <a:pt x="660" y="1231"/>
                    <a:pt x="1606" y="1731"/>
                    <a:pt x="2676" y="1731"/>
                  </a:cubicBezTo>
                  <a:cubicBezTo>
                    <a:pt x="3765" y="1731"/>
                    <a:pt x="4710" y="1231"/>
                    <a:pt x="5317" y="428"/>
                  </a:cubicBezTo>
                  <a:cubicBezTo>
                    <a:pt x="5335" y="393"/>
                    <a:pt x="5371" y="339"/>
                    <a:pt x="5371" y="268"/>
                  </a:cubicBezTo>
                  <a:cubicBezTo>
                    <a:pt x="5371" y="125"/>
                    <a:pt x="5246" y="0"/>
                    <a:pt x="5103" y="0"/>
                  </a:cubicBezTo>
                  <a:cubicBezTo>
                    <a:pt x="4996" y="0"/>
                    <a:pt x="4925" y="36"/>
                    <a:pt x="4889" y="107"/>
                  </a:cubicBezTo>
                  <a:cubicBezTo>
                    <a:pt x="4389" y="767"/>
                    <a:pt x="3586" y="1196"/>
                    <a:pt x="2676" y="1196"/>
                  </a:cubicBezTo>
                  <a:cubicBezTo>
                    <a:pt x="1784" y="1196"/>
                    <a:pt x="999" y="767"/>
                    <a:pt x="482" y="107"/>
                  </a:cubicBezTo>
                  <a:cubicBezTo>
                    <a:pt x="410" y="36"/>
                    <a:pt x="339"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86" name="Google Shape;1186;p43"/>
            <p:cNvSpPr/>
            <p:nvPr/>
          </p:nvSpPr>
          <p:spPr>
            <a:xfrm>
              <a:off x="674800" y="2146225"/>
              <a:ext cx="252500" cy="252500"/>
            </a:xfrm>
            <a:custGeom>
              <a:rect b="b" l="l" r="r" t="t"/>
              <a:pathLst>
                <a:path extrusionOk="0" h="10100" w="10100">
                  <a:moveTo>
                    <a:pt x="5050" y="536"/>
                  </a:moveTo>
                  <a:cubicBezTo>
                    <a:pt x="7548" y="536"/>
                    <a:pt x="9565" y="2570"/>
                    <a:pt x="9565" y="5050"/>
                  </a:cubicBezTo>
                  <a:cubicBezTo>
                    <a:pt x="9565" y="7548"/>
                    <a:pt x="7548" y="9565"/>
                    <a:pt x="5050" y="9565"/>
                  </a:cubicBezTo>
                  <a:cubicBezTo>
                    <a:pt x="2570" y="9565"/>
                    <a:pt x="536" y="7548"/>
                    <a:pt x="536" y="5050"/>
                  </a:cubicBezTo>
                  <a:cubicBezTo>
                    <a:pt x="536" y="2570"/>
                    <a:pt x="2570" y="536"/>
                    <a:pt x="5050" y="536"/>
                  </a:cubicBezTo>
                  <a:close/>
                  <a:moveTo>
                    <a:pt x="5050" y="1"/>
                  </a:moveTo>
                  <a:cubicBezTo>
                    <a:pt x="2267" y="1"/>
                    <a:pt x="1" y="2267"/>
                    <a:pt x="1" y="5050"/>
                  </a:cubicBezTo>
                  <a:cubicBezTo>
                    <a:pt x="1" y="7852"/>
                    <a:pt x="2267" y="10100"/>
                    <a:pt x="5050" y="10100"/>
                  </a:cubicBezTo>
                  <a:cubicBezTo>
                    <a:pt x="7834" y="10100"/>
                    <a:pt x="10100" y="7852"/>
                    <a:pt x="10100" y="5050"/>
                  </a:cubicBezTo>
                  <a:cubicBezTo>
                    <a:pt x="10100" y="2267"/>
                    <a:pt x="7834" y="1"/>
                    <a:pt x="505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187" name="Google Shape;1187;p43"/>
          <p:cNvGrpSpPr/>
          <p:nvPr/>
        </p:nvGrpSpPr>
        <p:grpSpPr>
          <a:xfrm>
            <a:off x="5070081" y="4571378"/>
            <a:ext cx="333805" cy="344208"/>
            <a:chOff x="2164225" y="2146225"/>
            <a:chExt cx="252500" cy="252500"/>
          </a:xfrm>
        </p:grpSpPr>
        <p:sp>
          <p:nvSpPr>
            <p:cNvPr id="1188" name="Google Shape;1188;p43"/>
            <p:cNvSpPr/>
            <p:nvPr/>
          </p:nvSpPr>
          <p:spPr>
            <a:xfrm>
              <a:off x="2223100" y="2305925"/>
              <a:ext cx="134750" cy="43300"/>
            </a:xfrm>
            <a:custGeom>
              <a:rect b="b" l="l" r="r" t="t"/>
              <a:pathLst>
                <a:path extrusionOk="0" h="1732" w="5390">
                  <a:moveTo>
                    <a:pt x="2695" y="1"/>
                  </a:moveTo>
                  <a:cubicBezTo>
                    <a:pt x="1624" y="1"/>
                    <a:pt x="679" y="518"/>
                    <a:pt x="72" y="1303"/>
                  </a:cubicBezTo>
                  <a:cubicBezTo>
                    <a:pt x="36" y="1339"/>
                    <a:pt x="1" y="1392"/>
                    <a:pt x="1" y="1464"/>
                  </a:cubicBezTo>
                  <a:cubicBezTo>
                    <a:pt x="1" y="1606"/>
                    <a:pt x="126" y="1731"/>
                    <a:pt x="268" y="1731"/>
                  </a:cubicBezTo>
                  <a:cubicBezTo>
                    <a:pt x="358" y="1731"/>
                    <a:pt x="447" y="1696"/>
                    <a:pt x="483" y="1624"/>
                  </a:cubicBezTo>
                  <a:cubicBezTo>
                    <a:pt x="1000" y="964"/>
                    <a:pt x="1785" y="536"/>
                    <a:pt x="2695" y="536"/>
                  </a:cubicBezTo>
                  <a:cubicBezTo>
                    <a:pt x="3587" y="536"/>
                    <a:pt x="4390" y="964"/>
                    <a:pt x="4908" y="1624"/>
                  </a:cubicBezTo>
                  <a:cubicBezTo>
                    <a:pt x="4943" y="1696"/>
                    <a:pt x="5032" y="1731"/>
                    <a:pt x="5122" y="1731"/>
                  </a:cubicBezTo>
                  <a:cubicBezTo>
                    <a:pt x="5264" y="1731"/>
                    <a:pt x="5389" y="1606"/>
                    <a:pt x="5389" y="1464"/>
                  </a:cubicBezTo>
                  <a:cubicBezTo>
                    <a:pt x="5389" y="1410"/>
                    <a:pt x="5371" y="1357"/>
                    <a:pt x="5318" y="1303"/>
                  </a:cubicBezTo>
                  <a:cubicBezTo>
                    <a:pt x="4711" y="518"/>
                    <a:pt x="3766" y="1"/>
                    <a:pt x="2695"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89" name="Google Shape;1189;p43"/>
            <p:cNvSpPr/>
            <p:nvPr/>
          </p:nvSpPr>
          <p:spPr>
            <a:xfrm>
              <a:off x="2323475" y="2232775"/>
              <a:ext cx="40175" cy="39725"/>
            </a:xfrm>
            <a:custGeom>
              <a:rect b="b" l="l" r="r" t="t"/>
              <a:pathLst>
                <a:path extrusionOk="0" h="1589" w="1607">
                  <a:moveTo>
                    <a:pt x="803" y="0"/>
                  </a:moveTo>
                  <a:cubicBezTo>
                    <a:pt x="357" y="0"/>
                    <a:pt x="0" y="357"/>
                    <a:pt x="0" y="803"/>
                  </a:cubicBezTo>
                  <a:cubicBezTo>
                    <a:pt x="0" y="1232"/>
                    <a:pt x="357" y="1588"/>
                    <a:pt x="803" y="1588"/>
                  </a:cubicBezTo>
                  <a:cubicBezTo>
                    <a:pt x="1249" y="1588"/>
                    <a:pt x="1606" y="1232"/>
                    <a:pt x="1606" y="803"/>
                  </a:cubicBezTo>
                  <a:cubicBezTo>
                    <a:pt x="1606" y="357"/>
                    <a:pt x="1249"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90" name="Google Shape;1190;p43"/>
            <p:cNvSpPr/>
            <p:nvPr/>
          </p:nvSpPr>
          <p:spPr>
            <a:xfrm>
              <a:off x="2217300" y="2232775"/>
              <a:ext cx="39725" cy="39725"/>
            </a:xfrm>
            <a:custGeom>
              <a:rect b="b" l="l" r="r" t="t"/>
              <a:pathLst>
                <a:path extrusionOk="0" h="1589" w="1589">
                  <a:moveTo>
                    <a:pt x="804" y="0"/>
                  </a:moveTo>
                  <a:cubicBezTo>
                    <a:pt x="358" y="0"/>
                    <a:pt x="1" y="357"/>
                    <a:pt x="1" y="803"/>
                  </a:cubicBezTo>
                  <a:cubicBezTo>
                    <a:pt x="1" y="1232"/>
                    <a:pt x="358" y="1588"/>
                    <a:pt x="804" y="1588"/>
                  </a:cubicBezTo>
                  <a:cubicBezTo>
                    <a:pt x="1232" y="1588"/>
                    <a:pt x="1589" y="1232"/>
                    <a:pt x="1589" y="803"/>
                  </a:cubicBezTo>
                  <a:cubicBezTo>
                    <a:pt x="1589" y="357"/>
                    <a:pt x="1232" y="0"/>
                    <a:pt x="804"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91" name="Google Shape;1191;p43"/>
            <p:cNvSpPr/>
            <p:nvPr/>
          </p:nvSpPr>
          <p:spPr>
            <a:xfrm>
              <a:off x="2164225" y="2146225"/>
              <a:ext cx="252500" cy="252500"/>
            </a:xfrm>
            <a:custGeom>
              <a:rect b="b" l="l" r="r" t="t"/>
              <a:pathLst>
                <a:path extrusionOk="0" h="10100" w="10100">
                  <a:moveTo>
                    <a:pt x="5050" y="536"/>
                  </a:moveTo>
                  <a:cubicBezTo>
                    <a:pt x="7530" y="536"/>
                    <a:pt x="9564" y="2570"/>
                    <a:pt x="9564" y="5050"/>
                  </a:cubicBezTo>
                  <a:cubicBezTo>
                    <a:pt x="9564" y="7548"/>
                    <a:pt x="7530" y="9565"/>
                    <a:pt x="5050" y="9565"/>
                  </a:cubicBezTo>
                  <a:cubicBezTo>
                    <a:pt x="2552" y="9565"/>
                    <a:pt x="518" y="7548"/>
                    <a:pt x="518" y="5050"/>
                  </a:cubicBezTo>
                  <a:cubicBezTo>
                    <a:pt x="518" y="2570"/>
                    <a:pt x="2552" y="536"/>
                    <a:pt x="5050" y="536"/>
                  </a:cubicBezTo>
                  <a:close/>
                  <a:moveTo>
                    <a:pt x="5050" y="1"/>
                  </a:moveTo>
                  <a:cubicBezTo>
                    <a:pt x="2249" y="1"/>
                    <a:pt x="1" y="2267"/>
                    <a:pt x="1" y="5050"/>
                  </a:cubicBezTo>
                  <a:cubicBezTo>
                    <a:pt x="1" y="7852"/>
                    <a:pt x="2249" y="10100"/>
                    <a:pt x="5050" y="10100"/>
                  </a:cubicBezTo>
                  <a:cubicBezTo>
                    <a:pt x="7833" y="10100"/>
                    <a:pt x="10099" y="7852"/>
                    <a:pt x="10099" y="5050"/>
                  </a:cubicBezTo>
                  <a:cubicBezTo>
                    <a:pt x="10099" y="2267"/>
                    <a:pt x="7833" y="1"/>
                    <a:pt x="505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192" name="Google Shape;1192;p43"/>
          <p:cNvGrpSpPr/>
          <p:nvPr/>
        </p:nvGrpSpPr>
        <p:grpSpPr>
          <a:xfrm>
            <a:off x="4015992" y="4571151"/>
            <a:ext cx="334400" cy="344821"/>
            <a:chOff x="689975" y="1737200"/>
            <a:chExt cx="252950" cy="252950"/>
          </a:xfrm>
        </p:grpSpPr>
        <p:sp>
          <p:nvSpPr>
            <p:cNvPr id="1193" name="Google Shape;1193;p43"/>
            <p:cNvSpPr/>
            <p:nvPr/>
          </p:nvSpPr>
          <p:spPr>
            <a:xfrm>
              <a:off x="779200" y="1907050"/>
              <a:ext cx="79850" cy="26875"/>
            </a:xfrm>
            <a:custGeom>
              <a:rect b="b" l="l" r="r" t="t"/>
              <a:pathLst>
                <a:path extrusionOk="0" h="1075" w="3194">
                  <a:moveTo>
                    <a:pt x="2060" y="0"/>
                  </a:moveTo>
                  <a:cubicBezTo>
                    <a:pt x="898" y="0"/>
                    <a:pt x="168" y="564"/>
                    <a:pt x="125" y="593"/>
                  </a:cubicBezTo>
                  <a:cubicBezTo>
                    <a:pt x="0" y="700"/>
                    <a:pt x="0" y="861"/>
                    <a:pt x="72" y="968"/>
                  </a:cubicBezTo>
                  <a:cubicBezTo>
                    <a:pt x="125" y="1039"/>
                    <a:pt x="196" y="1075"/>
                    <a:pt x="286" y="1075"/>
                  </a:cubicBezTo>
                  <a:cubicBezTo>
                    <a:pt x="339" y="1075"/>
                    <a:pt x="393" y="1057"/>
                    <a:pt x="446" y="1021"/>
                  </a:cubicBezTo>
                  <a:cubicBezTo>
                    <a:pt x="461" y="1007"/>
                    <a:pt x="1070" y="538"/>
                    <a:pt x="2057" y="538"/>
                  </a:cubicBezTo>
                  <a:cubicBezTo>
                    <a:pt x="2291" y="538"/>
                    <a:pt x="2546" y="564"/>
                    <a:pt x="2819" y="629"/>
                  </a:cubicBezTo>
                  <a:cubicBezTo>
                    <a:pt x="2843" y="634"/>
                    <a:pt x="2867" y="637"/>
                    <a:pt x="2890" y="637"/>
                  </a:cubicBezTo>
                  <a:cubicBezTo>
                    <a:pt x="3020" y="637"/>
                    <a:pt x="3125" y="554"/>
                    <a:pt x="3140" y="433"/>
                  </a:cubicBezTo>
                  <a:cubicBezTo>
                    <a:pt x="3194" y="272"/>
                    <a:pt x="3105" y="129"/>
                    <a:pt x="2962" y="111"/>
                  </a:cubicBezTo>
                  <a:cubicBezTo>
                    <a:pt x="2639" y="32"/>
                    <a:pt x="2337" y="0"/>
                    <a:pt x="206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94" name="Google Shape;1194;p43"/>
            <p:cNvSpPr/>
            <p:nvPr/>
          </p:nvSpPr>
          <p:spPr>
            <a:xfrm>
              <a:off x="743050" y="1833100"/>
              <a:ext cx="40175" cy="39725"/>
            </a:xfrm>
            <a:custGeom>
              <a:rect b="b" l="l" r="r" t="t"/>
              <a:pathLst>
                <a:path extrusionOk="0" h="1589" w="1607">
                  <a:moveTo>
                    <a:pt x="804" y="0"/>
                  </a:moveTo>
                  <a:cubicBezTo>
                    <a:pt x="358" y="0"/>
                    <a:pt x="1" y="357"/>
                    <a:pt x="1" y="785"/>
                  </a:cubicBezTo>
                  <a:cubicBezTo>
                    <a:pt x="1" y="1232"/>
                    <a:pt x="358" y="1588"/>
                    <a:pt x="804" y="1588"/>
                  </a:cubicBezTo>
                  <a:cubicBezTo>
                    <a:pt x="1250" y="1588"/>
                    <a:pt x="1607" y="1232"/>
                    <a:pt x="1607" y="785"/>
                  </a:cubicBezTo>
                  <a:cubicBezTo>
                    <a:pt x="1607" y="357"/>
                    <a:pt x="1250" y="0"/>
                    <a:pt x="804"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95" name="Google Shape;1195;p43"/>
            <p:cNvSpPr/>
            <p:nvPr/>
          </p:nvSpPr>
          <p:spPr>
            <a:xfrm>
              <a:off x="739925" y="1799600"/>
              <a:ext cx="46875" cy="16575"/>
            </a:xfrm>
            <a:custGeom>
              <a:rect b="b" l="l" r="r" t="t"/>
              <a:pathLst>
                <a:path extrusionOk="0" h="663" w="1875">
                  <a:moveTo>
                    <a:pt x="1602" y="0"/>
                  </a:moveTo>
                  <a:cubicBezTo>
                    <a:pt x="1592" y="0"/>
                    <a:pt x="1582" y="1"/>
                    <a:pt x="1571" y="2"/>
                  </a:cubicBezTo>
                  <a:lnTo>
                    <a:pt x="233" y="145"/>
                  </a:lnTo>
                  <a:cubicBezTo>
                    <a:pt x="108" y="145"/>
                    <a:pt x="1" y="270"/>
                    <a:pt x="1" y="430"/>
                  </a:cubicBezTo>
                  <a:cubicBezTo>
                    <a:pt x="19" y="555"/>
                    <a:pt x="126" y="662"/>
                    <a:pt x="269" y="662"/>
                  </a:cubicBezTo>
                  <a:lnTo>
                    <a:pt x="304" y="662"/>
                  </a:lnTo>
                  <a:lnTo>
                    <a:pt x="1625" y="537"/>
                  </a:lnTo>
                  <a:cubicBezTo>
                    <a:pt x="1767" y="520"/>
                    <a:pt x="1874" y="377"/>
                    <a:pt x="1857" y="234"/>
                  </a:cubicBezTo>
                  <a:cubicBezTo>
                    <a:pt x="1857" y="102"/>
                    <a:pt x="1734" y="0"/>
                    <a:pt x="160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96" name="Google Shape;1196;p43"/>
            <p:cNvSpPr/>
            <p:nvPr/>
          </p:nvSpPr>
          <p:spPr>
            <a:xfrm>
              <a:off x="849675" y="1833100"/>
              <a:ext cx="40175" cy="39725"/>
            </a:xfrm>
            <a:custGeom>
              <a:rect b="b" l="l" r="r" t="t"/>
              <a:pathLst>
                <a:path extrusionOk="0" h="1589" w="1607">
                  <a:moveTo>
                    <a:pt x="803" y="0"/>
                  </a:moveTo>
                  <a:cubicBezTo>
                    <a:pt x="357" y="0"/>
                    <a:pt x="0" y="357"/>
                    <a:pt x="0" y="785"/>
                  </a:cubicBezTo>
                  <a:cubicBezTo>
                    <a:pt x="0" y="1232"/>
                    <a:pt x="357" y="1588"/>
                    <a:pt x="803" y="1588"/>
                  </a:cubicBezTo>
                  <a:cubicBezTo>
                    <a:pt x="1249" y="1588"/>
                    <a:pt x="1606" y="1232"/>
                    <a:pt x="1606" y="785"/>
                  </a:cubicBezTo>
                  <a:cubicBezTo>
                    <a:pt x="1606" y="357"/>
                    <a:pt x="1249"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97" name="Google Shape;1197;p43"/>
            <p:cNvSpPr/>
            <p:nvPr/>
          </p:nvSpPr>
          <p:spPr>
            <a:xfrm>
              <a:off x="846100" y="1799600"/>
              <a:ext cx="47300" cy="16575"/>
            </a:xfrm>
            <a:custGeom>
              <a:rect b="b" l="l" r="r" t="t"/>
              <a:pathLst>
                <a:path extrusionOk="0" h="663" w="1892">
                  <a:moveTo>
                    <a:pt x="273" y="0"/>
                  </a:moveTo>
                  <a:cubicBezTo>
                    <a:pt x="143" y="0"/>
                    <a:pt x="35" y="102"/>
                    <a:pt x="18" y="234"/>
                  </a:cubicBezTo>
                  <a:cubicBezTo>
                    <a:pt x="1" y="377"/>
                    <a:pt x="108" y="520"/>
                    <a:pt x="250" y="537"/>
                  </a:cubicBezTo>
                  <a:lnTo>
                    <a:pt x="1589" y="662"/>
                  </a:lnTo>
                  <a:lnTo>
                    <a:pt x="1606" y="662"/>
                  </a:lnTo>
                  <a:cubicBezTo>
                    <a:pt x="1749" y="662"/>
                    <a:pt x="1874" y="555"/>
                    <a:pt x="1874" y="430"/>
                  </a:cubicBezTo>
                  <a:cubicBezTo>
                    <a:pt x="1892" y="270"/>
                    <a:pt x="1785" y="145"/>
                    <a:pt x="1642" y="145"/>
                  </a:cubicBezTo>
                  <a:lnTo>
                    <a:pt x="304" y="2"/>
                  </a:lnTo>
                  <a:cubicBezTo>
                    <a:pt x="293" y="1"/>
                    <a:pt x="283" y="0"/>
                    <a:pt x="27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98" name="Google Shape;1198;p43"/>
            <p:cNvSpPr/>
            <p:nvPr/>
          </p:nvSpPr>
          <p:spPr>
            <a:xfrm>
              <a:off x="689975" y="1737200"/>
              <a:ext cx="252950" cy="252950"/>
            </a:xfrm>
            <a:custGeom>
              <a:rect b="b" l="l" r="r" t="t"/>
              <a:pathLst>
                <a:path extrusionOk="0" h="10118" w="10118">
                  <a:moveTo>
                    <a:pt x="5068" y="536"/>
                  </a:moveTo>
                  <a:cubicBezTo>
                    <a:pt x="7548" y="536"/>
                    <a:pt x="9582" y="2570"/>
                    <a:pt x="9582" y="5068"/>
                  </a:cubicBezTo>
                  <a:cubicBezTo>
                    <a:pt x="9582" y="7548"/>
                    <a:pt x="7548" y="9582"/>
                    <a:pt x="5068" y="9582"/>
                  </a:cubicBezTo>
                  <a:cubicBezTo>
                    <a:pt x="2570" y="9582"/>
                    <a:pt x="536" y="7548"/>
                    <a:pt x="536" y="5068"/>
                  </a:cubicBezTo>
                  <a:cubicBezTo>
                    <a:pt x="536" y="2570"/>
                    <a:pt x="2570" y="536"/>
                    <a:pt x="5068" y="536"/>
                  </a:cubicBezTo>
                  <a:close/>
                  <a:moveTo>
                    <a:pt x="5068" y="0"/>
                  </a:moveTo>
                  <a:cubicBezTo>
                    <a:pt x="2267" y="0"/>
                    <a:pt x="1" y="2266"/>
                    <a:pt x="1" y="5068"/>
                  </a:cubicBezTo>
                  <a:cubicBezTo>
                    <a:pt x="1" y="7851"/>
                    <a:pt x="2267" y="10117"/>
                    <a:pt x="5068" y="10117"/>
                  </a:cubicBezTo>
                  <a:cubicBezTo>
                    <a:pt x="7851" y="10117"/>
                    <a:pt x="10117" y="7851"/>
                    <a:pt x="10117" y="5068"/>
                  </a:cubicBezTo>
                  <a:cubicBezTo>
                    <a:pt x="10117" y="2266"/>
                    <a:pt x="7851" y="0"/>
                    <a:pt x="50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199" name="Google Shape;1199;p43"/>
          <p:cNvGrpSpPr/>
          <p:nvPr/>
        </p:nvGrpSpPr>
        <p:grpSpPr>
          <a:xfrm>
            <a:off x="5596850" y="4561027"/>
            <a:ext cx="334400" cy="344208"/>
            <a:chOff x="2961350" y="1740750"/>
            <a:chExt cx="252950" cy="252500"/>
          </a:xfrm>
        </p:grpSpPr>
        <p:sp>
          <p:nvSpPr>
            <p:cNvPr id="1200" name="Google Shape;1200;p43"/>
            <p:cNvSpPr/>
            <p:nvPr/>
          </p:nvSpPr>
          <p:spPr>
            <a:xfrm>
              <a:off x="3014425" y="1833100"/>
              <a:ext cx="40175" cy="39725"/>
            </a:xfrm>
            <a:custGeom>
              <a:rect b="b" l="l" r="r" t="t"/>
              <a:pathLst>
                <a:path extrusionOk="0" h="1589" w="1607">
                  <a:moveTo>
                    <a:pt x="804" y="0"/>
                  </a:moveTo>
                  <a:cubicBezTo>
                    <a:pt x="357" y="0"/>
                    <a:pt x="1" y="357"/>
                    <a:pt x="1" y="785"/>
                  </a:cubicBezTo>
                  <a:cubicBezTo>
                    <a:pt x="1" y="1232"/>
                    <a:pt x="357" y="1588"/>
                    <a:pt x="804" y="1588"/>
                  </a:cubicBezTo>
                  <a:cubicBezTo>
                    <a:pt x="1250" y="1588"/>
                    <a:pt x="1606" y="1232"/>
                    <a:pt x="1606" y="785"/>
                  </a:cubicBezTo>
                  <a:cubicBezTo>
                    <a:pt x="1606" y="357"/>
                    <a:pt x="1250" y="0"/>
                    <a:pt x="804"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01" name="Google Shape;1201;p43"/>
            <p:cNvSpPr/>
            <p:nvPr/>
          </p:nvSpPr>
          <p:spPr>
            <a:xfrm>
              <a:off x="3010850" y="1792950"/>
              <a:ext cx="58025" cy="28125"/>
            </a:xfrm>
            <a:custGeom>
              <a:rect b="b" l="l" r="r" t="t"/>
              <a:pathLst>
                <a:path extrusionOk="0" h="1125" w="2321">
                  <a:moveTo>
                    <a:pt x="2019" y="0"/>
                  </a:moveTo>
                  <a:cubicBezTo>
                    <a:pt x="1944" y="0"/>
                    <a:pt x="1869" y="32"/>
                    <a:pt x="1821" y="90"/>
                  </a:cubicBezTo>
                  <a:cubicBezTo>
                    <a:pt x="1458" y="496"/>
                    <a:pt x="1024" y="582"/>
                    <a:pt x="727" y="582"/>
                  </a:cubicBezTo>
                  <a:cubicBezTo>
                    <a:pt x="528" y="582"/>
                    <a:pt x="390" y="543"/>
                    <a:pt x="376" y="536"/>
                  </a:cubicBezTo>
                  <a:cubicBezTo>
                    <a:pt x="352" y="531"/>
                    <a:pt x="328" y="528"/>
                    <a:pt x="305" y="528"/>
                  </a:cubicBezTo>
                  <a:cubicBezTo>
                    <a:pt x="175" y="528"/>
                    <a:pt x="67" y="611"/>
                    <a:pt x="37" y="732"/>
                  </a:cubicBezTo>
                  <a:cubicBezTo>
                    <a:pt x="1" y="875"/>
                    <a:pt x="72" y="1018"/>
                    <a:pt x="215" y="1071"/>
                  </a:cubicBezTo>
                  <a:cubicBezTo>
                    <a:pt x="217" y="1069"/>
                    <a:pt x="221" y="1068"/>
                    <a:pt x="227" y="1068"/>
                  </a:cubicBezTo>
                  <a:cubicBezTo>
                    <a:pt x="278" y="1068"/>
                    <a:pt x="463" y="1125"/>
                    <a:pt x="732" y="1125"/>
                  </a:cubicBezTo>
                  <a:cubicBezTo>
                    <a:pt x="1143" y="1125"/>
                    <a:pt x="1732" y="1000"/>
                    <a:pt x="2213" y="429"/>
                  </a:cubicBezTo>
                  <a:cubicBezTo>
                    <a:pt x="2320" y="340"/>
                    <a:pt x="2303" y="161"/>
                    <a:pt x="2196" y="72"/>
                  </a:cubicBezTo>
                  <a:cubicBezTo>
                    <a:pt x="2146" y="23"/>
                    <a:pt x="2082" y="0"/>
                    <a:pt x="201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02" name="Google Shape;1202;p43"/>
            <p:cNvSpPr/>
            <p:nvPr/>
          </p:nvSpPr>
          <p:spPr>
            <a:xfrm>
              <a:off x="3034500" y="1908025"/>
              <a:ext cx="106625" cy="32150"/>
            </a:xfrm>
            <a:custGeom>
              <a:rect b="b" l="l" r="r" t="t"/>
              <a:pathLst>
                <a:path extrusionOk="0" h="1286" w="4265">
                  <a:moveTo>
                    <a:pt x="2142" y="1"/>
                  </a:moveTo>
                  <a:cubicBezTo>
                    <a:pt x="1196" y="1"/>
                    <a:pt x="411" y="536"/>
                    <a:pt x="1" y="1286"/>
                  </a:cubicBezTo>
                  <a:cubicBezTo>
                    <a:pt x="643" y="964"/>
                    <a:pt x="1374" y="804"/>
                    <a:pt x="2142" y="804"/>
                  </a:cubicBezTo>
                  <a:cubicBezTo>
                    <a:pt x="2909" y="804"/>
                    <a:pt x="3623" y="982"/>
                    <a:pt x="4265" y="1286"/>
                  </a:cubicBezTo>
                  <a:cubicBezTo>
                    <a:pt x="3872" y="518"/>
                    <a:pt x="3069" y="1"/>
                    <a:pt x="2142"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03" name="Google Shape;1203;p43"/>
            <p:cNvSpPr/>
            <p:nvPr/>
          </p:nvSpPr>
          <p:spPr>
            <a:xfrm>
              <a:off x="3107200" y="1792675"/>
              <a:ext cx="58025" cy="27950"/>
            </a:xfrm>
            <a:custGeom>
              <a:rect b="b" l="l" r="r" t="t"/>
              <a:pathLst>
                <a:path extrusionOk="0" h="1118" w="2321">
                  <a:moveTo>
                    <a:pt x="302" y="0"/>
                  </a:moveTo>
                  <a:cubicBezTo>
                    <a:pt x="240" y="0"/>
                    <a:pt x="177" y="23"/>
                    <a:pt x="126" y="65"/>
                  </a:cubicBezTo>
                  <a:cubicBezTo>
                    <a:pt x="19" y="154"/>
                    <a:pt x="1" y="333"/>
                    <a:pt x="90" y="440"/>
                  </a:cubicBezTo>
                  <a:cubicBezTo>
                    <a:pt x="572" y="993"/>
                    <a:pt x="1179" y="1118"/>
                    <a:pt x="1589" y="1118"/>
                  </a:cubicBezTo>
                  <a:cubicBezTo>
                    <a:pt x="1874" y="1118"/>
                    <a:pt x="2071" y="1064"/>
                    <a:pt x="2106" y="1046"/>
                  </a:cubicBezTo>
                  <a:cubicBezTo>
                    <a:pt x="2231" y="1029"/>
                    <a:pt x="2320" y="886"/>
                    <a:pt x="2285" y="725"/>
                  </a:cubicBezTo>
                  <a:cubicBezTo>
                    <a:pt x="2240" y="607"/>
                    <a:pt x="2135" y="538"/>
                    <a:pt x="2019" y="538"/>
                  </a:cubicBezTo>
                  <a:cubicBezTo>
                    <a:pt x="1995" y="538"/>
                    <a:pt x="1970" y="541"/>
                    <a:pt x="1946" y="547"/>
                  </a:cubicBezTo>
                  <a:cubicBezTo>
                    <a:pt x="1931" y="547"/>
                    <a:pt x="1792" y="584"/>
                    <a:pt x="1590" y="584"/>
                  </a:cubicBezTo>
                  <a:cubicBezTo>
                    <a:pt x="1288" y="584"/>
                    <a:pt x="847" y="500"/>
                    <a:pt x="483" y="83"/>
                  </a:cubicBezTo>
                  <a:cubicBezTo>
                    <a:pt x="436" y="27"/>
                    <a:pt x="370" y="0"/>
                    <a:pt x="30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04" name="Google Shape;1204;p43"/>
            <p:cNvSpPr/>
            <p:nvPr/>
          </p:nvSpPr>
          <p:spPr>
            <a:xfrm>
              <a:off x="3121050" y="1833100"/>
              <a:ext cx="40150" cy="39725"/>
            </a:xfrm>
            <a:custGeom>
              <a:rect b="b" l="l" r="r" t="t"/>
              <a:pathLst>
                <a:path extrusionOk="0" h="1589" w="1606">
                  <a:moveTo>
                    <a:pt x="803" y="0"/>
                  </a:moveTo>
                  <a:cubicBezTo>
                    <a:pt x="357" y="0"/>
                    <a:pt x="0" y="357"/>
                    <a:pt x="0" y="785"/>
                  </a:cubicBezTo>
                  <a:cubicBezTo>
                    <a:pt x="0" y="1232"/>
                    <a:pt x="357" y="1588"/>
                    <a:pt x="803" y="1588"/>
                  </a:cubicBezTo>
                  <a:cubicBezTo>
                    <a:pt x="1249" y="1588"/>
                    <a:pt x="1606" y="1232"/>
                    <a:pt x="1606" y="785"/>
                  </a:cubicBezTo>
                  <a:cubicBezTo>
                    <a:pt x="1606" y="357"/>
                    <a:pt x="1249"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05" name="Google Shape;1205;p43"/>
            <p:cNvSpPr/>
            <p:nvPr/>
          </p:nvSpPr>
          <p:spPr>
            <a:xfrm>
              <a:off x="2961350" y="1740750"/>
              <a:ext cx="252950" cy="252500"/>
            </a:xfrm>
            <a:custGeom>
              <a:rect b="b" l="l" r="r" t="t"/>
              <a:pathLst>
                <a:path extrusionOk="0" h="10100" w="10118">
                  <a:moveTo>
                    <a:pt x="5068" y="536"/>
                  </a:moveTo>
                  <a:cubicBezTo>
                    <a:pt x="7548" y="536"/>
                    <a:pt x="9582" y="2570"/>
                    <a:pt x="9582" y="5050"/>
                  </a:cubicBezTo>
                  <a:cubicBezTo>
                    <a:pt x="9582" y="7548"/>
                    <a:pt x="7548" y="9582"/>
                    <a:pt x="5068" y="9582"/>
                  </a:cubicBezTo>
                  <a:cubicBezTo>
                    <a:pt x="2570" y="9582"/>
                    <a:pt x="536" y="7548"/>
                    <a:pt x="536" y="5050"/>
                  </a:cubicBezTo>
                  <a:cubicBezTo>
                    <a:pt x="536" y="2570"/>
                    <a:pt x="2570" y="536"/>
                    <a:pt x="5068" y="536"/>
                  </a:cubicBezTo>
                  <a:close/>
                  <a:moveTo>
                    <a:pt x="5068" y="1"/>
                  </a:moveTo>
                  <a:cubicBezTo>
                    <a:pt x="2266" y="1"/>
                    <a:pt x="0" y="2249"/>
                    <a:pt x="0" y="5050"/>
                  </a:cubicBezTo>
                  <a:cubicBezTo>
                    <a:pt x="0" y="7852"/>
                    <a:pt x="2266" y="10100"/>
                    <a:pt x="5068" y="10100"/>
                  </a:cubicBezTo>
                  <a:cubicBezTo>
                    <a:pt x="7851" y="10100"/>
                    <a:pt x="10117" y="7852"/>
                    <a:pt x="10117" y="5050"/>
                  </a:cubicBezTo>
                  <a:cubicBezTo>
                    <a:pt x="10117" y="2249"/>
                    <a:pt x="7851" y="1"/>
                    <a:pt x="506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206" name="Google Shape;1206;p43"/>
          <p:cNvSpPr/>
          <p:nvPr/>
        </p:nvSpPr>
        <p:spPr>
          <a:xfrm>
            <a:off x="6154529" y="4590152"/>
            <a:ext cx="333026" cy="343577"/>
          </a:xfrm>
          <a:custGeom>
            <a:rect b="b" l="l" r="r" t="t"/>
            <a:pathLst>
              <a:path extrusionOk="0" h="4202" w="5728">
                <a:moveTo>
                  <a:pt x="1858" y="1"/>
                </a:moveTo>
                <a:cubicBezTo>
                  <a:pt x="1840" y="1"/>
                  <a:pt x="1821" y="3"/>
                  <a:pt x="1803" y="9"/>
                </a:cubicBezTo>
                <a:cubicBezTo>
                  <a:pt x="1713" y="9"/>
                  <a:pt x="1660" y="80"/>
                  <a:pt x="1606" y="169"/>
                </a:cubicBezTo>
                <a:lnTo>
                  <a:pt x="1035" y="1828"/>
                </a:lnTo>
                <a:lnTo>
                  <a:pt x="0" y="1828"/>
                </a:lnTo>
                <a:lnTo>
                  <a:pt x="0" y="2364"/>
                </a:lnTo>
                <a:lnTo>
                  <a:pt x="1214" y="2364"/>
                </a:lnTo>
                <a:cubicBezTo>
                  <a:pt x="1321" y="2364"/>
                  <a:pt x="1410" y="2275"/>
                  <a:pt x="1446" y="2167"/>
                </a:cubicBezTo>
                <a:lnTo>
                  <a:pt x="1767" y="1168"/>
                </a:lnTo>
                <a:lnTo>
                  <a:pt x="2302" y="4023"/>
                </a:lnTo>
                <a:cubicBezTo>
                  <a:pt x="2320" y="4130"/>
                  <a:pt x="2409" y="4202"/>
                  <a:pt x="2516" y="4202"/>
                </a:cubicBezTo>
                <a:lnTo>
                  <a:pt x="2552" y="4202"/>
                </a:lnTo>
                <a:cubicBezTo>
                  <a:pt x="2641" y="4202"/>
                  <a:pt x="2730" y="4148"/>
                  <a:pt x="2766" y="4059"/>
                </a:cubicBezTo>
                <a:lnTo>
                  <a:pt x="3622" y="1828"/>
                </a:lnTo>
                <a:lnTo>
                  <a:pt x="3962" y="3024"/>
                </a:lnTo>
                <a:cubicBezTo>
                  <a:pt x="3991" y="3127"/>
                  <a:pt x="4081" y="3194"/>
                  <a:pt x="4182" y="3194"/>
                </a:cubicBezTo>
                <a:cubicBezTo>
                  <a:pt x="4203" y="3194"/>
                  <a:pt x="4225" y="3191"/>
                  <a:pt x="4247" y="3184"/>
                </a:cubicBezTo>
                <a:cubicBezTo>
                  <a:pt x="4301" y="3167"/>
                  <a:pt x="4336" y="3149"/>
                  <a:pt x="4372" y="3113"/>
                </a:cubicBezTo>
                <a:lnTo>
                  <a:pt x="5086" y="2364"/>
                </a:lnTo>
                <a:lnTo>
                  <a:pt x="5728" y="2364"/>
                </a:lnTo>
                <a:lnTo>
                  <a:pt x="5728" y="1828"/>
                </a:lnTo>
                <a:lnTo>
                  <a:pt x="4961" y="1828"/>
                </a:lnTo>
                <a:cubicBezTo>
                  <a:pt x="4889" y="1846"/>
                  <a:pt x="4836" y="1900"/>
                  <a:pt x="4782" y="1936"/>
                </a:cubicBezTo>
                <a:lnTo>
                  <a:pt x="4283" y="2489"/>
                </a:lnTo>
                <a:lnTo>
                  <a:pt x="3854" y="1008"/>
                </a:lnTo>
                <a:cubicBezTo>
                  <a:pt x="3824" y="917"/>
                  <a:pt x="3730" y="839"/>
                  <a:pt x="3626" y="839"/>
                </a:cubicBezTo>
                <a:cubicBezTo>
                  <a:pt x="3607" y="839"/>
                  <a:pt x="3588" y="842"/>
                  <a:pt x="3569" y="847"/>
                </a:cubicBezTo>
                <a:cubicBezTo>
                  <a:pt x="3498" y="883"/>
                  <a:pt x="3426" y="918"/>
                  <a:pt x="3408" y="1008"/>
                </a:cubicBezTo>
                <a:lnTo>
                  <a:pt x="2605" y="3113"/>
                </a:lnTo>
                <a:lnTo>
                  <a:pt x="2070" y="187"/>
                </a:lnTo>
                <a:cubicBezTo>
                  <a:pt x="2040" y="81"/>
                  <a:pt x="1958" y="1"/>
                  <a:pt x="185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p>
        </p:txBody>
      </p:sp>
      <p:grpSp>
        <p:nvGrpSpPr>
          <p:cNvPr id="1207" name="Google Shape;1207;p43"/>
          <p:cNvGrpSpPr/>
          <p:nvPr/>
        </p:nvGrpSpPr>
        <p:grpSpPr>
          <a:xfrm>
            <a:off x="6680883" y="4509393"/>
            <a:ext cx="271902" cy="376448"/>
            <a:chOff x="4026550" y="3640100"/>
            <a:chExt cx="205675" cy="276150"/>
          </a:xfrm>
        </p:grpSpPr>
        <p:sp>
          <p:nvSpPr>
            <p:cNvPr id="1208" name="Google Shape;1208;p43"/>
            <p:cNvSpPr/>
            <p:nvPr/>
          </p:nvSpPr>
          <p:spPr>
            <a:xfrm>
              <a:off x="4119325" y="3640100"/>
              <a:ext cx="20100" cy="29925"/>
            </a:xfrm>
            <a:custGeom>
              <a:rect b="b" l="l" r="r" t="t"/>
              <a:pathLst>
                <a:path extrusionOk="0" h="1197" w="804">
                  <a:moveTo>
                    <a:pt x="411" y="1"/>
                  </a:moveTo>
                  <a:cubicBezTo>
                    <a:pt x="179" y="1"/>
                    <a:pt x="465" y="269"/>
                    <a:pt x="144" y="536"/>
                  </a:cubicBezTo>
                  <a:cubicBezTo>
                    <a:pt x="126" y="554"/>
                    <a:pt x="126" y="554"/>
                    <a:pt x="108" y="572"/>
                  </a:cubicBezTo>
                  <a:cubicBezTo>
                    <a:pt x="54" y="625"/>
                    <a:pt x="1" y="697"/>
                    <a:pt x="1" y="804"/>
                  </a:cubicBezTo>
                  <a:cubicBezTo>
                    <a:pt x="1" y="1036"/>
                    <a:pt x="179" y="1196"/>
                    <a:pt x="411" y="1196"/>
                  </a:cubicBezTo>
                  <a:cubicBezTo>
                    <a:pt x="643" y="1196"/>
                    <a:pt x="804" y="1036"/>
                    <a:pt x="804" y="804"/>
                  </a:cubicBezTo>
                  <a:cubicBezTo>
                    <a:pt x="804" y="572"/>
                    <a:pt x="643" y="1"/>
                    <a:pt x="41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09" name="Google Shape;1209;p43"/>
            <p:cNvSpPr/>
            <p:nvPr/>
          </p:nvSpPr>
          <p:spPr>
            <a:xfrm>
              <a:off x="4086325" y="3656625"/>
              <a:ext cx="19650" cy="29900"/>
            </a:xfrm>
            <a:custGeom>
              <a:rect b="b" l="l" r="r" t="t"/>
              <a:pathLst>
                <a:path extrusionOk="0" h="1196" w="786">
                  <a:moveTo>
                    <a:pt x="393" y="0"/>
                  </a:moveTo>
                  <a:cubicBezTo>
                    <a:pt x="161" y="0"/>
                    <a:pt x="447" y="268"/>
                    <a:pt x="125" y="535"/>
                  </a:cubicBezTo>
                  <a:cubicBezTo>
                    <a:pt x="125" y="553"/>
                    <a:pt x="125" y="553"/>
                    <a:pt x="108" y="571"/>
                  </a:cubicBezTo>
                  <a:cubicBezTo>
                    <a:pt x="54" y="642"/>
                    <a:pt x="1" y="696"/>
                    <a:pt x="1" y="803"/>
                  </a:cubicBezTo>
                  <a:cubicBezTo>
                    <a:pt x="1" y="1035"/>
                    <a:pt x="161" y="1196"/>
                    <a:pt x="393" y="1196"/>
                  </a:cubicBezTo>
                  <a:cubicBezTo>
                    <a:pt x="625" y="1196"/>
                    <a:pt x="786" y="1035"/>
                    <a:pt x="786" y="803"/>
                  </a:cubicBezTo>
                  <a:cubicBezTo>
                    <a:pt x="786" y="571"/>
                    <a:pt x="625" y="0"/>
                    <a:pt x="39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10" name="Google Shape;1210;p43"/>
            <p:cNvSpPr/>
            <p:nvPr/>
          </p:nvSpPr>
          <p:spPr>
            <a:xfrm>
              <a:off x="4152800" y="3656625"/>
              <a:ext cx="19650" cy="29900"/>
            </a:xfrm>
            <a:custGeom>
              <a:rect b="b" l="l" r="r" t="t"/>
              <a:pathLst>
                <a:path extrusionOk="0" h="1196" w="786">
                  <a:moveTo>
                    <a:pt x="393" y="0"/>
                  </a:moveTo>
                  <a:cubicBezTo>
                    <a:pt x="161" y="0"/>
                    <a:pt x="446" y="268"/>
                    <a:pt x="125" y="535"/>
                  </a:cubicBezTo>
                  <a:cubicBezTo>
                    <a:pt x="125" y="553"/>
                    <a:pt x="125" y="553"/>
                    <a:pt x="107" y="571"/>
                  </a:cubicBezTo>
                  <a:cubicBezTo>
                    <a:pt x="54" y="642"/>
                    <a:pt x="0" y="696"/>
                    <a:pt x="0" y="803"/>
                  </a:cubicBezTo>
                  <a:cubicBezTo>
                    <a:pt x="0" y="1035"/>
                    <a:pt x="161" y="1196"/>
                    <a:pt x="393" y="1196"/>
                  </a:cubicBezTo>
                  <a:cubicBezTo>
                    <a:pt x="625" y="1196"/>
                    <a:pt x="785" y="1035"/>
                    <a:pt x="785" y="803"/>
                  </a:cubicBezTo>
                  <a:cubicBezTo>
                    <a:pt x="785" y="571"/>
                    <a:pt x="625" y="0"/>
                    <a:pt x="39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11" name="Google Shape;1211;p43"/>
            <p:cNvSpPr/>
            <p:nvPr/>
          </p:nvSpPr>
          <p:spPr>
            <a:xfrm>
              <a:off x="4035925" y="3683375"/>
              <a:ext cx="186475" cy="129600"/>
            </a:xfrm>
            <a:custGeom>
              <a:rect b="b" l="l" r="r" t="t"/>
              <a:pathLst>
                <a:path extrusionOk="0" h="5184" w="7459">
                  <a:moveTo>
                    <a:pt x="3729" y="1"/>
                  </a:moveTo>
                  <a:cubicBezTo>
                    <a:pt x="3497" y="1"/>
                    <a:pt x="3337" y="54"/>
                    <a:pt x="3337" y="126"/>
                  </a:cubicBezTo>
                  <a:lnTo>
                    <a:pt x="3337" y="2124"/>
                  </a:lnTo>
                  <a:cubicBezTo>
                    <a:pt x="3141" y="2124"/>
                    <a:pt x="2980" y="2142"/>
                    <a:pt x="2802" y="2160"/>
                  </a:cubicBezTo>
                  <a:lnTo>
                    <a:pt x="2802" y="804"/>
                  </a:lnTo>
                  <a:cubicBezTo>
                    <a:pt x="2802" y="714"/>
                    <a:pt x="2623" y="661"/>
                    <a:pt x="2409" y="661"/>
                  </a:cubicBezTo>
                  <a:cubicBezTo>
                    <a:pt x="2177" y="661"/>
                    <a:pt x="1999" y="714"/>
                    <a:pt x="1999" y="804"/>
                  </a:cubicBezTo>
                  <a:lnTo>
                    <a:pt x="1999" y="2231"/>
                  </a:lnTo>
                  <a:cubicBezTo>
                    <a:pt x="821" y="2392"/>
                    <a:pt x="0" y="2695"/>
                    <a:pt x="0" y="3052"/>
                  </a:cubicBezTo>
                  <a:lnTo>
                    <a:pt x="0" y="4782"/>
                  </a:lnTo>
                  <a:cubicBezTo>
                    <a:pt x="321" y="4782"/>
                    <a:pt x="607" y="4890"/>
                    <a:pt x="839" y="5104"/>
                  </a:cubicBezTo>
                  <a:cubicBezTo>
                    <a:pt x="892" y="5157"/>
                    <a:pt x="995" y="5184"/>
                    <a:pt x="1095" y="5184"/>
                  </a:cubicBezTo>
                  <a:cubicBezTo>
                    <a:pt x="1196" y="5184"/>
                    <a:pt x="1294" y="5157"/>
                    <a:pt x="1339" y="5104"/>
                  </a:cubicBezTo>
                  <a:cubicBezTo>
                    <a:pt x="1553" y="4898"/>
                    <a:pt x="1860" y="4796"/>
                    <a:pt x="2166" y="4796"/>
                  </a:cubicBezTo>
                  <a:cubicBezTo>
                    <a:pt x="2472" y="4796"/>
                    <a:pt x="2775" y="4898"/>
                    <a:pt x="2980" y="5104"/>
                  </a:cubicBezTo>
                  <a:cubicBezTo>
                    <a:pt x="3034" y="5157"/>
                    <a:pt x="3136" y="5184"/>
                    <a:pt x="3239" y="5184"/>
                  </a:cubicBezTo>
                  <a:cubicBezTo>
                    <a:pt x="3341" y="5184"/>
                    <a:pt x="3444" y="5157"/>
                    <a:pt x="3497" y="5104"/>
                  </a:cubicBezTo>
                  <a:cubicBezTo>
                    <a:pt x="3703" y="4898"/>
                    <a:pt x="4006" y="4796"/>
                    <a:pt x="4309" y="4796"/>
                  </a:cubicBezTo>
                  <a:cubicBezTo>
                    <a:pt x="4613" y="4796"/>
                    <a:pt x="4916" y="4898"/>
                    <a:pt x="5121" y="5104"/>
                  </a:cubicBezTo>
                  <a:cubicBezTo>
                    <a:pt x="5175" y="5157"/>
                    <a:pt x="5277" y="5184"/>
                    <a:pt x="5380" y="5184"/>
                  </a:cubicBezTo>
                  <a:cubicBezTo>
                    <a:pt x="5482" y="5184"/>
                    <a:pt x="5585" y="5157"/>
                    <a:pt x="5639" y="5104"/>
                  </a:cubicBezTo>
                  <a:cubicBezTo>
                    <a:pt x="5844" y="4898"/>
                    <a:pt x="6147" y="4796"/>
                    <a:pt x="6450" y="4796"/>
                  </a:cubicBezTo>
                  <a:cubicBezTo>
                    <a:pt x="6754" y="4796"/>
                    <a:pt x="7057" y="4898"/>
                    <a:pt x="7262" y="5104"/>
                  </a:cubicBezTo>
                  <a:cubicBezTo>
                    <a:pt x="7298" y="5139"/>
                    <a:pt x="7369" y="5157"/>
                    <a:pt x="7459" y="5175"/>
                  </a:cubicBezTo>
                  <a:lnTo>
                    <a:pt x="7459" y="3052"/>
                  </a:lnTo>
                  <a:cubicBezTo>
                    <a:pt x="7459" y="2695"/>
                    <a:pt x="6638" y="2392"/>
                    <a:pt x="5460" y="2231"/>
                  </a:cubicBezTo>
                  <a:lnTo>
                    <a:pt x="5460" y="804"/>
                  </a:lnTo>
                  <a:cubicBezTo>
                    <a:pt x="5460" y="714"/>
                    <a:pt x="5282" y="661"/>
                    <a:pt x="5068" y="661"/>
                  </a:cubicBezTo>
                  <a:cubicBezTo>
                    <a:pt x="4836" y="661"/>
                    <a:pt x="4657" y="714"/>
                    <a:pt x="4657" y="804"/>
                  </a:cubicBezTo>
                  <a:lnTo>
                    <a:pt x="4657" y="2160"/>
                  </a:lnTo>
                  <a:cubicBezTo>
                    <a:pt x="4479" y="2142"/>
                    <a:pt x="4318" y="2142"/>
                    <a:pt x="4122" y="2124"/>
                  </a:cubicBezTo>
                  <a:lnTo>
                    <a:pt x="4122" y="126"/>
                  </a:lnTo>
                  <a:cubicBezTo>
                    <a:pt x="4122" y="54"/>
                    <a:pt x="3961" y="1"/>
                    <a:pt x="372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12" name="Google Shape;1212;p43"/>
            <p:cNvSpPr/>
            <p:nvPr/>
          </p:nvSpPr>
          <p:spPr>
            <a:xfrm>
              <a:off x="4037250" y="3823000"/>
              <a:ext cx="186050" cy="59800"/>
            </a:xfrm>
            <a:custGeom>
              <a:rect b="b" l="l" r="r" t="t"/>
              <a:pathLst>
                <a:path extrusionOk="0" h="2392" w="7442">
                  <a:moveTo>
                    <a:pt x="1" y="0"/>
                  </a:moveTo>
                  <a:lnTo>
                    <a:pt x="1" y="2391"/>
                  </a:lnTo>
                  <a:lnTo>
                    <a:pt x="7441" y="2391"/>
                  </a:lnTo>
                  <a:lnTo>
                    <a:pt x="7441" y="393"/>
                  </a:lnTo>
                  <a:lnTo>
                    <a:pt x="7406" y="393"/>
                  </a:lnTo>
                  <a:cubicBezTo>
                    <a:pt x="7138" y="375"/>
                    <a:pt x="6852" y="268"/>
                    <a:pt x="6674" y="90"/>
                  </a:cubicBezTo>
                  <a:cubicBezTo>
                    <a:pt x="6620" y="36"/>
                    <a:pt x="6518" y="9"/>
                    <a:pt x="6415" y="9"/>
                  </a:cubicBezTo>
                  <a:cubicBezTo>
                    <a:pt x="6313" y="9"/>
                    <a:pt x="6210" y="36"/>
                    <a:pt x="6157" y="90"/>
                  </a:cubicBezTo>
                  <a:cubicBezTo>
                    <a:pt x="5951" y="295"/>
                    <a:pt x="5648" y="397"/>
                    <a:pt x="5345" y="397"/>
                  </a:cubicBezTo>
                  <a:cubicBezTo>
                    <a:pt x="5041" y="397"/>
                    <a:pt x="4738" y="295"/>
                    <a:pt x="4533" y="90"/>
                  </a:cubicBezTo>
                  <a:cubicBezTo>
                    <a:pt x="4479" y="36"/>
                    <a:pt x="4377" y="9"/>
                    <a:pt x="4274" y="9"/>
                  </a:cubicBezTo>
                  <a:cubicBezTo>
                    <a:pt x="4172" y="9"/>
                    <a:pt x="4069" y="36"/>
                    <a:pt x="4015" y="90"/>
                  </a:cubicBezTo>
                  <a:cubicBezTo>
                    <a:pt x="3810" y="295"/>
                    <a:pt x="3507" y="397"/>
                    <a:pt x="3204" y="397"/>
                  </a:cubicBezTo>
                  <a:cubicBezTo>
                    <a:pt x="2900" y="397"/>
                    <a:pt x="2597" y="295"/>
                    <a:pt x="2392" y="90"/>
                  </a:cubicBezTo>
                  <a:cubicBezTo>
                    <a:pt x="2338" y="36"/>
                    <a:pt x="2240" y="9"/>
                    <a:pt x="2140" y="9"/>
                  </a:cubicBezTo>
                  <a:cubicBezTo>
                    <a:pt x="2039" y="9"/>
                    <a:pt x="1937" y="36"/>
                    <a:pt x="1874" y="90"/>
                  </a:cubicBezTo>
                  <a:cubicBezTo>
                    <a:pt x="1669" y="295"/>
                    <a:pt x="1366" y="397"/>
                    <a:pt x="1062" y="397"/>
                  </a:cubicBezTo>
                  <a:cubicBezTo>
                    <a:pt x="759" y="397"/>
                    <a:pt x="456" y="295"/>
                    <a:pt x="251" y="90"/>
                  </a:cubicBezTo>
                  <a:cubicBezTo>
                    <a:pt x="197" y="36"/>
                    <a:pt x="90" y="0"/>
                    <a:pt x="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13" name="Google Shape;1213;p43"/>
            <p:cNvSpPr/>
            <p:nvPr/>
          </p:nvSpPr>
          <p:spPr>
            <a:xfrm>
              <a:off x="4026550" y="3896150"/>
              <a:ext cx="205675" cy="20100"/>
            </a:xfrm>
            <a:custGeom>
              <a:rect b="b" l="l" r="r" t="t"/>
              <a:pathLst>
                <a:path extrusionOk="0" h="804" w="8227">
                  <a:moveTo>
                    <a:pt x="393" y="1"/>
                  </a:moveTo>
                  <a:cubicBezTo>
                    <a:pt x="161" y="1"/>
                    <a:pt x="1" y="179"/>
                    <a:pt x="1" y="411"/>
                  </a:cubicBezTo>
                  <a:cubicBezTo>
                    <a:pt x="1" y="643"/>
                    <a:pt x="161" y="803"/>
                    <a:pt x="393" y="803"/>
                  </a:cubicBezTo>
                  <a:lnTo>
                    <a:pt x="7834" y="803"/>
                  </a:lnTo>
                  <a:cubicBezTo>
                    <a:pt x="8065" y="803"/>
                    <a:pt x="8226" y="643"/>
                    <a:pt x="8226" y="411"/>
                  </a:cubicBezTo>
                  <a:cubicBezTo>
                    <a:pt x="8226" y="179"/>
                    <a:pt x="8065" y="1"/>
                    <a:pt x="783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214" name="Google Shape;1214;p43"/>
          <p:cNvSpPr/>
          <p:nvPr/>
        </p:nvSpPr>
        <p:spPr>
          <a:xfrm>
            <a:off x="7174706" y="4575308"/>
            <a:ext cx="319032" cy="363054"/>
          </a:xfrm>
          <a:custGeom>
            <a:rect b="b" l="l" r="r" t="t"/>
            <a:pathLst>
              <a:path extrusionOk="0" h="10653" w="9653">
                <a:moveTo>
                  <a:pt x="4818" y="1"/>
                </a:moveTo>
                <a:cubicBezTo>
                  <a:pt x="4603" y="1"/>
                  <a:pt x="4425" y="179"/>
                  <a:pt x="4425" y="411"/>
                </a:cubicBezTo>
                <a:lnTo>
                  <a:pt x="4425" y="1607"/>
                </a:lnTo>
                <a:lnTo>
                  <a:pt x="1356" y="1607"/>
                </a:lnTo>
                <a:cubicBezTo>
                  <a:pt x="670" y="2310"/>
                  <a:pt x="36" y="2927"/>
                  <a:pt x="1" y="2927"/>
                </a:cubicBezTo>
                <a:cubicBezTo>
                  <a:pt x="1" y="2927"/>
                  <a:pt x="0" y="2927"/>
                  <a:pt x="0" y="2927"/>
                </a:cubicBezTo>
                <a:lnTo>
                  <a:pt x="0" y="2927"/>
                </a:lnTo>
                <a:lnTo>
                  <a:pt x="1338" y="4265"/>
                </a:lnTo>
                <a:lnTo>
                  <a:pt x="4425" y="4265"/>
                </a:lnTo>
                <a:lnTo>
                  <a:pt x="4425" y="10653"/>
                </a:lnTo>
                <a:lnTo>
                  <a:pt x="5228" y="10653"/>
                </a:lnTo>
                <a:lnTo>
                  <a:pt x="5228" y="7459"/>
                </a:lnTo>
                <a:lnTo>
                  <a:pt x="8279" y="7459"/>
                </a:lnTo>
                <a:cubicBezTo>
                  <a:pt x="8993" y="6745"/>
                  <a:pt x="9635" y="6121"/>
                  <a:pt x="9653" y="6121"/>
                </a:cubicBezTo>
                <a:lnTo>
                  <a:pt x="8315" y="4800"/>
                </a:lnTo>
                <a:lnTo>
                  <a:pt x="5228" y="4800"/>
                </a:lnTo>
                <a:lnTo>
                  <a:pt x="5228" y="411"/>
                </a:lnTo>
                <a:cubicBezTo>
                  <a:pt x="5228" y="179"/>
                  <a:pt x="5050" y="1"/>
                  <a:pt x="481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215" name="Google Shape;1215;p43"/>
          <p:cNvGrpSpPr/>
          <p:nvPr/>
        </p:nvGrpSpPr>
        <p:grpSpPr>
          <a:xfrm>
            <a:off x="7717488" y="4608628"/>
            <a:ext cx="351487" cy="294826"/>
            <a:chOff x="853250" y="4006875"/>
            <a:chExt cx="265875" cy="216275"/>
          </a:xfrm>
        </p:grpSpPr>
        <p:sp>
          <p:nvSpPr>
            <p:cNvPr id="1216" name="Google Shape;1216;p43"/>
            <p:cNvSpPr/>
            <p:nvPr/>
          </p:nvSpPr>
          <p:spPr>
            <a:xfrm>
              <a:off x="1016500" y="4006875"/>
              <a:ext cx="70950" cy="106525"/>
            </a:xfrm>
            <a:custGeom>
              <a:rect b="b" l="l" r="r" t="t"/>
              <a:pathLst>
                <a:path extrusionOk="0" h="4261" w="2838">
                  <a:moveTo>
                    <a:pt x="1464" y="782"/>
                  </a:moveTo>
                  <a:cubicBezTo>
                    <a:pt x="1785" y="782"/>
                    <a:pt x="2052" y="1049"/>
                    <a:pt x="2052" y="1370"/>
                  </a:cubicBezTo>
                  <a:cubicBezTo>
                    <a:pt x="2052" y="1531"/>
                    <a:pt x="1981" y="1656"/>
                    <a:pt x="1874" y="1781"/>
                  </a:cubicBezTo>
                  <a:cubicBezTo>
                    <a:pt x="1749" y="1906"/>
                    <a:pt x="1606" y="1959"/>
                    <a:pt x="1446" y="1959"/>
                  </a:cubicBezTo>
                  <a:cubicBezTo>
                    <a:pt x="1125" y="1959"/>
                    <a:pt x="875" y="1692"/>
                    <a:pt x="875" y="1370"/>
                  </a:cubicBezTo>
                  <a:cubicBezTo>
                    <a:pt x="875" y="1049"/>
                    <a:pt x="1142" y="782"/>
                    <a:pt x="1464" y="782"/>
                  </a:cubicBezTo>
                  <a:close/>
                  <a:moveTo>
                    <a:pt x="1437" y="0"/>
                  </a:moveTo>
                  <a:cubicBezTo>
                    <a:pt x="1256" y="0"/>
                    <a:pt x="1067" y="33"/>
                    <a:pt x="875" y="104"/>
                  </a:cubicBezTo>
                  <a:cubicBezTo>
                    <a:pt x="589" y="211"/>
                    <a:pt x="357" y="443"/>
                    <a:pt x="215" y="710"/>
                  </a:cubicBezTo>
                  <a:cubicBezTo>
                    <a:pt x="36" y="1067"/>
                    <a:pt x="0" y="1477"/>
                    <a:pt x="143" y="1852"/>
                  </a:cubicBezTo>
                  <a:lnTo>
                    <a:pt x="785" y="3244"/>
                  </a:lnTo>
                  <a:lnTo>
                    <a:pt x="1214" y="4118"/>
                  </a:lnTo>
                  <a:cubicBezTo>
                    <a:pt x="1249" y="4207"/>
                    <a:pt x="1356" y="4261"/>
                    <a:pt x="1446" y="4261"/>
                  </a:cubicBezTo>
                  <a:cubicBezTo>
                    <a:pt x="1553" y="4261"/>
                    <a:pt x="1642" y="4207"/>
                    <a:pt x="1695" y="4118"/>
                  </a:cubicBezTo>
                  <a:lnTo>
                    <a:pt x="2106" y="3244"/>
                  </a:lnTo>
                  <a:lnTo>
                    <a:pt x="2748" y="1870"/>
                  </a:lnTo>
                  <a:cubicBezTo>
                    <a:pt x="2820" y="1709"/>
                    <a:pt x="2837" y="1531"/>
                    <a:pt x="2837" y="1370"/>
                  </a:cubicBezTo>
                  <a:cubicBezTo>
                    <a:pt x="2837" y="603"/>
                    <a:pt x="2215" y="0"/>
                    <a:pt x="1437"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17" name="Google Shape;1217;p43"/>
            <p:cNvSpPr/>
            <p:nvPr/>
          </p:nvSpPr>
          <p:spPr>
            <a:xfrm>
              <a:off x="853250" y="4036650"/>
              <a:ext cx="265875" cy="186500"/>
            </a:xfrm>
            <a:custGeom>
              <a:rect b="b" l="l" r="r" t="t"/>
              <a:pathLst>
                <a:path extrusionOk="0" h="7460" w="10635">
                  <a:moveTo>
                    <a:pt x="2391" y="1036"/>
                  </a:moveTo>
                  <a:lnTo>
                    <a:pt x="2391" y="5372"/>
                  </a:lnTo>
                  <a:lnTo>
                    <a:pt x="803" y="6175"/>
                  </a:lnTo>
                  <a:lnTo>
                    <a:pt x="803" y="1839"/>
                  </a:lnTo>
                  <a:lnTo>
                    <a:pt x="2391" y="1036"/>
                  </a:lnTo>
                  <a:close/>
                  <a:moveTo>
                    <a:pt x="2926" y="1036"/>
                  </a:moveTo>
                  <a:lnTo>
                    <a:pt x="5049" y="2106"/>
                  </a:lnTo>
                  <a:lnTo>
                    <a:pt x="5049" y="6442"/>
                  </a:lnTo>
                  <a:lnTo>
                    <a:pt x="2926" y="5372"/>
                  </a:lnTo>
                  <a:lnTo>
                    <a:pt x="2926" y="1036"/>
                  </a:lnTo>
                  <a:close/>
                  <a:moveTo>
                    <a:pt x="2659" y="1"/>
                  </a:moveTo>
                  <a:lnTo>
                    <a:pt x="0" y="1339"/>
                  </a:lnTo>
                  <a:lnTo>
                    <a:pt x="0" y="7459"/>
                  </a:lnTo>
                  <a:lnTo>
                    <a:pt x="2659" y="6121"/>
                  </a:lnTo>
                  <a:lnTo>
                    <a:pt x="5317" y="7459"/>
                  </a:lnTo>
                  <a:lnTo>
                    <a:pt x="7976" y="6121"/>
                  </a:lnTo>
                  <a:lnTo>
                    <a:pt x="10634" y="7459"/>
                  </a:lnTo>
                  <a:lnTo>
                    <a:pt x="10634" y="1339"/>
                  </a:lnTo>
                  <a:lnTo>
                    <a:pt x="9760" y="911"/>
                  </a:lnTo>
                  <a:lnTo>
                    <a:pt x="9439" y="1625"/>
                  </a:lnTo>
                  <a:lnTo>
                    <a:pt x="9831" y="1839"/>
                  </a:lnTo>
                  <a:lnTo>
                    <a:pt x="9831" y="6175"/>
                  </a:lnTo>
                  <a:lnTo>
                    <a:pt x="8243" y="5372"/>
                  </a:lnTo>
                  <a:lnTo>
                    <a:pt x="8243" y="3605"/>
                  </a:lnTo>
                  <a:lnTo>
                    <a:pt x="7708" y="3605"/>
                  </a:lnTo>
                  <a:lnTo>
                    <a:pt x="7708" y="5372"/>
                  </a:lnTo>
                  <a:lnTo>
                    <a:pt x="5585" y="6442"/>
                  </a:lnTo>
                  <a:lnTo>
                    <a:pt x="5585" y="2106"/>
                  </a:lnTo>
                  <a:lnTo>
                    <a:pt x="6530" y="1625"/>
                  </a:lnTo>
                  <a:lnTo>
                    <a:pt x="6191" y="911"/>
                  </a:lnTo>
                  <a:lnTo>
                    <a:pt x="5317" y="1339"/>
                  </a:lnTo>
                  <a:lnTo>
                    <a:pt x="2659"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218" name="Google Shape;1218;p43"/>
          <p:cNvGrpSpPr/>
          <p:nvPr/>
        </p:nvGrpSpPr>
        <p:grpSpPr>
          <a:xfrm>
            <a:off x="8895055" y="4574207"/>
            <a:ext cx="245925" cy="363668"/>
            <a:chOff x="1978675" y="3981800"/>
            <a:chExt cx="186025" cy="266775"/>
          </a:xfrm>
        </p:grpSpPr>
        <p:sp>
          <p:nvSpPr>
            <p:cNvPr id="1219" name="Google Shape;1219;p43"/>
            <p:cNvSpPr/>
            <p:nvPr/>
          </p:nvSpPr>
          <p:spPr>
            <a:xfrm>
              <a:off x="1978675" y="3982250"/>
              <a:ext cx="20075" cy="266325"/>
            </a:xfrm>
            <a:custGeom>
              <a:rect b="b" l="l" r="r" t="t"/>
              <a:pathLst>
                <a:path extrusionOk="0" h="10653" w="803">
                  <a:moveTo>
                    <a:pt x="393" y="0"/>
                  </a:moveTo>
                  <a:cubicBezTo>
                    <a:pt x="178" y="0"/>
                    <a:pt x="0" y="179"/>
                    <a:pt x="0" y="411"/>
                  </a:cubicBezTo>
                  <a:lnTo>
                    <a:pt x="0" y="10652"/>
                  </a:lnTo>
                  <a:lnTo>
                    <a:pt x="803" y="10652"/>
                  </a:lnTo>
                  <a:lnTo>
                    <a:pt x="803" y="411"/>
                  </a:lnTo>
                  <a:cubicBezTo>
                    <a:pt x="803" y="179"/>
                    <a:pt x="625" y="0"/>
                    <a:pt x="39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20" name="Google Shape;1220;p43"/>
            <p:cNvSpPr/>
            <p:nvPr/>
          </p:nvSpPr>
          <p:spPr>
            <a:xfrm>
              <a:off x="2012125" y="3981800"/>
              <a:ext cx="152575" cy="119575"/>
            </a:xfrm>
            <a:custGeom>
              <a:rect b="b" l="l" r="r" t="t"/>
              <a:pathLst>
                <a:path extrusionOk="0" h="4783" w="6103">
                  <a:moveTo>
                    <a:pt x="1695" y="0"/>
                  </a:moveTo>
                  <a:cubicBezTo>
                    <a:pt x="518" y="0"/>
                    <a:pt x="0" y="375"/>
                    <a:pt x="0" y="375"/>
                  </a:cubicBezTo>
                  <a:lnTo>
                    <a:pt x="0" y="4782"/>
                  </a:lnTo>
                  <a:cubicBezTo>
                    <a:pt x="0" y="4782"/>
                    <a:pt x="500" y="4390"/>
                    <a:pt x="1695" y="4390"/>
                  </a:cubicBezTo>
                  <a:cubicBezTo>
                    <a:pt x="2637" y="4390"/>
                    <a:pt x="3579" y="4749"/>
                    <a:pt x="4593" y="4749"/>
                  </a:cubicBezTo>
                  <a:cubicBezTo>
                    <a:pt x="5077" y="4749"/>
                    <a:pt x="5578" y="4667"/>
                    <a:pt x="6102" y="4425"/>
                  </a:cubicBezTo>
                  <a:lnTo>
                    <a:pt x="6102" y="18"/>
                  </a:lnTo>
                  <a:cubicBezTo>
                    <a:pt x="5431" y="222"/>
                    <a:pt x="4876" y="291"/>
                    <a:pt x="4385" y="291"/>
                  </a:cubicBezTo>
                  <a:cubicBezTo>
                    <a:pt x="3374" y="291"/>
                    <a:pt x="2632" y="0"/>
                    <a:pt x="169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221" name="Google Shape;1221;p43"/>
          <p:cNvSpPr/>
          <p:nvPr/>
        </p:nvSpPr>
        <p:spPr>
          <a:xfrm>
            <a:off x="8292071" y="4595640"/>
            <a:ext cx="317875" cy="322363"/>
          </a:xfrm>
          <a:custGeom>
            <a:rect b="b" l="l" r="r" t="t"/>
            <a:pathLst>
              <a:path extrusionOk="0" h="9459" w="9618">
                <a:moveTo>
                  <a:pt x="4086" y="1"/>
                </a:moveTo>
                <a:cubicBezTo>
                  <a:pt x="3985" y="1"/>
                  <a:pt x="3883" y="35"/>
                  <a:pt x="3801" y="112"/>
                </a:cubicBezTo>
                <a:lnTo>
                  <a:pt x="250" y="3663"/>
                </a:lnTo>
                <a:cubicBezTo>
                  <a:pt x="0" y="3913"/>
                  <a:pt x="196" y="4377"/>
                  <a:pt x="571" y="4430"/>
                </a:cubicBezTo>
                <a:cubicBezTo>
                  <a:pt x="658" y="4439"/>
                  <a:pt x="745" y="4444"/>
                  <a:pt x="832" y="4444"/>
                </a:cubicBezTo>
                <a:cubicBezTo>
                  <a:pt x="1261" y="4444"/>
                  <a:pt x="1684" y="4335"/>
                  <a:pt x="2070" y="4127"/>
                </a:cubicBezTo>
                <a:lnTo>
                  <a:pt x="4336" y="6964"/>
                </a:lnTo>
                <a:cubicBezTo>
                  <a:pt x="3979" y="7624"/>
                  <a:pt x="3819" y="8267"/>
                  <a:pt x="3854" y="8802"/>
                </a:cubicBezTo>
                <a:cubicBezTo>
                  <a:pt x="3872" y="8998"/>
                  <a:pt x="3997" y="9177"/>
                  <a:pt x="4193" y="9248"/>
                </a:cubicBezTo>
                <a:cubicBezTo>
                  <a:pt x="4259" y="9278"/>
                  <a:pt x="4326" y="9292"/>
                  <a:pt x="4392" y="9292"/>
                </a:cubicBezTo>
                <a:cubicBezTo>
                  <a:pt x="4524" y="9292"/>
                  <a:pt x="4651" y="9236"/>
                  <a:pt x="4746" y="9141"/>
                </a:cubicBezTo>
                <a:lnTo>
                  <a:pt x="6655" y="7232"/>
                </a:lnTo>
                <a:lnTo>
                  <a:pt x="9368" y="9426"/>
                </a:lnTo>
                <a:cubicBezTo>
                  <a:pt x="9383" y="9449"/>
                  <a:pt x="9410" y="9459"/>
                  <a:pt x="9441" y="9459"/>
                </a:cubicBezTo>
                <a:cubicBezTo>
                  <a:pt x="9484" y="9459"/>
                  <a:pt x="9533" y="9440"/>
                  <a:pt x="9564" y="9409"/>
                </a:cubicBezTo>
                <a:cubicBezTo>
                  <a:pt x="9617" y="9355"/>
                  <a:pt x="9617" y="9284"/>
                  <a:pt x="9564" y="9212"/>
                </a:cubicBezTo>
                <a:lnTo>
                  <a:pt x="7369" y="6518"/>
                </a:lnTo>
                <a:lnTo>
                  <a:pt x="9278" y="4627"/>
                </a:lnTo>
                <a:cubicBezTo>
                  <a:pt x="9421" y="4484"/>
                  <a:pt x="9457" y="4270"/>
                  <a:pt x="9385" y="4056"/>
                </a:cubicBezTo>
                <a:cubicBezTo>
                  <a:pt x="9332" y="3859"/>
                  <a:pt x="9136" y="3735"/>
                  <a:pt x="8939" y="3717"/>
                </a:cubicBezTo>
                <a:cubicBezTo>
                  <a:pt x="8877" y="3710"/>
                  <a:pt x="8813" y="3707"/>
                  <a:pt x="8747" y="3707"/>
                </a:cubicBezTo>
                <a:cubicBezTo>
                  <a:pt x="8254" y="3707"/>
                  <a:pt x="7685" y="3883"/>
                  <a:pt x="7102" y="4198"/>
                </a:cubicBezTo>
                <a:lnTo>
                  <a:pt x="4265" y="1932"/>
                </a:lnTo>
                <a:cubicBezTo>
                  <a:pt x="4514" y="1469"/>
                  <a:pt x="4621" y="951"/>
                  <a:pt x="4568" y="434"/>
                </a:cubicBezTo>
                <a:cubicBezTo>
                  <a:pt x="4543" y="175"/>
                  <a:pt x="4314" y="1"/>
                  <a:pt x="4086"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222" name="Google Shape;1222;p43"/>
          <p:cNvGrpSpPr/>
          <p:nvPr/>
        </p:nvGrpSpPr>
        <p:grpSpPr>
          <a:xfrm>
            <a:off x="9424795" y="4583651"/>
            <a:ext cx="333805" cy="344821"/>
            <a:chOff x="480325" y="3970200"/>
            <a:chExt cx="252500" cy="252950"/>
          </a:xfrm>
        </p:grpSpPr>
        <p:sp>
          <p:nvSpPr>
            <p:cNvPr id="1223" name="Google Shape;1223;p43"/>
            <p:cNvSpPr/>
            <p:nvPr/>
          </p:nvSpPr>
          <p:spPr>
            <a:xfrm>
              <a:off x="480325" y="3970200"/>
              <a:ext cx="252500" cy="252950"/>
            </a:xfrm>
            <a:custGeom>
              <a:rect b="b" l="l" r="r" t="t"/>
              <a:pathLst>
                <a:path extrusionOk="0" h="10118" w="10100">
                  <a:moveTo>
                    <a:pt x="5050" y="4265"/>
                  </a:moveTo>
                  <a:cubicBezTo>
                    <a:pt x="5496" y="4265"/>
                    <a:pt x="5853" y="4622"/>
                    <a:pt x="5853" y="5068"/>
                  </a:cubicBezTo>
                  <a:cubicBezTo>
                    <a:pt x="5853" y="5496"/>
                    <a:pt x="5496" y="5853"/>
                    <a:pt x="5050" y="5853"/>
                  </a:cubicBezTo>
                  <a:cubicBezTo>
                    <a:pt x="4622" y="5853"/>
                    <a:pt x="4247" y="5496"/>
                    <a:pt x="4247" y="5068"/>
                  </a:cubicBezTo>
                  <a:cubicBezTo>
                    <a:pt x="4247" y="4622"/>
                    <a:pt x="4622" y="4265"/>
                    <a:pt x="5050" y="4265"/>
                  </a:cubicBezTo>
                  <a:close/>
                  <a:moveTo>
                    <a:pt x="5050" y="0"/>
                  </a:moveTo>
                  <a:lnTo>
                    <a:pt x="4889" y="536"/>
                  </a:lnTo>
                  <a:lnTo>
                    <a:pt x="4622" y="1374"/>
                  </a:lnTo>
                  <a:lnTo>
                    <a:pt x="3997" y="3391"/>
                  </a:lnTo>
                  <a:lnTo>
                    <a:pt x="2748" y="2730"/>
                  </a:lnTo>
                  <a:lnTo>
                    <a:pt x="3391" y="3979"/>
                  </a:lnTo>
                  <a:lnTo>
                    <a:pt x="1374" y="4622"/>
                  </a:lnTo>
                  <a:lnTo>
                    <a:pt x="536" y="4871"/>
                  </a:lnTo>
                  <a:lnTo>
                    <a:pt x="1" y="5050"/>
                  </a:lnTo>
                  <a:lnTo>
                    <a:pt x="536" y="5228"/>
                  </a:lnTo>
                  <a:lnTo>
                    <a:pt x="1339" y="5496"/>
                  </a:lnTo>
                  <a:lnTo>
                    <a:pt x="3373" y="6120"/>
                  </a:lnTo>
                  <a:lnTo>
                    <a:pt x="2730" y="7387"/>
                  </a:lnTo>
                  <a:lnTo>
                    <a:pt x="3979" y="6727"/>
                  </a:lnTo>
                  <a:lnTo>
                    <a:pt x="4622" y="8761"/>
                  </a:lnTo>
                  <a:lnTo>
                    <a:pt x="4872" y="9582"/>
                  </a:lnTo>
                  <a:lnTo>
                    <a:pt x="5032" y="10117"/>
                  </a:lnTo>
                  <a:lnTo>
                    <a:pt x="5211" y="9582"/>
                  </a:lnTo>
                  <a:lnTo>
                    <a:pt x="5478" y="8761"/>
                  </a:lnTo>
                  <a:lnTo>
                    <a:pt x="6121" y="6709"/>
                  </a:lnTo>
                  <a:lnTo>
                    <a:pt x="7370" y="7369"/>
                  </a:lnTo>
                  <a:lnTo>
                    <a:pt x="7370" y="7369"/>
                  </a:lnTo>
                  <a:lnTo>
                    <a:pt x="6709" y="6120"/>
                  </a:lnTo>
                  <a:lnTo>
                    <a:pt x="8743" y="5478"/>
                  </a:lnTo>
                  <a:lnTo>
                    <a:pt x="9564" y="5210"/>
                  </a:lnTo>
                  <a:lnTo>
                    <a:pt x="10099" y="5032"/>
                  </a:lnTo>
                  <a:lnTo>
                    <a:pt x="9564" y="4889"/>
                  </a:lnTo>
                  <a:lnTo>
                    <a:pt x="8743" y="4640"/>
                  </a:lnTo>
                  <a:lnTo>
                    <a:pt x="6727" y="3997"/>
                  </a:lnTo>
                  <a:lnTo>
                    <a:pt x="7370" y="2730"/>
                  </a:lnTo>
                  <a:lnTo>
                    <a:pt x="7370" y="2730"/>
                  </a:lnTo>
                  <a:lnTo>
                    <a:pt x="6121" y="3391"/>
                  </a:lnTo>
                  <a:lnTo>
                    <a:pt x="5478" y="1356"/>
                  </a:lnTo>
                  <a:lnTo>
                    <a:pt x="5211" y="536"/>
                  </a:lnTo>
                  <a:lnTo>
                    <a:pt x="505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24" name="Google Shape;1224;p43"/>
            <p:cNvSpPr/>
            <p:nvPr/>
          </p:nvSpPr>
          <p:spPr>
            <a:xfrm>
              <a:off x="625300" y="4115175"/>
              <a:ext cx="92800" cy="92800"/>
            </a:xfrm>
            <a:custGeom>
              <a:rect b="b" l="l" r="r" t="t"/>
              <a:pathLst>
                <a:path extrusionOk="0" h="3712" w="3712">
                  <a:moveTo>
                    <a:pt x="3712" y="0"/>
                  </a:moveTo>
                  <a:lnTo>
                    <a:pt x="3105" y="197"/>
                  </a:lnTo>
                  <a:lnTo>
                    <a:pt x="2837" y="268"/>
                  </a:lnTo>
                  <a:cubicBezTo>
                    <a:pt x="2695" y="750"/>
                    <a:pt x="2481" y="1178"/>
                    <a:pt x="2159" y="1570"/>
                  </a:cubicBezTo>
                  <a:cubicBezTo>
                    <a:pt x="1999" y="1785"/>
                    <a:pt x="1785" y="1981"/>
                    <a:pt x="1571" y="2177"/>
                  </a:cubicBezTo>
                  <a:cubicBezTo>
                    <a:pt x="1178" y="2480"/>
                    <a:pt x="750" y="2712"/>
                    <a:pt x="268" y="2837"/>
                  </a:cubicBezTo>
                  <a:lnTo>
                    <a:pt x="179" y="3123"/>
                  </a:lnTo>
                  <a:lnTo>
                    <a:pt x="0" y="3712"/>
                  </a:lnTo>
                  <a:cubicBezTo>
                    <a:pt x="875" y="3587"/>
                    <a:pt x="1678" y="3176"/>
                    <a:pt x="2338" y="2570"/>
                  </a:cubicBezTo>
                  <a:cubicBezTo>
                    <a:pt x="2409" y="2480"/>
                    <a:pt x="2498" y="2409"/>
                    <a:pt x="2570" y="2320"/>
                  </a:cubicBezTo>
                  <a:cubicBezTo>
                    <a:pt x="3176" y="1677"/>
                    <a:pt x="3569" y="857"/>
                    <a:pt x="371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25" name="Google Shape;1225;p43"/>
            <p:cNvSpPr/>
            <p:nvPr/>
          </p:nvSpPr>
          <p:spPr>
            <a:xfrm>
              <a:off x="625300" y="3985375"/>
              <a:ext cx="92800" cy="92800"/>
            </a:xfrm>
            <a:custGeom>
              <a:rect b="b" l="l" r="r" t="t"/>
              <a:pathLst>
                <a:path extrusionOk="0" h="3712" w="3712">
                  <a:moveTo>
                    <a:pt x="0" y="0"/>
                  </a:moveTo>
                  <a:lnTo>
                    <a:pt x="179" y="589"/>
                  </a:lnTo>
                  <a:lnTo>
                    <a:pt x="286" y="874"/>
                  </a:lnTo>
                  <a:cubicBezTo>
                    <a:pt x="750" y="1017"/>
                    <a:pt x="1178" y="1231"/>
                    <a:pt x="1553" y="1535"/>
                  </a:cubicBezTo>
                  <a:cubicBezTo>
                    <a:pt x="1785" y="1713"/>
                    <a:pt x="1981" y="1927"/>
                    <a:pt x="2159" y="2159"/>
                  </a:cubicBezTo>
                  <a:cubicBezTo>
                    <a:pt x="2481" y="2534"/>
                    <a:pt x="2695" y="2962"/>
                    <a:pt x="2837" y="3444"/>
                  </a:cubicBezTo>
                  <a:lnTo>
                    <a:pt x="3105" y="3515"/>
                  </a:lnTo>
                  <a:lnTo>
                    <a:pt x="3712" y="3711"/>
                  </a:lnTo>
                  <a:cubicBezTo>
                    <a:pt x="3569" y="2855"/>
                    <a:pt x="3159" y="2034"/>
                    <a:pt x="2570" y="1392"/>
                  </a:cubicBezTo>
                  <a:cubicBezTo>
                    <a:pt x="2481" y="1303"/>
                    <a:pt x="2409" y="1231"/>
                    <a:pt x="2320" y="1142"/>
                  </a:cubicBezTo>
                  <a:cubicBezTo>
                    <a:pt x="1678" y="553"/>
                    <a:pt x="875" y="143"/>
                    <a:pt x="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26" name="Google Shape;1226;p43"/>
            <p:cNvSpPr/>
            <p:nvPr/>
          </p:nvSpPr>
          <p:spPr>
            <a:xfrm>
              <a:off x="495050" y="3985375"/>
              <a:ext cx="93250" cy="92350"/>
            </a:xfrm>
            <a:custGeom>
              <a:rect b="b" l="l" r="r" t="t"/>
              <a:pathLst>
                <a:path extrusionOk="0" h="3694" w="3730">
                  <a:moveTo>
                    <a:pt x="3729" y="0"/>
                  </a:moveTo>
                  <a:cubicBezTo>
                    <a:pt x="2855" y="143"/>
                    <a:pt x="2034" y="535"/>
                    <a:pt x="1392" y="1124"/>
                  </a:cubicBezTo>
                  <a:cubicBezTo>
                    <a:pt x="1303" y="1213"/>
                    <a:pt x="1232" y="1285"/>
                    <a:pt x="1160" y="1374"/>
                  </a:cubicBezTo>
                  <a:cubicBezTo>
                    <a:pt x="553" y="2034"/>
                    <a:pt x="143" y="2837"/>
                    <a:pt x="0" y="3694"/>
                  </a:cubicBezTo>
                  <a:lnTo>
                    <a:pt x="589" y="3515"/>
                  </a:lnTo>
                  <a:lnTo>
                    <a:pt x="892" y="3426"/>
                  </a:lnTo>
                  <a:cubicBezTo>
                    <a:pt x="1017" y="2962"/>
                    <a:pt x="1249" y="2516"/>
                    <a:pt x="1553" y="2123"/>
                  </a:cubicBezTo>
                  <a:cubicBezTo>
                    <a:pt x="1731" y="1909"/>
                    <a:pt x="1927" y="1695"/>
                    <a:pt x="2159" y="1517"/>
                  </a:cubicBezTo>
                  <a:cubicBezTo>
                    <a:pt x="2552" y="1213"/>
                    <a:pt x="2980" y="999"/>
                    <a:pt x="3444" y="857"/>
                  </a:cubicBezTo>
                  <a:lnTo>
                    <a:pt x="3533" y="589"/>
                  </a:lnTo>
                  <a:lnTo>
                    <a:pt x="3729"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27" name="Google Shape;1227;p43"/>
            <p:cNvSpPr/>
            <p:nvPr/>
          </p:nvSpPr>
          <p:spPr>
            <a:xfrm>
              <a:off x="495050" y="4115625"/>
              <a:ext cx="93250" cy="92350"/>
            </a:xfrm>
            <a:custGeom>
              <a:rect b="b" l="l" r="r" t="t"/>
              <a:pathLst>
                <a:path extrusionOk="0" h="3694" w="3730">
                  <a:moveTo>
                    <a:pt x="0" y="0"/>
                  </a:moveTo>
                  <a:cubicBezTo>
                    <a:pt x="161" y="874"/>
                    <a:pt x="553" y="1677"/>
                    <a:pt x="1160" y="2320"/>
                  </a:cubicBezTo>
                  <a:cubicBezTo>
                    <a:pt x="1232" y="2409"/>
                    <a:pt x="1303" y="2480"/>
                    <a:pt x="1392" y="2569"/>
                  </a:cubicBezTo>
                  <a:cubicBezTo>
                    <a:pt x="2034" y="3158"/>
                    <a:pt x="2855" y="3569"/>
                    <a:pt x="3729" y="3694"/>
                  </a:cubicBezTo>
                  <a:lnTo>
                    <a:pt x="3515" y="3105"/>
                  </a:lnTo>
                  <a:lnTo>
                    <a:pt x="3444" y="2819"/>
                  </a:lnTo>
                  <a:cubicBezTo>
                    <a:pt x="2980" y="2694"/>
                    <a:pt x="2534" y="2462"/>
                    <a:pt x="2159" y="2159"/>
                  </a:cubicBezTo>
                  <a:cubicBezTo>
                    <a:pt x="1927" y="1981"/>
                    <a:pt x="1731" y="1767"/>
                    <a:pt x="1553" y="1570"/>
                  </a:cubicBezTo>
                  <a:cubicBezTo>
                    <a:pt x="1249" y="1178"/>
                    <a:pt x="1017" y="750"/>
                    <a:pt x="892" y="268"/>
                  </a:cubicBezTo>
                  <a:lnTo>
                    <a:pt x="607" y="179"/>
                  </a:lnTo>
                  <a:lnTo>
                    <a:pt x="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228" name="Google Shape;1228;p43"/>
          <p:cNvSpPr/>
          <p:nvPr/>
        </p:nvSpPr>
        <p:spPr>
          <a:xfrm>
            <a:off x="2592146" y="5194494"/>
            <a:ext cx="193442" cy="308322"/>
          </a:xfrm>
          <a:custGeom>
            <a:rect b="b" l="l" r="r" t="t"/>
            <a:pathLst>
              <a:path extrusionOk="0" h="9047" w="5853">
                <a:moveTo>
                  <a:pt x="2926" y="1606"/>
                </a:moveTo>
                <a:cubicBezTo>
                  <a:pt x="3586" y="1606"/>
                  <a:pt x="4122" y="2124"/>
                  <a:pt x="4122" y="2802"/>
                </a:cubicBezTo>
                <a:cubicBezTo>
                  <a:pt x="4122" y="3462"/>
                  <a:pt x="3586" y="3997"/>
                  <a:pt x="2926" y="3997"/>
                </a:cubicBezTo>
                <a:cubicBezTo>
                  <a:pt x="2248" y="3997"/>
                  <a:pt x="1731" y="3462"/>
                  <a:pt x="1731" y="2802"/>
                </a:cubicBezTo>
                <a:cubicBezTo>
                  <a:pt x="1731" y="2124"/>
                  <a:pt x="2248" y="1606"/>
                  <a:pt x="2926" y="1606"/>
                </a:cubicBezTo>
                <a:close/>
                <a:moveTo>
                  <a:pt x="2926" y="0"/>
                </a:moveTo>
                <a:cubicBezTo>
                  <a:pt x="2016" y="0"/>
                  <a:pt x="1142" y="464"/>
                  <a:pt x="625" y="1231"/>
                </a:cubicBezTo>
                <a:cubicBezTo>
                  <a:pt x="107" y="1981"/>
                  <a:pt x="0" y="2962"/>
                  <a:pt x="321" y="3819"/>
                </a:cubicBezTo>
                <a:lnTo>
                  <a:pt x="1588" y="6620"/>
                </a:lnTo>
                <a:lnTo>
                  <a:pt x="2694" y="8904"/>
                </a:lnTo>
                <a:cubicBezTo>
                  <a:pt x="2730" y="8993"/>
                  <a:pt x="2819" y="9046"/>
                  <a:pt x="2926" y="9046"/>
                </a:cubicBezTo>
                <a:cubicBezTo>
                  <a:pt x="3033" y="9046"/>
                  <a:pt x="3122" y="8993"/>
                  <a:pt x="3158" y="8904"/>
                </a:cubicBezTo>
                <a:lnTo>
                  <a:pt x="4247" y="6620"/>
                </a:lnTo>
                <a:lnTo>
                  <a:pt x="5513" y="3819"/>
                </a:lnTo>
                <a:cubicBezTo>
                  <a:pt x="5852" y="2962"/>
                  <a:pt x="5745" y="1981"/>
                  <a:pt x="5228" y="1231"/>
                </a:cubicBezTo>
                <a:cubicBezTo>
                  <a:pt x="4710" y="464"/>
                  <a:pt x="3854" y="0"/>
                  <a:pt x="292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229" name="Google Shape;1229;p43"/>
          <p:cNvGrpSpPr/>
          <p:nvPr/>
        </p:nvGrpSpPr>
        <p:grpSpPr>
          <a:xfrm>
            <a:off x="3000518" y="5173256"/>
            <a:ext cx="334400" cy="344208"/>
            <a:chOff x="5745250" y="4378350"/>
            <a:chExt cx="252950" cy="252500"/>
          </a:xfrm>
        </p:grpSpPr>
        <p:sp>
          <p:nvSpPr>
            <p:cNvPr id="1230" name="Google Shape;1230;p43"/>
            <p:cNvSpPr/>
            <p:nvPr/>
          </p:nvSpPr>
          <p:spPr>
            <a:xfrm>
              <a:off x="5745250" y="4378350"/>
              <a:ext cx="252950" cy="252500"/>
            </a:xfrm>
            <a:custGeom>
              <a:rect b="b" l="l" r="r" t="t"/>
              <a:pathLst>
                <a:path extrusionOk="0" h="10100" w="10118">
                  <a:moveTo>
                    <a:pt x="5068" y="536"/>
                  </a:moveTo>
                  <a:cubicBezTo>
                    <a:pt x="5728" y="536"/>
                    <a:pt x="6334" y="678"/>
                    <a:pt x="6888" y="928"/>
                  </a:cubicBezTo>
                  <a:lnTo>
                    <a:pt x="6459" y="1267"/>
                  </a:lnTo>
                  <a:cubicBezTo>
                    <a:pt x="6406" y="1303"/>
                    <a:pt x="6370" y="1339"/>
                    <a:pt x="6299" y="1339"/>
                  </a:cubicBezTo>
                  <a:lnTo>
                    <a:pt x="6031" y="1339"/>
                  </a:lnTo>
                  <a:cubicBezTo>
                    <a:pt x="6013" y="1339"/>
                    <a:pt x="5978" y="1339"/>
                    <a:pt x="5942" y="1321"/>
                  </a:cubicBezTo>
                  <a:cubicBezTo>
                    <a:pt x="5942" y="1321"/>
                    <a:pt x="5300" y="928"/>
                    <a:pt x="4925" y="928"/>
                  </a:cubicBezTo>
                  <a:cubicBezTo>
                    <a:pt x="4568" y="928"/>
                    <a:pt x="3979" y="1160"/>
                    <a:pt x="3729" y="1339"/>
                  </a:cubicBezTo>
                  <a:cubicBezTo>
                    <a:pt x="3337" y="1588"/>
                    <a:pt x="3747" y="1713"/>
                    <a:pt x="3837" y="1731"/>
                  </a:cubicBezTo>
                  <a:lnTo>
                    <a:pt x="4247" y="1731"/>
                  </a:lnTo>
                  <a:cubicBezTo>
                    <a:pt x="4336" y="1731"/>
                    <a:pt x="4407" y="1695"/>
                    <a:pt x="4461" y="1624"/>
                  </a:cubicBezTo>
                  <a:lnTo>
                    <a:pt x="4622" y="1392"/>
                  </a:lnTo>
                  <a:cubicBezTo>
                    <a:pt x="4639" y="1356"/>
                    <a:pt x="4675" y="1339"/>
                    <a:pt x="4729" y="1339"/>
                  </a:cubicBezTo>
                  <a:lnTo>
                    <a:pt x="4925" y="1339"/>
                  </a:lnTo>
                  <a:lnTo>
                    <a:pt x="4657" y="1803"/>
                  </a:lnTo>
                  <a:cubicBezTo>
                    <a:pt x="4586" y="1927"/>
                    <a:pt x="4461" y="1999"/>
                    <a:pt x="4300" y="1999"/>
                  </a:cubicBezTo>
                  <a:lnTo>
                    <a:pt x="3944" y="1999"/>
                  </a:lnTo>
                  <a:cubicBezTo>
                    <a:pt x="3908" y="1999"/>
                    <a:pt x="3837" y="2017"/>
                    <a:pt x="3801" y="2034"/>
                  </a:cubicBezTo>
                  <a:lnTo>
                    <a:pt x="3462" y="2266"/>
                  </a:lnTo>
                  <a:lnTo>
                    <a:pt x="3194" y="2266"/>
                  </a:lnTo>
                  <a:cubicBezTo>
                    <a:pt x="3123" y="2266"/>
                    <a:pt x="3069" y="2320"/>
                    <a:pt x="3069" y="2391"/>
                  </a:cubicBezTo>
                  <a:lnTo>
                    <a:pt x="3069" y="2534"/>
                  </a:lnTo>
                  <a:cubicBezTo>
                    <a:pt x="3069" y="2605"/>
                    <a:pt x="3016" y="2659"/>
                    <a:pt x="2927" y="2659"/>
                  </a:cubicBezTo>
                  <a:lnTo>
                    <a:pt x="2819" y="2659"/>
                  </a:lnTo>
                  <a:cubicBezTo>
                    <a:pt x="2730" y="2659"/>
                    <a:pt x="2641" y="2713"/>
                    <a:pt x="2588" y="2784"/>
                  </a:cubicBezTo>
                  <a:lnTo>
                    <a:pt x="2427" y="3034"/>
                  </a:lnTo>
                  <a:cubicBezTo>
                    <a:pt x="2427" y="3069"/>
                    <a:pt x="2409" y="3087"/>
                    <a:pt x="2409" y="3123"/>
                  </a:cubicBezTo>
                  <a:lnTo>
                    <a:pt x="2409" y="3194"/>
                  </a:lnTo>
                  <a:cubicBezTo>
                    <a:pt x="2409" y="3283"/>
                    <a:pt x="2463" y="3319"/>
                    <a:pt x="2534" y="3319"/>
                  </a:cubicBezTo>
                  <a:lnTo>
                    <a:pt x="3016" y="3319"/>
                  </a:lnTo>
                  <a:cubicBezTo>
                    <a:pt x="3051" y="3319"/>
                    <a:pt x="3087" y="3319"/>
                    <a:pt x="3105" y="3301"/>
                  </a:cubicBezTo>
                  <a:lnTo>
                    <a:pt x="3533" y="2873"/>
                  </a:lnTo>
                  <a:cubicBezTo>
                    <a:pt x="3569" y="2837"/>
                    <a:pt x="3640" y="2802"/>
                    <a:pt x="3712" y="2802"/>
                  </a:cubicBezTo>
                  <a:lnTo>
                    <a:pt x="3765" y="2802"/>
                  </a:lnTo>
                  <a:cubicBezTo>
                    <a:pt x="3837" y="2802"/>
                    <a:pt x="3890" y="2837"/>
                    <a:pt x="3908" y="2909"/>
                  </a:cubicBezTo>
                  <a:lnTo>
                    <a:pt x="3979" y="3230"/>
                  </a:lnTo>
                  <a:cubicBezTo>
                    <a:pt x="3997" y="3301"/>
                    <a:pt x="4033" y="3337"/>
                    <a:pt x="4104" y="3337"/>
                  </a:cubicBezTo>
                  <a:lnTo>
                    <a:pt x="4140" y="3337"/>
                  </a:lnTo>
                  <a:cubicBezTo>
                    <a:pt x="4211" y="3337"/>
                    <a:pt x="4265" y="3301"/>
                    <a:pt x="4265" y="3212"/>
                  </a:cubicBezTo>
                  <a:lnTo>
                    <a:pt x="4265" y="2855"/>
                  </a:lnTo>
                  <a:cubicBezTo>
                    <a:pt x="4265" y="2837"/>
                    <a:pt x="4283" y="2802"/>
                    <a:pt x="4300" y="2766"/>
                  </a:cubicBezTo>
                  <a:lnTo>
                    <a:pt x="4407" y="2659"/>
                  </a:lnTo>
                  <a:lnTo>
                    <a:pt x="4515" y="2962"/>
                  </a:lnTo>
                  <a:cubicBezTo>
                    <a:pt x="4515" y="3034"/>
                    <a:pt x="4568" y="3069"/>
                    <a:pt x="4639" y="3069"/>
                  </a:cubicBezTo>
                  <a:lnTo>
                    <a:pt x="4746" y="3069"/>
                  </a:lnTo>
                  <a:cubicBezTo>
                    <a:pt x="4782" y="3069"/>
                    <a:pt x="4818" y="3052"/>
                    <a:pt x="4836" y="3034"/>
                  </a:cubicBezTo>
                  <a:lnTo>
                    <a:pt x="4889" y="2962"/>
                  </a:lnTo>
                  <a:cubicBezTo>
                    <a:pt x="4925" y="2944"/>
                    <a:pt x="4943" y="2927"/>
                    <a:pt x="4996" y="2927"/>
                  </a:cubicBezTo>
                  <a:lnTo>
                    <a:pt x="5068" y="2927"/>
                  </a:lnTo>
                  <a:cubicBezTo>
                    <a:pt x="5139" y="2927"/>
                    <a:pt x="5193" y="2980"/>
                    <a:pt x="5193" y="3069"/>
                  </a:cubicBezTo>
                  <a:lnTo>
                    <a:pt x="5193" y="3194"/>
                  </a:lnTo>
                  <a:cubicBezTo>
                    <a:pt x="5193" y="3283"/>
                    <a:pt x="5264" y="3319"/>
                    <a:pt x="5335" y="3319"/>
                  </a:cubicBezTo>
                  <a:lnTo>
                    <a:pt x="5817" y="3319"/>
                  </a:lnTo>
                  <a:cubicBezTo>
                    <a:pt x="5906" y="3319"/>
                    <a:pt x="5978" y="3426"/>
                    <a:pt x="5924" y="3498"/>
                  </a:cubicBezTo>
                  <a:lnTo>
                    <a:pt x="5888" y="3622"/>
                  </a:lnTo>
                  <a:cubicBezTo>
                    <a:pt x="5874" y="3682"/>
                    <a:pt x="5834" y="3716"/>
                    <a:pt x="5781" y="3716"/>
                  </a:cubicBezTo>
                  <a:cubicBezTo>
                    <a:pt x="5770" y="3716"/>
                    <a:pt x="5758" y="3715"/>
                    <a:pt x="5746" y="3712"/>
                  </a:cubicBezTo>
                  <a:lnTo>
                    <a:pt x="5103" y="3605"/>
                  </a:lnTo>
                  <a:lnTo>
                    <a:pt x="5014" y="3605"/>
                  </a:lnTo>
                  <a:lnTo>
                    <a:pt x="4461" y="3712"/>
                  </a:lnTo>
                  <a:cubicBezTo>
                    <a:pt x="4445" y="3717"/>
                    <a:pt x="4431" y="3719"/>
                    <a:pt x="4418" y="3719"/>
                  </a:cubicBezTo>
                  <a:cubicBezTo>
                    <a:pt x="4385" y="3719"/>
                    <a:pt x="4356" y="3706"/>
                    <a:pt x="4318" y="3694"/>
                  </a:cubicBezTo>
                  <a:cubicBezTo>
                    <a:pt x="4158" y="3640"/>
                    <a:pt x="3658" y="3462"/>
                    <a:pt x="3462" y="3462"/>
                  </a:cubicBezTo>
                  <a:cubicBezTo>
                    <a:pt x="1892" y="3462"/>
                    <a:pt x="1874" y="4532"/>
                    <a:pt x="1874" y="4925"/>
                  </a:cubicBezTo>
                  <a:cubicBezTo>
                    <a:pt x="1874" y="5460"/>
                    <a:pt x="2177" y="5853"/>
                    <a:pt x="2677" y="5853"/>
                  </a:cubicBezTo>
                  <a:cubicBezTo>
                    <a:pt x="2695" y="5853"/>
                    <a:pt x="2714" y="5853"/>
                    <a:pt x="2733" y="5853"/>
                  </a:cubicBezTo>
                  <a:cubicBezTo>
                    <a:pt x="3311" y="5853"/>
                    <a:pt x="3997" y="5870"/>
                    <a:pt x="3997" y="6923"/>
                  </a:cubicBezTo>
                  <a:lnTo>
                    <a:pt x="3997" y="7744"/>
                  </a:lnTo>
                  <a:cubicBezTo>
                    <a:pt x="3997" y="7905"/>
                    <a:pt x="4051" y="8047"/>
                    <a:pt x="4158" y="8172"/>
                  </a:cubicBezTo>
                  <a:lnTo>
                    <a:pt x="4550" y="8636"/>
                  </a:lnTo>
                  <a:cubicBezTo>
                    <a:pt x="4639" y="8725"/>
                    <a:pt x="4729" y="8779"/>
                    <a:pt x="4854" y="8779"/>
                  </a:cubicBezTo>
                  <a:lnTo>
                    <a:pt x="5175" y="8779"/>
                  </a:lnTo>
                  <a:cubicBezTo>
                    <a:pt x="5282" y="8779"/>
                    <a:pt x="5389" y="8743"/>
                    <a:pt x="5460" y="8654"/>
                  </a:cubicBezTo>
                  <a:lnTo>
                    <a:pt x="5764" y="8351"/>
                  </a:lnTo>
                  <a:cubicBezTo>
                    <a:pt x="5835" y="8279"/>
                    <a:pt x="5888" y="8208"/>
                    <a:pt x="5924" y="8119"/>
                  </a:cubicBezTo>
                  <a:lnTo>
                    <a:pt x="6192" y="7584"/>
                  </a:lnTo>
                  <a:cubicBezTo>
                    <a:pt x="6227" y="7494"/>
                    <a:pt x="6245" y="7387"/>
                    <a:pt x="6245" y="7280"/>
                  </a:cubicBezTo>
                  <a:lnTo>
                    <a:pt x="6245" y="6691"/>
                  </a:lnTo>
                  <a:cubicBezTo>
                    <a:pt x="6245" y="6567"/>
                    <a:pt x="6299" y="6459"/>
                    <a:pt x="6370" y="6406"/>
                  </a:cubicBezTo>
                  <a:lnTo>
                    <a:pt x="7084" y="5692"/>
                  </a:lnTo>
                  <a:cubicBezTo>
                    <a:pt x="7120" y="5639"/>
                    <a:pt x="7120" y="5532"/>
                    <a:pt x="7066" y="5496"/>
                  </a:cubicBezTo>
                  <a:cubicBezTo>
                    <a:pt x="7066" y="5496"/>
                    <a:pt x="6263" y="5050"/>
                    <a:pt x="5835" y="4193"/>
                  </a:cubicBezTo>
                  <a:cubicBezTo>
                    <a:pt x="5781" y="4104"/>
                    <a:pt x="5835" y="3997"/>
                    <a:pt x="5942" y="3997"/>
                  </a:cubicBezTo>
                  <a:lnTo>
                    <a:pt x="5995" y="3997"/>
                  </a:lnTo>
                  <a:lnTo>
                    <a:pt x="6763" y="4979"/>
                  </a:lnTo>
                  <a:cubicBezTo>
                    <a:pt x="6812" y="5048"/>
                    <a:pt x="6890" y="5085"/>
                    <a:pt x="6967" y="5085"/>
                  </a:cubicBezTo>
                  <a:cubicBezTo>
                    <a:pt x="7029" y="5085"/>
                    <a:pt x="7090" y="5062"/>
                    <a:pt x="7137" y="5014"/>
                  </a:cubicBezTo>
                  <a:lnTo>
                    <a:pt x="7583" y="4640"/>
                  </a:lnTo>
                  <a:cubicBezTo>
                    <a:pt x="7655" y="4586"/>
                    <a:pt x="7655" y="4479"/>
                    <a:pt x="7566" y="4425"/>
                  </a:cubicBezTo>
                  <a:lnTo>
                    <a:pt x="7173" y="4193"/>
                  </a:lnTo>
                  <a:cubicBezTo>
                    <a:pt x="7120" y="4158"/>
                    <a:pt x="7102" y="4086"/>
                    <a:pt x="7120" y="4033"/>
                  </a:cubicBezTo>
                  <a:lnTo>
                    <a:pt x="7120" y="3997"/>
                  </a:lnTo>
                  <a:cubicBezTo>
                    <a:pt x="7155" y="3950"/>
                    <a:pt x="7199" y="3926"/>
                    <a:pt x="7245" y="3926"/>
                  </a:cubicBezTo>
                  <a:cubicBezTo>
                    <a:pt x="7268" y="3926"/>
                    <a:pt x="7292" y="3932"/>
                    <a:pt x="7316" y="3944"/>
                  </a:cubicBezTo>
                  <a:lnTo>
                    <a:pt x="7798" y="4229"/>
                  </a:lnTo>
                  <a:cubicBezTo>
                    <a:pt x="7833" y="4265"/>
                    <a:pt x="7887" y="4283"/>
                    <a:pt x="7922" y="4283"/>
                  </a:cubicBezTo>
                  <a:lnTo>
                    <a:pt x="8083" y="4283"/>
                  </a:lnTo>
                  <a:cubicBezTo>
                    <a:pt x="8190" y="4283"/>
                    <a:pt x="8279" y="4336"/>
                    <a:pt x="8315" y="4425"/>
                  </a:cubicBezTo>
                  <a:lnTo>
                    <a:pt x="8708" y="5318"/>
                  </a:lnTo>
                  <a:cubicBezTo>
                    <a:pt x="8743" y="5407"/>
                    <a:pt x="8832" y="5478"/>
                    <a:pt x="8940" y="5478"/>
                  </a:cubicBezTo>
                  <a:cubicBezTo>
                    <a:pt x="9064" y="5478"/>
                    <a:pt x="9171" y="5371"/>
                    <a:pt x="9171" y="5246"/>
                  </a:cubicBezTo>
                  <a:lnTo>
                    <a:pt x="9171" y="4871"/>
                  </a:lnTo>
                  <a:cubicBezTo>
                    <a:pt x="9171" y="4836"/>
                    <a:pt x="9189" y="4782"/>
                    <a:pt x="9225" y="4764"/>
                  </a:cubicBezTo>
                  <a:lnTo>
                    <a:pt x="9528" y="4532"/>
                  </a:lnTo>
                  <a:cubicBezTo>
                    <a:pt x="9564" y="4693"/>
                    <a:pt x="9564" y="4889"/>
                    <a:pt x="9564" y="5068"/>
                  </a:cubicBezTo>
                  <a:cubicBezTo>
                    <a:pt x="9582" y="7548"/>
                    <a:pt x="7566" y="9564"/>
                    <a:pt x="5068" y="9564"/>
                  </a:cubicBezTo>
                  <a:cubicBezTo>
                    <a:pt x="2570" y="9564"/>
                    <a:pt x="536" y="7548"/>
                    <a:pt x="536" y="5050"/>
                  </a:cubicBezTo>
                  <a:cubicBezTo>
                    <a:pt x="536" y="2570"/>
                    <a:pt x="2570" y="536"/>
                    <a:pt x="5068" y="536"/>
                  </a:cubicBezTo>
                  <a:close/>
                  <a:moveTo>
                    <a:pt x="5068" y="0"/>
                  </a:moveTo>
                  <a:cubicBezTo>
                    <a:pt x="2266" y="0"/>
                    <a:pt x="0" y="2266"/>
                    <a:pt x="0" y="5050"/>
                  </a:cubicBezTo>
                  <a:cubicBezTo>
                    <a:pt x="0" y="7851"/>
                    <a:pt x="2266" y="10099"/>
                    <a:pt x="5068" y="10099"/>
                  </a:cubicBezTo>
                  <a:cubicBezTo>
                    <a:pt x="7851" y="10099"/>
                    <a:pt x="10117" y="7851"/>
                    <a:pt x="10117" y="5050"/>
                  </a:cubicBezTo>
                  <a:cubicBezTo>
                    <a:pt x="10117" y="2266"/>
                    <a:pt x="7851" y="0"/>
                    <a:pt x="50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31" name="Google Shape;1231;p43"/>
            <p:cNvSpPr/>
            <p:nvPr/>
          </p:nvSpPr>
          <p:spPr>
            <a:xfrm>
              <a:off x="5806350" y="4419725"/>
              <a:ext cx="15650" cy="18425"/>
            </a:xfrm>
            <a:custGeom>
              <a:rect b="b" l="l" r="r" t="t"/>
              <a:pathLst>
                <a:path extrusionOk="0" h="737" w="626">
                  <a:moveTo>
                    <a:pt x="360" y="0"/>
                  </a:moveTo>
                  <a:cubicBezTo>
                    <a:pt x="326" y="0"/>
                    <a:pt x="295" y="14"/>
                    <a:pt x="268" y="40"/>
                  </a:cubicBezTo>
                  <a:lnTo>
                    <a:pt x="54" y="255"/>
                  </a:lnTo>
                  <a:cubicBezTo>
                    <a:pt x="1" y="308"/>
                    <a:pt x="1" y="379"/>
                    <a:pt x="54" y="451"/>
                  </a:cubicBezTo>
                  <a:lnTo>
                    <a:pt x="233" y="611"/>
                  </a:lnTo>
                  <a:lnTo>
                    <a:pt x="233" y="736"/>
                  </a:lnTo>
                  <a:lnTo>
                    <a:pt x="358" y="736"/>
                  </a:lnTo>
                  <a:cubicBezTo>
                    <a:pt x="447" y="736"/>
                    <a:pt x="483" y="701"/>
                    <a:pt x="483" y="611"/>
                  </a:cubicBezTo>
                  <a:lnTo>
                    <a:pt x="483" y="469"/>
                  </a:lnTo>
                  <a:lnTo>
                    <a:pt x="625" y="469"/>
                  </a:lnTo>
                  <a:lnTo>
                    <a:pt x="625" y="272"/>
                  </a:lnTo>
                  <a:cubicBezTo>
                    <a:pt x="625" y="219"/>
                    <a:pt x="607" y="201"/>
                    <a:pt x="590" y="183"/>
                  </a:cubicBezTo>
                  <a:lnTo>
                    <a:pt x="465" y="40"/>
                  </a:lnTo>
                  <a:cubicBezTo>
                    <a:pt x="429" y="14"/>
                    <a:pt x="393" y="0"/>
                    <a:pt x="36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232" name="Google Shape;1232;p43"/>
          <p:cNvGrpSpPr/>
          <p:nvPr/>
        </p:nvGrpSpPr>
        <p:grpSpPr>
          <a:xfrm>
            <a:off x="3510017" y="5177516"/>
            <a:ext cx="334400" cy="344821"/>
            <a:chOff x="6130650" y="4381475"/>
            <a:chExt cx="252950" cy="252950"/>
          </a:xfrm>
        </p:grpSpPr>
        <p:sp>
          <p:nvSpPr>
            <p:cNvPr id="1233" name="Google Shape;1233;p43"/>
            <p:cNvSpPr/>
            <p:nvPr/>
          </p:nvSpPr>
          <p:spPr>
            <a:xfrm>
              <a:off x="6130650" y="4381475"/>
              <a:ext cx="252950" cy="252950"/>
            </a:xfrm>
            <a:custGeom>
              <a:rect b="b" l="l" r="r" t="t"/>
              <a:pathLst>
                <a:path extrusionOk="0" h="10118" w="10118">
                  <a:moveTo>
                    <a:pt x="5710" y="678"/>
                  </a:moveTo>
                  <a:lnTo>
                    <a:pt x="5835" y="910"/>
                  </a:lnTo>
                  <a:cubicBezTo>
                    <a:pt x="5871" y="928"/>
                    <a:pt x="5906" y="946"/>
                    <a:pt x="5924" y="946"/>
                  </a:cubicBezTo>
                  <a:lnTo>
                    <a:pt x="6263" y="946"/>
                  </a:lnTo>
                  <a:cubicBezTo>
                    <a:pt x="6352" y="946"/>
                    <a:pt x="6406" y="892"/>
                    <a:pt x="6406" y="803"/>
                  </a:cubicBezTo>
                  <a:lnTo>
                    <a:pt x="6406" y="732"/>
                  </a:lnTo>
                  <a:cubicBezTo>
                    <a:pt x="8262" y="1321"/>
                    <a:pt x="9600" y="3034"/>
                    <a:pt x="9600" y="5068"/>
                  </a:cubicBezTo>
                  <a:cubicBezTo>
                    <a:pt x="9600" y="6959"/>
                    <a:pt x="8422" y="8583"/>
                    <a:pt x="6781" y="9261"/>
                  </a:cubicBezTo>
                  <a:cubicBezTo>
                    <a:pt x="7066" y="9011"/>
                    <a:pt x="7566" y="8583"/>
                    <a:pt x="7726" y="8386"/>
                  </a:cubicBezTo>
                  <a:cubicBezTo>
                    <a:pt x="7958" y="8137"/>
                    <a:pt x="7994" y="7726"/>
                    <a:pt x="7994" y="7726"/>
                  </a:cubicBezTo>
                  <a:cubicBezTo>
                    <a:pt x="7994" y="7726"/>
                    <a:pt x="8922" y="7476"/>
                    <a:pt x="8922" y="6798"/>
                  </a:cubicBezTo>
                  <a:cubicBezTo>
                    <a:pt x="8922" y="6334"/>
                    <a:pt x="7994" y="6120"/>
                    <a:pt x="7994" y="6120"/>
                  </a:cubicBezTo>
                  <a:cubicBezTo>
                    <a:pt x="7833" y="5621"/>
                    <a:pt x="7048" y="5335"/>
                    <a:pt x="6406" y="5335"/>
                  </a:cubicBezTo>
                  <a:cubicBezTo>
                    <a:pt x="6263" y="5335"/>
                    <a:pt x="5728" y="5603"/>
                    <a:pt x="5728" y="5603"/>
                  </a:cubicBezTo>
                  <a:lnTo>
                    <a:pt x="5460" y="5460"/>
                  </a:lnTo>
                  <a:lnTo>
                    <a:pt x="5460" y="5068"/>
                  </a:lnTo>
                  <a:cubicBezTo>
                    <a:pt x="5460" y="4996"/>
                    <a:pt x="5425" y="4925"/>
                    <a:pt x="5335" y="4925"/>
                  </a:cubicBezTo>
                  <a:lnTo>
                    <a:pt x="5068" y="4925"/>
                  </a:lnTo>
                  <a:lnTo>
                    <a:pt x="5068" y="4532"/>
                  </a:lnTo>
                  <a:cubicBezTo>
                    <a:pt x="5068" y="4461"/>
                    <a:pt x="5014" y="4407"/>
                    <a:pt x="4943" y="4407"/>
                  </a:cubicBezTo>
                  <a:lnTo>
                    <a:pt x="4800" y="4407"/>
                  </a:lnTo>
                  <a:lnTo>
                    <a:pt x="4657" y="4497"/>
                  </a:lnTo>
                  <a:cubicBezTo>
                    <a:pt x="4616" y="4526"/>
                    <a:pt x="4566" y="4540"/>
                    <a:pt x="4516" y="4540"/>
                  </a:cubicBezTo>
                  <a:cubicBezTo>
                    <a:pt x="4415" y="4540"/>
                    <a:pt x="4312" y="4485"/>
                    <a:pt x="4265" y="4390"/>
                  </a:cubicBezTo>
                  <a:cubicBezTo>
                    <a:pt x="4265" y="4390"/>
                    <a:pt x="4140" y="4193"/>
                    <a:pt x="4140" y="4122"/>
                  </a:cubicBezTo>
                  <a:cubicBezTo>
                    <a:pt x="4140" y="3614"/>
                    <a:pt x="4661" y="3586"/>
                    <a:pt x="4777" y="3586"/>
                  </a:cubicBezTo>
                  <a:cubicBezTo>
                    <a:pt x="4792" y="3586"/>
                    <a:pt x="4800" y="3587"/>
                    <a:pt x="4800" y="3587"/>
                  </a:cubicBezTo>
                  <a:lnTo>
                    <a:pt x="5103" y="3587"/>
                  </a:lnTo>
                  <a:cubicBezTo>
                    <a:pt x="5175" y="3587"/>
                    <a:pt x="5210" y="3640"/>
                    <a:pt x="5228" y="3694"/>
                  </a:cubicBezTo>
                  <a:lnTo>
                    <a:pt x="5300" y="4033"/>
                  </a:lnTo>
                  <a:cubicBezTo>
                    <a:pt x="5317" y="4086"/>
                    <a:pt x="5371" y="4140"/>
                    <a:pt x="5442" y="4140"/>
                  </a:cubicBezTo>
                  <a:lnTo>
                    <a:pt x="5496" y="4140"/>
                  </a:lnTo>
                  <a:cubicBezTo>
                    <a:pt x="5567" y="4140"/>
                    <a:pt x="5621" y="4104"/>
                    <a:pt x="5639" y="4033"/>
                  </a:cubicBezTo>
                  <a:lnTo>
                    <a:pt x="5728" y="3533"/>
                  </a:lnTo>
                  <a:cubicBezTo>
                    <a:pt x="5728" y="3497"/>
                    <a:pt x="5746" y="3462"/>
                    <a:pt x="5781" y="3426"/>
                  </a:cubicBezTo>
                  <a:lnTo>
                    <a:pt x="6156" y="2944"/>
                  </a:lnTo>
                  <a:cubicBezTo>
                    <a:pt x="6227" y="2855"/>
                    <a:pt x="6335" y="2802"/>
                    <a:pt x="6459" y="2802"/>
                  </a:cubicBezTo>
                  <a:lnTo>
                    <a:pt x="6798" y="2802"/>
                  </a:lnTo>
                  <a:cubicBezTo>
                    <a:pt x="6888" y="2802"/>
                    <a:pt x="6923" y="2748"/>
                    <a:pt x="6923" y="2677"/>
                  </a:cubicBezTo>
                  <a:lnTo>
                    <a:pt x="6923" y="2534"/>
                  </a:lnTo>
                  <a:lnTo>
                    <a:pt x="6905" y="2498"/>
                  </a:lnTo>
                  <a:cubicBezTo>
                    <a:pt x="6816" y="2427"/>
                    <a:pt x="6870" y="2266"/>
                    <a:pt x="6995" y="2266"/>
                  </a:cubicBezTo>
                  <a:lnTo>
                    <a:pt x="7066" y="2266"/>
                  </a:lnTo>
                  <a:cubicBezTo>
                    <a:pt x="7155" y="2266"/>
                    <a:pt x="7191" y="2320"/>
                    <a:pt x="7191" y="2409"/>
                  </a:cubicBezTo>
                  <a:cubicBezTo>
                    <a:pt x="7191" y="2480"/>
                    <a:pt x="7262" y="2534"/>
                    <a:pt x="7334" y="2534"/>
                  </a:cubicBezTo>
                  <a:lnTo>
                    <a:pt x="7459" y="2534"/>
                  </a:lnTo>
                  <a:lnTo>
                    <a:pt x="7548" y="2195"/>
                  </a:lnTo>
                  <a:cubicBezTo>
                    <a:pt x="7566" y="2070"/>
                    <a:pt x="7530" y="1963"/>
                    <a:pt x="7423" y="1909"/>
                  </a:cubicBezTo>
                  <a:lnTo>
                    <a:pt x="6299" y="1214"/>
                  </a:lnTo>
                  <a:lnTo>
                    <a:pt x="5996" y="1214"/>
                  </a:lnTo>
                  <a:cubicBezTo>
                    <a:pt x="5853" y="1214"/>
                    <a:pt x="5728" y="1339"/>
                    <a:pt x="5728" y="1463"/>
                  </a:cubicBezTo>
                  <a:lnTo>
                    <a:pt x="5728" y="1606"/>
                  </a:lnTo>
                  <a:cubicBezTo>
                    <a:pt x="5728" y="1695"/>
                    <a:pt x="5674" y="1731"/>
                    <a:pt x="5603" y="1731"/>
                  </a:cubicBezTo>
                  <a:lnTo>
                    <a:pt x="5460" y="1731"/>
                  </a:lnTo>
                  <a:lnTo>
                    <a:pt x="5335" y="1606"/>
                  </a:lnTo>
                  <a:lnTo>
                    <a:pt x="4943" y="1606"/>
                  </a:lnTo>
                  <a:cubicBezTo>
                    <a:pt x="4854" y="1606"/>
                    <a:pt x="4800" y="1553"/>
                    <a:pt x="4800" y="1463"/>
                  </a:cubicBezTo>
                  <a:lnTo>
                    <a:pt x="4800" y="1142"/>
                  </a:lnTo>
                  <a:cubicBezTo>
                    <a:pt x="4800" y="1107"/>
                    <a:pt x="4818" y="1071"/>
                    <a:pt x="4854" y="1035"/>
                  </a:cubicBezTo>
                  <a:lnTo>
                    <a:pt x="5710" y="678"/>
                  </a:lnTo>
                  <a:close/>
                  <a:moveTo>
                    <a:pt x="1731" y="1999"/>
                  </a:moveTo>
                  <a:cubicBezTo>
                    <a:pt x="1856" y="2070"/>
                    <a:pt x="1981" y="2177"/>
                    <a:pt x="1999" y="2266"/>
                  </a:cubicBezTo>
                  <a:lnTo>
                    <a:pt x="1999" y="3105"/>
                  </a:lnTo>
                  <a:cubicBezTo>
                    <a:pt x="1999" y="3176"/>
                    <a:pt x="2017" y="3230"/>
                    <a:pt x="2070" y="3266"/>
                  </a:cubicBezTo>
                  <a:lnTo>
                    <a:pt x="2944" y="4407"/>
                  </a:lnTo>
                  <a:lnTo>
                    <a:pt x="2998" y="4336"/>
                  </a:lnTo>
                  <a:cubicBezTo>
                    <a:pt x="3051" y="4300"/>
                    <a:pt x="3069" y="4229"/>
                    <a:pt x="3034" y="4176"/>
                  </a:cubicBezTo>
                  <a:lnTo>
                    <a:pt x="2873" y="3908"/>
                  </a:lnTo>
                  <a:cubicBezTo>
                    <a:pt x="2812" y="3817"/>
                    <a:pt x="2881" y="3700"/>
                    <a:pt x="2979" y="3700"/>
                  </a:cubicBezTo>
                  <a:cubicBezTo>
                    <a:pt x="2997" y="3700"/>
                    <a:pt x="3015" y="3704"/>
                    <a:pt x="3034" y="3712"/>
                  </a:cubicBezTo>
                  <a:cubicBezTo>
                    <a:pt x="3069" y="3729"/>
                    <a:pt x="3105" y="3747"/>
                    <a:pt x="3105" y="3783"/>
                  </a:cubicBezTo>
                  <a:lnTo>
                    <a:pt x="3551" y="4639"/>
                  </a:lnTo>
                  <a:cubicBezTo>
                    <a:pt x="3605" y="4729"/>
                    <a:pt x="3694" y="4818"/>
                    <a:pt x="3783" y="4836"/>
                  </a:cubicBezTo>
                  <a:lnTo>
                    <a:pt x="4372" y="5032"/>
                  </a:lnTo>
                  <a:cubicBezTo>
                    <a:pt x="4408" y="5050"/>
                    <a:pt x="4443" y="5085"/>
                    <a:pt x="4443" y="5103"/>
                  </a:cubicBezTo>
                  <a:lnTo>
                    <a:pt x="4479" y="5175"/>
                  </a:lnTo>
                  <a:cubicBezTo>
                    <a:pt x="4532" y="5264"/>
                    <a:pt x="4622" y="5317"/>
                    <a:pt x="4729" y="5317"/>
                  </a:cubicBezTo>
                  <a:lnTo>
                    <a:pt x="4889" y="5317"/>
                  </a:lnTo>
                  <a:cubicBezTo>
                    <a:pt x="4925" y="5317"/>
                    <a:pt x="4961" y="5353"/>
                    <a:pt x="4996" y="5371"/>
                  </a:cubicBezTo>
                  <a:lnTo>
                    <a:pt x="5175" y="5621"/>
                  </a:lnTo>
                  <a:cubicBezTo>
                    <a:pt x="5193" y="5674"/>
                    <a:pt x="5264" y="5728"/>
                    <a:pt x="5317" y="5728"/>
                  </a:cubicBezTo>
                  <a:lnTo>
                    <a:pt x="5603" y="5799"/>
                  </a:lnTo>
                  <a:cubicBezTo>
                    <a:pt x="5674" y="5817"/>
                    <a:pt x="5728" y="5906"/>
                    <a:pt x="5692" y="5978"/>
                  </a:cubicBezTo>
                  <a:cubicBezTo>
                    <a:pt x="5692" y="5978"/>
                    <a:pt x="5478" y="6192"/>
                    <a:pt x="5478" y="6495"/>
                  </a:cubicBezTo>
                  <a:cubicBezTo>
                    <a:pt x="5478" y="7369"/>
                    <a:pt x="6281" y="7619"/>
                    <a:pt x="6281" y="7833"/>
                  </a:cubicBezTo>
                  <a:cubicBezTo>
                    <a:pt x="6281" y="8369"/>
                    <a:pt x="6192" y="9118"/>
                    <a:pt x="6174" y="9421"/>
                  </a:cubicBezTo>
                  <a:cubicBezTo>
                    <a:pt x="5817" y="9493"/>
                    <a:pt x="5460" y="9546"/>
                    <a:pt x="5086" y="9546"/>
                  </a:cubicBezTo>
                  <a:cubicBezTo>
                    <a:pt x="5064" y="9546"/>
                    <a:pt x="5042" y="9547"/>
                    <a:pt x="5020" y="9547"/>
                  </a:cubicBezTo>
                  <a:cubicBezTo>
                    <a:pt x="2552" y="9547"/>
                    <a:pt x="536" y="7544"/>
                    <a:pt x="536" y="5068"/>
                  </a:cubicBezTo>
                  <a:cubicBezTo>
                    <a:pt x="536" y="3890"/>
                    <a:pt x="1000" y="2819"/>
                    <a:pt x="1731" y="1999"/>
                  </a:cubicBezTo>
                  <a:close/>
                  <a:moveTo>
                    <a:pt x="5068" y="0"/>
                  </a:moveTo>
                  <a:cubicBezTo>
                    <a:pt x="2266" y="0"/>
                    <a:pt x="0" y="2266"/>
                    <a:pt x="0" y="5068"/>
                  </a:cubicBezTo>
                  <a:cubicBezTo>
                    <a:pt x="0" y="7851"/>
                    <a:pt x="2266" y="10117"/>
                    <a:pt x="5068" y="10117"/>
                  </a:cubicBezTo>
                  <a:cubicBezTo>
                    <a:pt x="7869" y="10117"/>
                    <a:pt x="10117" y="7851"/>
                    <a:pt x="10117" y="5068"/>
                  </a:cubicBezTo>
                  <a:cubicBezTo>
                    <a:pt x="10117" y="2266"/>
                    <a:pt x="7869" y="0"/>
                    <a:pt x="50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34" name="Google Shape;1234;p43"/>
            <p:cNvSpPr/>
            <p:nvPr/>
          </p:nvSpPr>
          <p:spPr>
            <a:xfrm>
              <a:off x="6266250" y="4488650"/>
              <a:ext cx="34375" cy="11325"/>
            </a:xfrm>
            <a:custGeom>
              <a:rect b="b" l="l" r="r" t="t"/>
              <a:pathLst>
                <a:path extrusionOk="0" h="453" w="1375">
                  <a:moveTo>
                    <a:pt x="572" y="0"/>
                  </a:moveTo>
                  <a:cubicBezTo>
                    <a:pt x="549" y="0"/>
                    <a:pt x="527" y="4"/>
                    <a:pt x="500" y="13"/>
                  </a:cubicBezTo>
                  <a:lnTo>
                    <a:pt x="36" y="120"/>
                  </a:lnTo>
                  <a:cubicBezTo>
                    <a:pt x="1" y="138"/>
                    <a:pt x="1" y="192"/>
                    <a:pt x="36" y="245"/>
                  </a:cubicBezTo>
                  <a:lnTo>
                    <a:pt x="661" y="245"/>
                  </a:lnTo>
                  <a:cubicBezTo>
                    <a:pt x="696" y="245"/>
                    <a:pt x="732" y="245"/>
                    <a:pt x="750" y="263"/>
                  </a:cubicBezTo>
                  <a:lnTo>
                    <a:pt x="1214" y="442"/>
                  </a:lnTo>
                  <a:cubicBezTo>
                    <a:pt x="1233" y="449"/>
                    <a:pt x="1252" y="453"/>
                    <a:pt x="1269" y="453"/>
                  </a:cubicBezTo>
                  <a:cubicBezTo>
                    <a:pt x="1331" y="453"/>
                    <a:pt x="1374" y="408"/>
                    <a:pt x="1374" y="352"/>
                  </a:cubicBezTo>
                  <a:cubicBezTo>
                    <a:pt x="1374" y="281"/>
                    <a:pt x="1339" y="228"/>
                    <a:pt x="1285" y="228"/>
                  </a:cubicBezTo>
                  <a:lnTo>
                    <a:pt x="643" y="13"/>
                  </a:lnTo>
                  <a:cubicBezTo>
                    <a:pt x="616" y="4"/>
                    <a:pt x="594" y="0"/>
                    <a:pt x="57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235" name="Google Shape;1235;p43"/>
          <p:cNvSpPr/>
          <p:nvPr/>
        </p:nvSpPr>
        <p:spPr>
          <a:xfrm>
            <a:off x="4017053" y="5192415"/>
            <a:ext cx="323196" cy="316740"/>
          </a:xfrm>
          <a:custGeom>
            <a:rect b="b" l="l" r="r" t="t"/>
            <a:pathLst>
              <a:path extrusionOk="0" h="9294" w="9779">
                <a:moveTo>
                  <a:pt x="5890" y="795"/>
                </a:moveTo>
                <a:cubicBezTo>
                  <a:pt x="6526" y="795"/>
                  <a:pt x="7154" y="933"/>
                  <a:pt x="7726" y="1211"/>
                </a:cubicBezTo>
                <a:cubicBezTo>
                  <a:pt x="7708" y="1211"/>
                  <a:pt x="7708" y="1211"/>
                  <a:pt x="7708" y="1229"/>
                </a:cubicBezTo>
                <a:cubicBezTo>
                  <a:pt x="7423" y="1515"/>
                  <a:pt x="7209" y="1818"/>
                  <a:pt x="7084" y="2103"/>
                </a:cubicBezTo>
                <a:cubicBezTo>
                  <a:pt x="6222" y="1599"/>
                  <a:pt x="5310" y="1332"/>
                  <a:pt x="4493" y="1332"/>
                </a:cubicBezTo>
                <a:cubicBezTo>
                  <a:pt x="4126" y="1332"/>
                  <a:pt x="3777" y="1386"/>
                  <a:pt x="3462" y="1497"/>
                </a:cubicBezTo>
                <a:cubicBezTo>
                  <a:pt x="4210" y="1031"/>
                  <a:pt x="5057" y="795"/>
                  <a:pt x="5890" y="795"/>
                </a:cubicBezTo>
                <a:close/>
                <a:moveTo>
                  <a:pt x="2819" y="1996"/>
                </a:moveTo>
                <a:cubicBezTo>
                  <a:pt x="3355" y="2014"/>
                  <a:pt x="4390" y="2639"/>
                  <a:pt x="5585" y="3620"/>
                </a:cubicBezTo>
                <a:cubicBezTo>
                  <a:pt x="5264" y="3763"/>
                  <a:pt x="4961" y="3977"/>
                  <a:pt x="4675" y="4244"/>
                </a:cubicBezTo>
                <a:cubicBezTo>
                  <a:pt x="4407" y="4530"/>
                  <a:pt x="4193" y="4833"/>
                  <a:pt x="4051" y="5137"/>
                </a:cubicBezTo>
                <a:cubicBezTo>
                  <a:pt x="3069" y="3959"/>
                  <a:pt x="2445" y="2924"/>
                  <a:pt x="2427" y="2371"/>
                </a:cubicBezTo>
                <a:cubicBezTo>
                  <a:pt x="2480" y="2300"/>
                  <a:pt x="2552" y="2246"/>
                  <a:pt x="2623" y="2175"/>
                </a:cubicBezTo>
                <a:cubicBezTo>
                  <a:pt x="2677" y="2103"/>
                  <a:pt x="2748" y="2050"/>
                  <a:pt x="2819" y="1996"/>
                </a:cubicBezTo>
                <a:close/>
                <a:moveTo>
                  <a:pt x="1945" y="3013"/>
                </a:moveTo>
                <a:lnTo>
                  <a:pt x="1945" y="3013"/>
                </a:lnTo>
                <a:cubicBezTo>
                  <a:pt x="1588" y="4048"/>
                  <a:pt x="1820" y="5386"/>
                  <a:pt x="2552" y="6635"/>
                </a:cubicBezTo>
                <a:cubicBezTo>
                  <a:pt x="2249" y="6760"/>
                  <a:pt x="1945" y="6974"/>
                  <a:pt x="1678" y="7260"/>
                </a:cubicBezTo>
                <a:cubicBezTo>
                  <a:pt x="1660" y="7278"/>
                  <a:pt x="1660" y="7278"/>
                  <a:pt x="1660" y="7296"/>
                </a:cubicBezTo>
                <a:cubicBezTo>
                  <a:pt x="1017" y="5957"/>
                  <a:pt x="1124" y="4334"/>
                  <a:pt x="1945" y="3013"/>
                </a:cubicBezTo>
                <a:close/>
                <a:moveTo>
                  <a:pt x="5876" y="0"/>
                </a:moveTo>
                <a:cubicBezTo>
                  <a:pt x="4664" y="0"/>
                  <a:pt x="3429" y="424"/>
                  <a:pt x="2409" y="1265"/>
                </a:cubicBezTo>
                <a:cubicBezTo>
                  <a:pt x="2325" y="1204"/>
                  <a:pt x="2228" y="1175"/>
                  <a:pt x="2129" y="1175"/>
                </a:cubicBezTo>
                <a:cubicBezTo>
                  <a:pt x="1997" y="1175"/>
                  <a:pt x="1861" y="1226"/>
                  <a:pt x="1749" y="1318"/>
                </a:cubicBezTo>
                <a:cubicBezTo>
                  <a:pt x="1588" y="1497"/>
                  <a:pt x="1553" y="1782"/>
                  <a:pt x="1678" y="1996"/>
                </a:cubicBezTo>
                <a:cubicBezTo>
                  <a:pt x="18" y="4013"/>
                  <a:pt x="0" y="6903"/>
                  <a:pt x="1678" y="8777"/>
                </a:cubicBezTo>
                <a:cubicBezTo>
                  <a:pt x="1713" y="8509"/>
                  <a:pt x="1910" y="8152"/>
                  <a:pt x="2231" y="7831"/>
                </a:cubicBezTo>
                <a:cubicBezTo>
                  <a:pt x="2570" y="7492"/>
                  <a:pt x="2927" y="7296"/>
                  <a:pt x="3194" y="7296"/>
                </a:cubicBezTo>
                <a:cubicBezTo>
                  <a:pt x="3212" y="7028"/>
                  <a:pt x="3408" y="6671"/>
                  <a:pt x="3747" y="6332"/>
                </a:cubicBezTo>
                <a:cubicBezTo>
                  <a:pt x="4068" y="5993"/>
                  <a:pt x="4425" y="5797"/>
                  <a:pt x="4693" y="5779"/>
                </a:cubicBezTo>
                <a:cubicBezTo>
                  <a:pt x="4711" y="5601"/>
                  <a:pt x="4818" y="5351"/>
                  <a:pt x="4996" y="5101"/>
                </a:cubicBezTo>
                <a:cubicBezTo>
                  <a:pt x="5014" y="5137"/>
                  <a:pt x="5050" y="5154"/>
                  <a:pt x="5068" y="5190"/>
                </a:cubicBezTo>
                <a:lnTo>
                  <a:pt x="9064" y="9169"/>
                </a:lnTo>
                <a:cubicBezTo>
                  <a:pt x="9136" y="9258"/>
                  <a:pt x="9243" y="9294"/>
                  <a:pt x="9332" y="9294"/>
                </a:cubicBezTo>
                <a:cubicBezTo>
                  <a:pt x="9439" y="9294"/>
                  <a:pt x="9546" y="9258"/>
                  <a:pt x="9618" y="9169"/>
                </a:cubicBezTo>
                <a:cubicBezTo>
                  <a:pt x="9778" y="9026"/>
                  <a:pt x="9778" y="8759"/>
                  <a:pt x="9618" y="8616"/>
                </a:cubicBezTo>
                <a:lnTo>
                  <a:pt x="5621" y="4619"/>
                </a:lnTo>
                <a:cubicBezTo>
                  <a:pt x="5603" y="4601"/>
                  <a:pt x="5585" y="4584"/>
                  <a:pt x="5549" y="4566"/>
                </a:cubicBezTo>
                <a:cubicBezTo>
                  <a:pt x="5781" y="4387"/>
                  <a:pt x="6031" y="4280"/>
                  <a:pt x="6210" y="4262"/>
                </a:cubicBezTo>
                <a:cubicBezTo>
                  <a:pt x="6210" y="3995"/>
                  <a:pt x="6424" y="3638"/>
                  <a:pt x="6745" y="3299"/>
                </a:cubicBezTo>
                <a:cubicBezTo>
                  <a:pt x="7084" y="2978"/>
                  <a:pt x="7441" y="2764"/>
                  <a:pt x="7708" y="2764"/>
                </a:cubicBezTo>
                <a:cubicBezTo>
                  <a:pt x="7708" y="2496"/>
                  <a:pt x="7940" y="2139"/>
                  <a:pt x="8244" y="1800"/>
                </a:cubicBezTo>
                <a:cubicBezTo>
                  <a:pt x="8565" y="1479"/>
                  <a:pt x="8940" y="1283"/>
                  <a:pt x="9189" y="1265"/>
                </a:cubicBezTo>
                <a:cubicBezTo>
                  <a:pt x="8264" y="419"/>
                  <a:pt x="7081" y="0"/>
                  <a:pt x="587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236" name="Google Shape;1236;p43"/>
          <p:cNvGrpSpPr/>
          <p:nvPr/>
        </p:nvGrpSpPr>
        <p:grpSpPr>
          <a:xfrm>
            <a:off x="4517821" y="5200599"/>
            <a:ext cx="352082" cy="299802"/>
            <a:chOff x="6919750" y="1464650"/>
            <a:chExt cx="266325" cy="219925"/>
          </a:xfrm>
        </p:grpSpPr>
        <p:sp>
          <p:nvSpPr>
            <p:cNvPr id="1237" name="Google Shape;1237;p43"/>
            <p:cNvSpPr/>
            <p:nvPr/>
          </p:nvSpPr>
          <p:spPr>
            <a:xfrm>
              <a:off x="6919750" y="1464650"/>
              <a:ext cx="266325" cy="219925"/>
            </a:xfrm>
            <a:custGeom>
              <a:rect b="b" l="l" r="r" t="t"/>
              <a:pathLst>
                <a:path extrusionOk="0" h="8797" w="10653">
                  <a:moveTo>
                    <a:pt x="2659" y="2409"/>
                  </a:moveTo>
                  <a:lnTo>
                    <a:pt x="2659" y="3462"/>
                  </a:lnTo>
                  <a:lnTo>
                    <a:pt x="1071" y="3462"/>
                  </a:lnTo>
                  <a:lnTo>
                    <a:pt x="1071" y="2409"/>
                  </a:lnTo>
                  <a:close/>
                  <a:moveTo>
                    <a:pt x="5317" y="2927"/>
                  </a:moveTo>
                  <a:cubicBezTo>
                    <a:pt x="6655" y="2927"/>
                    <a:pt x="7726" y="3997"/>
                    <a:pt x="7726" y="5335"/>
                  </a:cubicBezTo>
                  <a:cubicBezTo>
                    <a:pt x="7726" y="6656"/>
                    <a:pt x="6655" y="7726"/>
                    <a:pt x="5317" y="7726"/>
                  </a:cubicBezTo>
                  <a:cubicBezTo>
                    <a:pt x="3997" y="7726"/>
                    <a:pt x="2926" y="6656"/>
                    <a:pt x="2926" y="5335"/>
                  </a:cubicBezTo>
                  <a:cubicBezTo>
                    <a:pt x="2926" y="3997"/>
                    <a:pt x="3997" y="2927"/>
                    <a:pt x="5317" y="2927"/>
                  </a:cubicBezTo>
                  <a:close/>
                  <a:moveTo>
                    <a:pt x="3997" y="0"/>
                  </a:moveTo>
                  <a:lnTo>
                    <a:pt x="3194" y="1339"/>
                  </a:lnTo>
                  <a:lnTo>
                    <a:pt x="535" y="1339"/>
                  </a:lnTo>
                  <a:cubicBezTo>
                    <a:pt x="232" y="1339"/>
                    <a:pt x="0" y="1571"/>
                    <a:pt x="0" y="1874"/>
                  </a:cubicBezTo>
                  <a:lnTo>
                    <a:pt x="0" y="8262"/>
                  </a:lnTo>
                  <a:cubicBezTo>
                    <a:pt x="0" y="8565"/>
                    <a:pt x="232" y="8797"/>
                    <a:pt x="535" y="8797"/>
                  </a:cubicBezTo>
                  <a:lnTo>
                    <a:pt x="10117" y="8797"/>
                  </a:lnTo>
                  <a:cubicBezTo>
                    <a:pt x="10420" y="8797"/>
                    <a:pt x="10652" y="8565"/>
                    <a:pt x="10652" y="8262"/>
                  </a:cubicBezTo>
                  <a:lnTo>
                    <a:pt x="10652" y="1874"/>
                  </a:lnTo>
                  <a:cubicBezTo>
                    <a:pt x="10652" y="1571"/>
                    <a:pt x="10420" y="1339"/>
                    <a:pt x="10117" y="1339"/>
                  </a:cubicBezTo>
                  <a:lnTo>
                    <a:pt x="7458" y="1339"/>
                  </a:lnTo>
                  <a:lnTo>
                    <a:pt x="6655"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38" name="Google Shape;1238;p43"/>
            <p:cNvSpPr/>
            <p:nvPr/>
          </p:nvSpPr>
          <p:spPr>
            <a:xfrm>
              <a:off x="7006275" y="1551175"/>
              <a:ext cx="93250" cy="93250"/>
            </a:xfrm>
            <a:custGeom>
              <a:rect b="b" l="l" r="r" t="t"/>
              <a:pathLst>
                <a:path extrusionOk="0" h="3730" w="3730">
                  <a:moveTo>
                    <a:pt x="1856" y="536"/>
                  </a:moveTo>
                  <a:cubicBezTo>
                    <a:pt x="2606" y="536"/>
                    <a:pt x="3194" y="1125"/>
                    <a:pt x="3194" y="1874"/>
                  </a:cubicBezTo>
                  <a:cubicBezTo>
                    <a:pt x="3194" y="2624"/>
                    <a:pt x="2606" y="3195"/>
                    <a:pt x="1856" y="3195"/>
                  </a:cubicBezTo>
                  <a:cubicBezTo>
                    <a:pt x="1125" y="3195"/>
                    <a:pt x="536" y="2624"/>
                    <a:pt x="536" y="1874"/>
                  </a:cubicBezTo>
                  <a:cubicBezTo>
                    <a:pt x="536" y="1125"/>
                    <a:pt x="1125" y="536"/>
                    <a:pt x="1856" y="536"/>
                  </a:cubicBezTo>
                  <a:close/>
                  <a:moveTo>
                    <a:pt x="1856" y="1"/>
                  </a:moveTo>
                  <a:cubicBezTo>
                    <a:pt x="839" y="1"/>
                    <a:pt x="1" y="839"/>
                    <a:pt x="1" y="1874"/>
                  </a:cubicBezTo>
                  <a:cubicBezTo>
                    <a:pt x="1" y="2909"/>
                    <a:pt x="839" y="3730"/>
                    <a:pt x="1856" y="3730"/>
                  </a:cubicBezTo>
                  <a:cubicBezTo>
                    <a:pt x="2909" y="3730"/>
                    <a:pt x="3730" y="2909"/>
                    <a:pt x="3730" y="1874"/>
                  </a:cubicBezTo>
                  <a:cubicBezTo>
                    <a:pt x="3730" y="839"/>
                    <a:pt x="2909" y="1"/>
                    <a:pt x="1856"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239" name="Google Shape;1239;p43"/>
          <p:cNvGrpSpPr/>
          <p:nvPr/>
        </p:nvGrpSpPr>
        <p:grpSpPr>
          <a:xfrm>
            <a:off x="5044018" y="5176041"/>
            <a:ext cx="366855" cy="339948"/>
            <a:chOff x="4759875" y="1027050"/>
            <a:chExt cx="277500" cy="249375"/>
          </a:xfrm>
        </p:grpSpPr>
        <p:sp>
          <p:nvSpPr>
            <p:cNvPr id="1240" name="Google Shape;1240;p43"/>
            <p:cNvSpPr/>
            <p:nvPr/>
          </p:nvSpPr>
          <p:spPr>
            <a:xfrm>
              <a:off x="4885225" y="1027050"/>
              <a:ext cx="26800" cy="39725"/>
            </a:xfrm>
            <a:custGeom>
              <a:rect b="b" l="l" r="r" t="t"/>
              <a:pathLst>
                <a:path extrusionOk="0" h="1589" w="1072">
                  <a:moveTo>
                    <a:pt x="536" y="1"/>
                  </a:moveTo>
                  <a:lnTo>
                    <a:pt x="1" y="786"/>
                  </a:lnTo>
                  <a:lnTo>
                    <a:pt x="536" y="1589"/>
                  </a:lnTo>
                  <a:lnTo>
                    <a:pt x="1071" y="786"/>
                  </a:lnTo>
                  <a:lnTo>
                    <a:pt x="53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41" name="Google Shape;1241;p43"/>
            <p:cNvSpPr/>
            <p:nvPr/>
          </p:nvSpPr>
          <p:spPr>
            <a:xfrm>
              <a:off x="4795575" y="1077025"/>
              <a:ext cx="206100" cy="159250"/>
            </a:xfrm>
            <a:custGeom>
              <a:rect b="b" l="l" r="r" t="t"/>
              <a:pathLst>
                <a:path extrusionOk="0" h="6370" w="8244">
                  <a:moveTo>
                    <a:pt x="4122" y="0"/>
                  </a:moveTo>
                  <a:lnTo>
                    <a:pt x="2231" y="3158"/>
                  </a:lnTo>
                  <a:lnTo>
                    <a:pt x="0" y="2123"/>
                  </a:lnTo>
                  <a:lnTo>
                    <a:pt x="803" y="5585"/>
                  </a:lnTo>
                  <a:lnTo>
                    <a:pt x="803" y="6370"/>
                  </a:lnTo>
                  <a:lnTo>
                    <a:pt x="7441" y="6370"/>
                  </a:lnTo>
                  <a:lnTo>
                    <a:pt x="7441" y="5585"/>
                  </a:lnTo>
                  <a:lnTo>
                    <a:pt x="8244" y="2123"/>
                  </a:lnTo>
                  <a:lnTo>
                    <a:pt x="6013" y="3158"/>
                  </a:lnTo>
                  <a:lnTo>
                    <a:pt x="4122"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42" name="Google Shape;1242;p43"/>
            <p:cNvSpPr/>
            <p:nvPr/>
          </p:nvSpPr>
          <p:spPr>
            <a:xfrm>
              <a:off x="4815650" y="1249650"/>
              <a:ext cx="165950" cy="26775"/>
            </a:xfrm>
            <a:custGeom>
              <a:rect b="b" l="l" r="r" t="t"/>
              <a:pathLst>
                <a:path extrusionOk="0" h="1071" w="6638">
                  <a:moveTo>
                    <a:pt x="0" y="0"/>
                  </a:moveTo>
                  <a:lnTo>
                    <a:pt x="0" y="1071"/>
                  </a:lnTo>
                  <a:lnTo>
                    <a:pt x="6638" y="1071"/>
                  </a:lnTo>
                  <a:lnTo>
                    <a:pt x="6638"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43" name="Google Shape;1243;p43"/>
            <p:cNvSpPr/>
            <p:nvPr/>
          </p:nvSpPr>
          <p:spPr>
            <a:xfrm>
              <a:off x="4759875" y="1094425"/>
              <a:ext cx="28125" cy="28125"/>
            </a:xfrm>
            <a:custGeom>
              <a:rect b="b" l="l" r="r" t="t"/>
              <a:pathLst>
                <a:path extrusionOk="0" h="1125" w="1125">
                  <a:moveTo>
                    <a:pt x="1" y="0"/>
                  </a:moveTo>
                  <a:lnTo>
                    <a:pt x="197" y="928"/>
                  </a:lnTo>
                  <a:lnTo>
                    <a:pt x="1125" y="1124"/>
                  </a:lnTo>
                  <a:lnTo>
                    <a:pt x="1125" y="1124"/>
                  </a:lnTo>
                  <a:lnTo>
                    <a:pt x="929" y="196"/>
                  </a:lnTo>
                  <a:lnTo>
                    <a:pt x="1"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44" name="Google Shape;1244;p43"/>
            <p:cNvSpPr/>
            <p:nvPr/>
          </p:nvSpPr>
          <p:spPr>
            <a:xfrm>
              <a:off x="5009225" y="1094425"/>
              <a:ext cx="28150" cy="28125"/>
            </a:xfrm>
            <a:custGeom>
              <a:rect b="b" l="l" r="r" t="t"/>
              <a:pathLst>
                <a:path extrusionOk="0" h="1125" w="1126">
                  <a:moveTo>
                    <a:pt x="1125" y="0"/>
                  </a:moveTo>
                  <a:lnTo>
                    <a:pt x="197" y="196"/>
                  </a:lnTo>
                  <a:lnTo>
                    <a:pt x="1" y="1124"/>
                  </a:lnTo>
                  <a:lnTo>
                    <a:pt x="1" y="1124"/>
                  </a:lnTo>
                  <a:lnTo>
                    <a:pt x="929" y="928"/>
                  </a:lnTo>
                  <a:lnTo>
                    <a:pt x="1125"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245" name="Google Shape;1245;p43"/>
          <p:cNvGrpSpPr/>
          <p:nvPr/>
        </p:nvGrpSpPr>
        <p:grpSpPr>
          <a:xfrm>
            <a:off x="5585303" y="5160015"/>
            <a:ext cx="372738" cy="343186"/>
            <a:chOff x="3357900" y="1057675"/>
            <a:chExt cx="281950" cy="251750"/>
          </a:xfrm>
        </p:grpSpPr>
        <p:sp>
          <p:nvSpPr>
            <p:cNvPr id="1246" name="Google Shape;1246;p43"/>
            <p:cNvSpPr/>
            <p:nvPr/>
          </p:nvSpPr>
          <p:spPr>
            <a:xfrm>
              <a:off x="3357900" y="1064075"/>
              <a:ext cx="226625" cy="245350"/>
            </a:xfrm>
            <a:custGeom>
              <a:rect b="b" l="l" r="r" t="t"/>
              <a:pathLst>
                <a:path extrusionOk="0" h="9814" w="9065">
                  <a:moveTo>
                    <a:pt x="4158" y="1"/>
                  </a:moveTo>
                  <a:cubicBezTo>
                    <a:pt x="5621" y="1464"/>
                    <a:pt x="6067" y="3730"/>
                    <a:pt x="5103" y="5693"/>
                  </a:cubicBezTo>
                  <a:cubicBezTo>
                    <a:pt x="4227" y="7445"/>
                    <a:pt x="2469" y="8430"/>
                    <a:pt x="654" y="8430"/>
                  </a:cubicBezTo>
                  <a:cubicBezTo>
                    <a:pt x="436" y="8430"/>
                    <a:pt x="218" y="8415"/>
                    <a:pt x="0" y="8387"/>
                  </a:cubicBezTo>
                  <a:lnTo>
                    <a:pt x="0" y="8387"/>
                  </a:lnTo>
                  <a:cubicBezTo>
                    <a:pt x="375" y="8744"/>
                    <a:pt x="803" y="9065"/>
                    <a:pt x="1285" y="9297"/>
                  </a:cubicBezTo>
                  <a:cubicBezTo>
                    <a:pt x="1992" y="9647"/>
                    <a:pt x="2740" y="9813"/>
                    <a:pt x="3476" y="9813"/>
                  </a:cubicBezTo>
                  <a:cubicBezTo>
                    <a:pt x="5285" y="9813"/>
                    <a:pt x="7019" y="8810"/>
                    <a:pt x="7869" y="7084"/>
                  </a:cubicBezTo>
                  <a:cubicBezTo>
                    <a:pt x="9065" y="4640"/>
                    <a:pt x="8101" y="1714"/>
                    <a:pt x="5657" y="482"/>
                  </a:cubicBezTo>
                  <a:cubicBezTo>
                    <a:pt x="5175" y="251"/>
                    <a:pt x="4657" y="72"/>
                    <a:pt x="415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47" name="Google Shape;1247;p43"/>
            <p:cNvSpPr/>
            <p:nvPr/>
          </p:nvSpPr>
          <p:spPr>
            <a:xfrm>
              <a:off x="3593875" y="1188800"/>
              <a:ext cx="45975" cy="48375"/>
            </a:xfrm>
            <a:custGeom>
              <a:rect b="b" l="l" r="r" t="t"/>
              <a:pathLst>
                <a:path extrusionOk="0" h="1935" w="1839">
                  <a:moveTo>
                    <a:pt x="757" y="1"/>
                  </a:moveTo>
                  <a:cubicBezTo>
                    <a:pt x="743" y="1"/>
                    <a:pt x="728" y="3"/>
                    <a:pt x="714" y="8"/>
                  </a:cubicBezTo>
                  <a:cubicBezTo>
                    <a:pt x="660" y="8"/>
                    <a:pt x="607" y="61"/>
                    <a:pt x="607" y="115"/>
                  </a:cubicBezTo>
                  <a:lnTo>
                    <a:pt x="589" y="579"/>
                  </a:lnTo>
                  <a:cubicBezTo>
                    <a:pt x="589" y="632"/>
                    <a:pt x="553" y="668"/>
                    <a:pt x="500" y="686"/>
                  </a:cubicBezTo>
                  <a:lnTo>
                    <a:pt x="89" y="775"/>
                  </a:lnTo>
                  <a:cubicBezTo>
                    <a:pt x="36" y="793"/>
                    <a:pt x="0" y="846"/>
                    <a:pt x="0" y="900"/>
                  </a:cubicBezTo>
                  <a:cubicBezTo>
                    <a:pt x="0" y="953"/>
                    <a:pt x="18" y="1007"/>
                    <a:pt x="72" y="1025"/>
                  </a:cubicBezTo>
                  <a:lnTo>
                    <a:pt x="250" y="1114"/>
                  </a:lnTo>
                  <a:lnTo>
                    <a:pt x="482" y="1239"/>
                  </a:lnTo>
                  <a:cubicBezTo>
                    <a:pt x="482" y="1257"/>
                    <a:pt x="518" y="1274"/>
                    <a:pt x="518" y="1292"/>
                  </a:cubicBezTo>
                  <a:cubicBezTo>
                    <a:pt x="536" y="1310"/>
                    <a:pt x="536" y="1328"/>
                    <a:pt x="536" y="1364"/>
                  </a:cubicBezTo>
                  <a:lnTo>
                    <a:pt x="536" y="1810"/>
                  </a:lnTo>
                  <a:cubicBezTo>
                    <a:pt x="536" y="1863"/>
                    <a:pt x="571" y="1917"/>
                    <a:pt x="607" y="1935"/>
                  </a:cubicBezTo>
                  <a:cubicBezTo>
                    <a:pt x="678" y="1935"/>
                    <a:pt x="732" y="1935"/>
                    <a:pt x="767" y="1881"/>
                  </a:cubicBezTo>
                  <a:lnTo>
                    <a:pt x="1053" y="1524"/>
                  </a:lnTo>
                  <a:cubicBezTo>
                    <a:pt x="1092" y="1498"/>
                    <a:pt x="1122" y="1482"/>
                    <a:pt x="1163" y="1482"/>
                  </a:cubicBezTo>
                  <a:cubicBezTo>
                    <a:pt x="1178" y="1482"/>
                    <a:pt x="1194" y="1484"/>
                    <a:pt x="1214" y="1489"/>
                  </a:cubicBezTo>
                  <a:lnTo>
                    <a:pt x="1642" y="1649"/>
                  </a:lnTo>
                  <a:cubicBezTo>
                    <a:pt x="1656" y="1654"/>
                    <a:pt x="1670" y="1656"/>
                    <a:pt x="1684" y="1656"/>
                  </a:cubicBezTo>
                  <a:cubicBezTo>
                    <a:pt x="1723" y="1656"/>
                    <a:pt x="1758" y="1640"/>
                    <a:pt x="1785" y="1614"/>
                  </a:cubicBezTo>
                  <a:cubicBezTo>
                    <a:pt x="1838" y="1578"/>
                    <a:pt x="1838" y="1506"/>
                    <a:pt x="1802" y="1471"/>
                  </a:cubicBezTo>
                  <a:lnTo>
                    <a:pt x="1535" y="1078"/>
                  </a:lnTo>
                  <a:cubicBezTo>
                    <a:pt x="1517" y="1043"/>
                    <a:pt x="1517" y="989"/>
                    <a:pt x="1535" y="935"/>
                  </a:cubicBezTo>
                  <a:lnTo>
                    <a:pt x="1785" y="579"/>
                  </a:lnTo>
                  <a:cubicBezTo>
                    <a:pt x="1820" y="525"/>
                    <a:pt x="1820" y="472"/>
                    <a:pt x="1785" y="418"/>
                  </a:cubicBezTo>
                  <a:cubicBezTo>
                    <a:pt x="1771" y="392"/>
                    <a:pt x="1730" y="375"/>
                    <a:pt x="1694" y="375"/>
                  </a:cubicBezTo>
                  <a:cubicBezTo>
                    <a:pt x="1681" y="375"/>
                    <a:pt x="1669" y="378"/>
                    <a:pt x="1660" y="382"/>
                  </a:cubicBezTo>
                  <a:lnTo>
                    <a:pt x="1249" y="472"/>
                  </a:lnTo>
                  <a:cubicBezTo>
                    <a:pt x="1236" y="476"/>
                    <a:pt x="1222" y="478"/>
                    <a:pt x="1209" y="478"/>
                  </a:cubicBezTo>
                  <a:cubicBezTo>
                    <a:pt x="1170" y="478"/>
                    <a:pt x="1133" y="458"/>
                    <a:pt x="1106" y="418"/>
                  </a:cubicBezTo>
                  <a:lnTo>
                    <a:pt x="857" y="43"/>
                  </a:lnTo>
                  <a:cubicBezTo>
                    <a:pt x="831" y="17"/>
                    <a:pt x="795" y="1"/>
                    <a:pt x="75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48" name="Google Shape;1248;p43"/>
            <p:cNvSpPr/>
            <p:nvPr/>
          </p:nvSpPr>
          <p:spPr>
            <a:xfrm>
              <a:off x="3562650" y="1057675"/>
              <a:ext cx="77200" cy="78325"/>
            </a:xfrm>
            <a:custGeom>
              <a:rect b="b" l="l" r="r" t="t"/>
              <a:pathLst>
                <a:path extrusionOk="0" h="3133" w="3088">
                  <a:moveTo>
                    <a:pt x="934" y="0"/>
                  </a:moveTo>
                  <a:cubicBezTo>
                    <a:pt x="912" y="0"/>
                    <a:pt x="892" y="2"/>
                    <a:pt x="875" y="7"/>
                  </a:cubicBezTo>
                  <a:cubicBezTo>
                    <a:pt x="785" y="60"/>
                    <a:pt x="750" y="150"/>
                    <a:pt x="750" y="239"/>
                  </a:cubicBezTo>
                  <a:lnTo>
                    <a:pt x="839" y="935"/>
                  </a:lnTo>
                  <a:cubicBezTo>
                    <a:pt x="857" y="1024"/>
                    <a:pt x="821" y="1113"/>
                    <a:pt x="732" y="1149"/>
                  </a:cubicBezTo>
                  <a:lnTo>
                    <a:pt x="107" y="1452"/>
                  </a:lnTo>
                  <a:cubicBezTo>
                    <a:pt x="36" y="1488"/>
                    <a:pt x="0" y="1577"/>
                    <a:pt x="0" y="1666"/>
                  </a:cubicBezTo>
                  <a:cubicBezTo>
                    <a:pt x="18" y="1738"/>
                    <a:pt x="89" y="1827"/>
                    <a:pt x="161" y="1845"/>
                  </a:cubicBezTo>
                  <a:lnTo>
                    <a:pt x="464" y="1934"/>
                  </a:lnTo>
                  <a:lnTo>
                    <a:pt x="875" y="2059"/>
                  </a:lnTo>
                  <a:cubicBezTo>
                    <a:pt x="910" y="2059"/>
                    <a:pt x="928" y="2095"/>
                    <a:pt x="982" y="2112"/>
                  </a:cubicBezTo>
                  <a:cubicBezTo>
                    <a:pt x="999" y="2148"/>
                    <a:pt x="1017" y="2184"/>
                    <a:pt x="1035" y="2219"/>
                  </a:cubicBezTo>
                  <a:lnTo>
                    <a:pt x="1142" y="2951"/>
                  </a:lnTo>
                  <a:cubicBezTo>
                    <a:pt x="1160" y="3058"/>
                    <a:pt x="1231" y="3112"/>
                    <a:pt x="1321" y="3129"/>
                  </a:cubicBezTo>
                  <a:cubicBezTo>
                    <a:pt x="1332" y="3132"/>
                    <a:pt x="1343" y="3133"/>
                    <a:pt x="1354" y="3133"/>
                  </a:cubicBezTo>
                  <a:cubicBezTo>
                    <a:pt x="1428" y="3133"/>
                    <a:pt x="1486" y="3082"/>
                    <a:pt x="1517" y="3004"/>
                  </a:cubicBezTo>
                  <a:lnTo>
                    <a:pt x="1874" y="2362"/>
                  </a:lnTo>
                  <a:cubicBezTo>
                    <a:pt x="1918" y="2288"/>
                    <a:pt x="1975" y="2251"/>
                    <a:pt x="2055" y="2251"/>
                  </a:cubicBezTo>
                  <a:cubicBezTo>
                    <a:pt x="2071" y="2251"/>
                    <a:pt x="2088" y="2252"/>
                    <a:pt x="2106" y="2255"/>
                  </a:cubicBezTo>
                  <a:lnTo>
                    <a:pt x="2837" y="2362"/>
                  </a:lnTo>
                  <a:cubicBezTo>
                    <a:pt x="2852" y="2365"/>
                    <a:pt x="2866" y="2367"/>
                    <a:pt x="2880" y="2367"/>
                  </a:cubicBezTo>
                  <a:cubicBezTo>
                    <a:pt x="2949" y="2367"/>
                    <a:pt x="3004" y="2329"/>
                    <a:pt x="3034" y="2255"/>
                  </a:cubicBezTo>
                  <a:cubicBezTo>
                    <a:pt x="3087" y="2184"/>
                    <a:pt x="3069" y="2077"/>
                    <a:pt x="3016" y="2023"/>
                  </a:cubicBezTo>
                  <a:lnTo>
                    <a:pt x="2498" y="1488"/>
                  </a:lnTo>
                  <a:cubicBezTo>
                    <a:pt x="2463" y="1434"/>
                    <a:pt x="2445" y="1327"/>
                    <a:pt x="2463" y="1256"/>
                  </a:cubicBezTo>
                  <a:lnTo>
                    <a:pt x="2748" y="578"/>
                  </a:lnTo>
                  <a:cubicBezTo>
                    <a:pt x="2766" y="507"/>
                    <a:pt x="2766" y="399"/>
                    <a:pt x="2712" y="346"/>
                  </a:cubicBezTo>
                  <a:cubicBezTo>
                    <a:pt x="2677" y="311"/>
                    <a:pt x="2620" y="284"/>
                    <a:pt x="2564" y="284"/>
                  </a:cubicBezTo>
                  <a:cubicBezTo>
                    <a:pt x="2534" y="284"/>
                    <a:pt x="2505" y="292"/>
                    <a:pt x="2480" y="310"/>
                  </a:cubicBezTo>
                  <a:lnTo>
                    <a:pt x="1856" y="614"/>
                  </a:lnTo>
                  <a:cubicBezTo>
                    <a:pt x="1824" y="626"/>
                    <a:pt x="1793" y="632"/>
                    <a:pt x="1763" y="632"/>
                  </a:cubicBezTo>
                  <a:cubicBezTo>
                    <a:pt x="1708" y="632"/>
                    <a:pt x="1659" y="612"/>
                    <a:pt x="1624" y="578"/>
                  </a:cubicBezTo>
                  <a:lnTo>
                    <a:pt x="1124" y="60"/>
                  </a:lnTo>
                  <a:cubicBezTo>
                    <a:pt x="1071" y="20"/>
                    <a:pt x="997" y="0"/>
                    <a:pt x="934"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249" name="Google Shape;1249;p43"/>
          <p:cNvGrpSpPr/>
          <p:nvPr/>
        </p:nvGrpSpPr>
        <p:grpSpPr>
          <a:xfrm>
            <a:off x="6148475" y="5145020"/>
            <a:ext cx="191095" cy="401974"/>
            <a:chOff x="3783900" y="1046675"/>
            <a:chExt cx="144550" cy="294875"/>
          </a:xfrm>
        </p:grpSpPr>
        <p:sp>
          <p:nvSpPr>
            <p:cNvPr id="1250" name="Google Shape;1250;p43"/>
            <p:cNvSpPr/>
            <p:nvPr/>
          </p:nvSpPr>
          <p:spPr>
            <a:xfrm>
              <a:off x="3783900" y="1046675"/>
              <a:ext cx="144550" cy="294875"/>
            </a:xfrm>
            <a:custGeom>
              <a:rect b="b" l="l" r="r" t="t"/>
              <a:pathLst>
                <a:path extrusionOk="0" h="11795" w="5782">
                  <a:moveTo>
                    <a:pt x="2891" y="804"/>
                  </a:moveTo>
                  <a:cubicBezTo>
                    <a:pt x="3337" y="804"/>
                    <a:pt x="3694" y="1161"/>
                    <a:pt x="3694" y="1607"/>
                  </a:cubicBezTo>
                  <a:lnTo>
                    <a:pt x="3694" y="7459"/>
                  </a:lnTo>
                  <a:cubicBezTo>
                    <a:pt x="4479" y="7816"/>
                    <a:pt x="4889" y="8690"/>
                    <a:pt x="4711" y="9547"/>
                  </a:cubicBezTo>
                  <a:cubicBezTo>
                    <a:pt x="4497" y="10385"/>
                    <a:pt x="3747" y="10992"/>
                    <a:pt x="2891" y="10992"/>
                  </a:cubicBezTo>
                  <a:cubicBezTo>
                    <a:pt x="2016" y="10992"/>
                    <a:pt x="1267" y="10385"/>
                    <a:pt x="1089" y="9547"/>
                  </a:cubicBezTo>
                  <a:cubicBezTo>
                    <a:pt x="892" y="8690"/>
                    <a:pt x="1303" y="7816"/>
                    <a:pt x="2088" y="7459"/>
                  </a:cubicBezTo>
                  <a:lnTo>
                    <a:pt x="2088" y="1607"/>
                  </a:lnTo>
                  <a:cubicBezTo>
                    <a:pt x="2088" y="1161"/>
                    <a:pt x="2462" y="804"/>
                    <a:pt x="2891" y="804"/>
                  </a:cubicBezTo>
                  <a:close/>
                  <a:moveTo>
                    <a:pt x="2891" y="1"/>
                  </a:moveTo>
                  <a:cubicBezTo>
                    <a:pt x="2016" y="1"/>
                    <a:pt x="1285" y="697"/>
                    <a:pt x="1285" y="1607"/>
                  </a:cubicBezTo>
                  <a:lnTo>
                    <a:pt x="1285" y="6995"/>
                  </a:lnTo>
                  <a:cubicBezTo>
                    <a:pt x="375" y="7691"/>
                    <a:pt x="0" y="8886"/>
                    <a:pt x="357" y="9975"/>
                  </a:cubicBezTo>
                  <a:cubicBezTo>
                    <a:pt x="732" y="11063"/>
                    <a:pt x="1749" y="11795"/>
                    <a:pt x="2891" y="11795"/>
                  </a:cubicBezTo>
                  <a:cubicBezTo>
                    <a:pt x="4033" y="11795"/>
                    <a:pt x="5068" y="11063"/>
                    <a:pt x="5424" y="9975"/>
                  </a:cubicBezTo>
                  <a:cubicBezTo>
                    <a:pt x="5781" y="8886"/>
                    <a:pt x="5407" y="7691"/>
                    <a:pt x="4479" y="6995"/>
                  </a:cubicBezTo>
                  <a:lnTo>
                    <a:pt x="4479" y="1607"/>
                  </a:lnTo>
                  <a:cubicBezTo>
                    <a:pt x="4479" y="715"/>
                    <a:pt x="3765" y="1"/>
                    <a:pt x="289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51" name="Google Shape;1251;p43"/>
            <p:cNvSpPr/>
            <p:nvPr/>
          </p:nvSpPr>
          <p:spPr>
            <a:xfrm>
              <a:off x="3821350" y="1161775"/>
              <a:ext cx="69625" cy="146325"/>
            </a:xfrm>
            <a:custGeom>
              <a:rect b="b" l="l" r="r" t="t"/>
              <a:pathLst>
                <a:path extrusionOk="0" h="5853" w="2785">
                  <a:moveTo>
                    <a:pt x="1125" y="0"/>
                  </a:moveTo>
                  <a:lnTo>
                    <a:pt x="1125" y="3212"/>
                  </a:lnTo>
                  <a:cubicBezTo>
                    <a:pt x="465" y="3355"/>
                    <a:pt x="1" y="3979"/>
                    <a:pt x="72" y="4657"/>
                  </a:cubicBezTo>
                  <a:cubicBezTo>
                    <a:pt x="144" y="5335"/>
                    <a:pt x="715" y="5853"/>
                    <a:pt x="1393" y="5853"/>
                  </a:cubicBezTo>
                  <a:cubicBezTo>
                    <a:pt x="2071" y="5853"/>
                    <a:pt x="2642" y="5335"/>
                    <a:pt x="2713" y="4657"/>
                  </a:cubicBezTo>
                  <a:cubicBezTo>
                    <a:pt x="2784" y="3979"/>
                    <a:pt x="2321" y="3355"/>
                    <a:pt x="1660" y="3212"/>
                  </a:cubicBezTo>
                  <a:lnTo>
                    <a:pt x="166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252" name="Google Shape;1252;p43"/>
          <p:cNvSpPr/>
          <p:nvPr/>
        </p:nvSpPr>
        <p:spPr>
          <a:xfrm>
            <a:off x="6673514" y="5169254"/>
            <a:ext cx="257162" cy="363054"/>
          </a:xfrm>
          <a:custGeom>
            <a:rect b="b" l="l" r="r" t="t"/>
            <a:pathLst>
              <a:path extrusionOk="0" h="10653" w="7781">
                <a:moveTo>
                  <a:pt x="6156" y="1"/>
                </a:moveTo>
                <a:cubicBezTo>
                  <a:pt x="5532" y="1"/>
                  <a:pt x="4997" y="72"/>
                  <a:pt x="4711" y="607"/>
                </a:cubicBezTo>
                <a:cubicBezTo>
                  <a:pt x="4640" y="715"/>
                  <a:pt x="4604" y="839"/>
                  <a:pt x="4604" y="946"/>
                </a:cubicBezTo>
                <a:cubicBezTo>
                  <a:pt x="4604" y="1107"/>
                  <a:pt x="4640" y="1214"/>
                  <a:pt x="4729" y="1339"/>
                </a:cubicBezTo>
                <a:cubicBezTo>
                  <a:pt x="4568" y="1571"/>
                  <a:pt x="4426" y="1821"/>
                  <a:pt x="4283" y="2053"/>
                </a:cubicBezTo>
                <a:cubicBezTo>
                  <a:pt x="4247" y="1981"/>
                  <a:pt x="4176" y="1928"/>
                  <a:pt x="4122" y="1856"/>
                </a:cubicBezTo>
                <a:cubicBezTo>
                  <a:pt x="4122" y="1839"/>
                  <a:pt x="4140" y="1821"/>
                  <a:pt x="4140" y="1785"/>
                </a:cubicBezTo>
                <a:cubicBezTo>
                  <a:pt x="4140" y="1393"/>
                  <a:pt x="3801" y="1107"/>
                  <a:pt x="3444" y="1107"/>
                </a:cubicBezTo>
                <a:cubicBezTo>
                  <a:pt x="3070" y="1107"/>
                  <a:pt x="2499" y="947"/>
                  <a:pt x="2499" y="946"/>
                </a:cubicBezTo>
                <a:lnTo>
                  <a:pt x="2499" y="946"/>
                </a:lnTo>
                <a:cubicBezTo>
                  <a:pt x="2499" y="1571"/>
                  <a:pt x="2570" y="2106"/>
                  <a:pt x="3088" y="2392"/>
                </a:cubicBezTo>
                <a:cubicBezTo>
                  <a:pt x="3195" y="2463"/>
                  <a:pt x="3319" y="2499"/>
                  <a:pt x="3444" y="2499"/>
                </a:cubicBezTo>
                <a:cubicBezTo>
                  <a:pt x="3605" y="2499"/>
                  <a:pt x="3730" y="2445"/>
                  <a:pt x="3855" y="2356"/>
                </a:cubicBezTo>
                <a:cubicBezTo>
                  <a:pt x="3926" y="2445"/>
                  <a:pt x="3980" y="2517"/>
                  <a:pt x="4033" y="2606"/>
                </a:cubicBezTo>
                <a:cubicBezTo>
                  <a:pt x="3605" y="3587"/>
                  <a:pt x="3516" y="4533"/>
                  <a:pt x="3569" y="5407"/>
                </a:cubicBezTo>
                <a:cubicBezTo>
                  <a:pt x="3551" y="5389"/>
                  <a:pt x="3551" y="5389"/>
                  <a:pt x="3516" y="5389"/>
                </a:cubicBezTo>
                <a:cubicBezTo>
                  <a:pt x="3427" y="5336"/>
                  <a:pt x="3337" y="5282"/>
                  <a:pt x="3248" y="5247"/>
                </a:cubicBezTo>
                <a:cubicBezTo>
                  <a:pt x="3266" y="5157"/>
                  <a:pt x="3266" y="5104"/>
                  <a:pt x="3266" y="5032"/>
                </a:cubicBezTo>
                <a:cubicBezTo>
                  <a:pt x="3266" y="4247"/>
                  <a:pt x="2641" y="3623"/>
                  <a:pt x="1874" y="3623"/>
                </a:cubicBezTo>
                <a:cubicBezTo>
                  <a:pt x="1838" y="3625"/>
                  <a:pt x="1800" y="3626"/>
                  <a:pt x="1762" y="3626"/>
                </a:cubicBezTo>
                <a:cubicBezTo>
                  <a:pt x="1031" y="3626"/>
                  <a:pt x="1" y="3320"/>
                  <a:pt x="1" y="3320"/>
                </a:cubicBezTo>
                <a:lnTo>
                  <a:pt x="1" y="3320"/>
                </a:lnTo>
                <a:cubicBezTo>
                  <a:pt x="1" y="4551"/>
                  <a:pt x="126" y="5639"/>
                  <a:pt x="1214" y="6246"/>
                </a:cubicBezTo>
                <a:cubicBezTo>
                  <a:pt x="1410" y="6371"/>
                  <a:pt x="1642" y="6424"/>
                  <a:pt x="1892" y="6424"/>
                </a:cubicBezTo>
                <a:cubicBezTo>
                  <a:pt x="2410" y="6424"/>
                  <a:pt x="2838" y="6157"/>
                  <a:pt x="3088" y="5764"/>
                </a:cubicBezTo>
                <a:cubicBezTo>
                  <a:pt x="3159" y="5800"/>
                  <a:pt x="3248" y="5835"/>
                  <a:pt x="3302" y="5871"/>
                </a:cubicBezTo>
                <a:cubicBezTo>
                  <a:pt x="3409" y="5925"/>
                  <a:pt x="3534" y="5978"/>
                  <a:pt x="3658" y="6032"/>
                </a:cubicBezTo>
                <a:cubicBezTo>
                  <a:pt x="3712" y="6424"/>
                  <a:pt x="3783" y="6799"/>
                  <a:pt x="3819" y="7156"/>
                </a:cubicBezTo>
                <a:cubicBezTo>
                  <a:pt x="3962" y="7923"/>
                  <a:pt x="4087" y="8655"/>
                  <a:pt x="4015" y="9333"/>
                </a:cubicBezTo>
                <a:cubicBezTo>
                  <a:pt x="3766" y="9440"/>
                  <a:pt x="3534" y="9582"/>
                  <a:pt x="3337" y="9779"/>
                </a:cubicBezTo>
                <a:cubicBezTo>
                  <a:pt x="3070" y="9654"/>
                  <a:pt x="2784" y="9582"/>
                  <a:pt x="2481" y="9582"/>
                </a:cubicBezTo>
                <a:cubicBezTo>
                  <a:pt x="1714" y="9582"/>
                  <a:pt x="1053" y="10011"/>
                  <a:pt x="714" y="10653"/>
                </a:cubicBezTo>
                <a:lnTo>
                  <a:pt x="7620" y="10653"/>
                </a:lnTo>
                <a:cubicBezTo>
                  <a:pt x="7298" y="10135"/>
                  <a:pt x="6745" y="9779"/>
                  <a:pt x="6103" y="9725"/>
                </a:cubicBezTo>
                <a:cubicBezTo>
                  <a:pt x="5728" y="9404"/>
                  <a:pt x="5264" y="9190"/>
                  <a:pt x="4747" y="9190"/>
                </a:cubicBezTo>
                <a:cubicBezTo>
                  <a:pt x="4676" y="9190"/>
                  <a:pt x="4604" y="9190"/>
                  <a:pt x="4533" y="9208"/>
                </a:cubicBezTo>
                <a:cubicBezTo>
                  <a:pt x="4586" y="8530"/>
                  <a:pt x="4479" y="7852"/>
                  <a:pt x="4337" y="7156"/>
                </a:cubicBezTo>
                <a:cubicBezTo>
                  <a:pt x="4390" y="7067"/>
                  <a:pt x="4479" y="6977"/>
                  <a:pt x="4604" y="6888"/>
                </a:cubicBezTo>
                <a:cubicBezTo>
                  <a:pt x="4818" y="7370"/>
                  <a:pt x="5300" y="7727"/>
                  <a:pt x="5871" y="7727"/>
                </a:cubicBezTo>
                <a:cubicBezTo>
                  <a:pt x="6121" y="7727"/>
                  <a:pt x="6371" y="7655"/>
                  <a:pt x="6567" y="7530"/>
                </a:cubicBezTo>
                <a:cubicBezTo>
                  <a:pt x="7637" y="6959"/>
                  <a:pt x="7780" y="5853"/>
                  <a:pt x="7780" y="4622"/>
                </a:cubicBezTo>
                <a:lnTo>
                  <a:pt x="7780" y="4622"/>
                </a:lnTo>
                <a:cubicBezTo>
                  <a:pt x="7780" y="4622"/>
                  <a:pt x="6739" y="4910"/>
                  <a:pt x="6008" y="4910"/>
                </a:cubicBezTo>
                <a:cubicBezTo>
                  <a:pt x="5967" y="4910"/>
                  <a:pt x="5927" y="4909"/>
                  <a:pt x="5889" y="4908"/>
                </a:cubicBezTo>
                <a:cubicBezTo>
                  <a:pt x="5122" y="4908"/>
                  <a:pt x="4497" y="5532"/>
                  <a:pt x="4497" y="6317"/>
                </a:cubicBezTo>
                <a:lnTo>
                  <a:pt x="4497" y="6335"/>
                </a:lnTo>
                <a:cubicBezTo>
                  <a:pt x="4408" y="6388"/>
                  <a:pt x="4337" y="6424"/>
                  <a:pt x="4247" y="6496"/>
                </a:cubicBezTo>
                <a:cubicBezTo>
                  <a:pt x="4087" y="5514"/>
                  <a:pt x="3998" y="4497"/>
                  <a:pt x="4319" y="3391"/>
                </a:cubicBezTo>
                <a:cubicBezTo>
                  <a:pt x="4444" y="3337"/>
                  <a:pt x="4604" y="3302"/>
                  <a:pt x="4765" y="3302"/>
                </a:cubicBezTo>
                <a:cubicBezTo>
                  <a:pt x="4765" y="3480"/>
                  <a:pt x="4872" y="3659"/>
                  <a:pt x="5015" y="3766"/>
                </a:cubicBezTo>
                <a:cubicBezTo>
                  <a:pt x="5122" y="3855"/>
                  <a:pt x="5246" y="3891"/>
                  <a:pt x="5354" y="3908"/>
                </a:cubicBezTo>
                <a:cubicBezTo>
                  <a:pt x="5410" y="3917"/>
                  <a:pt x="5464" y="3921"/>
                  <a:pt x="5517" y="3921"/>
                </a:cubicBezTo>
                <a:cubicBezTo>
                  <a:pt x="6030" y="3921"/>
                  <a:pt x="6370" y="3542"/>
                  <a:pt x="6710" y="3105"/>
                </a:cubicBezTo>
                <a:cubicBezTo>
                  <a:pt x="6710" y="3105"/>
                  <a:pt x="6156" y="2873"/>
                  <a:pt x="5853" y="2659"/>
                </a:cubicBezTo>
                <a:cubicBezTo>
                  <a:pt x="5729" y="2558"/>
                  <a:pt x="5584" y="2511"/>
                  <a:pt x="5439" y="2511"/>
                </a:cubicBezTo>
                <a:cubicBezTo>
                  <a:pt x="5253" y="2511"/>
                  <a:pt x="5066" y="2590"/>
                  <a:pt x="4925" y="2731"/>
                </a:cubicBezTo>
                <a:cubicBezTo>
                  <a:pt x="4800" y="2731"/>
                  <a:pt x="4640" y="2749"/>
                  <a:pt x="4515" y="2766"/>
                </a:cubicBezTo>
                <a:cubicBezTo>
                  <a:pt x="4676" y="2392"/>
                  <a:pt x="4890" y="2017"/>
                  <a:pt x="5157" y="1607"/>
                </a:cubicBezTo>
                <a:cubicBezTo>
                  <a:pt x="5211" y="1625"/>
                  <a:pt x="5246" y="1625"/>
                  <a:pt x="5300" y="1625"/>
                </a:cubicBezTo>
                <a:cubicBezTo>
                  <a:pt x="5693" y="1625"/>
                  <a:pt x="5996" y="1303"/>
                  <a:pt x="5996" y="929"/>
                </a:cubicBezTo>
                <a:cubicBezTo>
                  <a:pt x="5996" y="590"/>
                  <a:pt x="6156" y="1"/>
                  <a:pt x="6156"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253" name="Google Shape;1253;p43"/>
          <p:cNvGrpSpPr/>
          <p:nvPr/>
        </p:nvGrpSpPr>
        <p:grpSpPr>
          <a:xfrm>
            <a:off x="7047755" y="4902403"/>
            <a:ext cx="552596" cy="674409"/>
            <a:chOff x="238550" y="1487175"/>
            <a:chExt cx="418000" cy="494725"/>
          </a:xfrm>
        </p:grpSpPr>
        <p:sp>
          <p:nvSpPr>
            <p:cNvPr id="1254" name="Google Shape;1254;p43"/>
            <p:cNvSpPr/>
            <p:nvPr/>
          </p:nvSpPr>
          <p:spPr>
            <a:xfrm>
              <a:off x="238550" y="1487175"/>
              <a:ext cx="184700" cy="358675"/>
            </a:xfrm>
            <a:custGeom>
              <a:rect b="b" l="l" r="r" t="t"/>
              <a:pathLst>
                <a:path extrusionOk="0" h="14347" w="7388">
                  <a:moveTo>
                    <a:pt x="1" y="1"/>
                  </a:moveTo>
                  <a:close/>
                  <a:moveTo>
                    <a:pt x="4997" y="13543"/>
                  </a:moveTo>
                  <a:lnTo>
                    <a:pt x="4997" y="14346"/>
                  </a:lnTo>
                  <a:lnTo>
                    <a:pt x="7388" y="14346"/>
                  </a:lnTo>
                  <a:lnTo>
                    <a:pt x="7388" y="13543"/>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55" name="Google Shape;1255;p43"/>
            <p:cNvSpPr/>
            <p:nvPr/>
          </p:nvSpPr>
          <p:spPr>
            <a:xfrm>
              <a:off x="596300" y="1825750"/>
              <a:ext cx="60250" cy="20100"/>
            </a:xfrm>
            <a:custGeom>
              <a:rect b="b" l="l" r="r" t="t"/>
              <a:pathLst>
                <a:path extrusionOk="0" h="804" w="2410">
                  <a:moveTo>
                    <a:pt x="1" y="0"/>
                  </a:moveTo>
                  <a:lnTo>
                    <a:pt x="1" y="803"/>
                  </a:lnTo>
                  <a:lnTo>
                    <a:pt x="2409" y="803"/>
                  </a:lnTo>
                  <a:lnTo>
                    <a:pt x="2409"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56" name="Google Shape;1256;p43"/>
            <p:cNvSpPr/>
            <p:nvPr/>
          </p:nvSpPr>
          <p:spPr>
            <a:xfrm>
              <a:off x="436600" y="1762400"/>
              <a:ext cx="146800" cy="146350"/>
            </a:xfrm>
            <a:custGeom>
              <a:rect b="b" l="l" r="r" t="t"/>
              <a:pathLst>
                <a:path extrusionOk="0" h="5854" w="5872">
                  <a:moveTo>
                    <a:pt x="2927" y="1"/>
                  </a:moveTo>
                  <a:cubicBezTo>
                    <a:pt x="1321" y="1"/>
                    <a:pt x="1" y="1321"/>
                    <a:pt x="1" y="2927"/>
                  </a:cubicBezTo>
                  <a:cubicBezTo>
                    <a:pt x="1" y="4551"/>
                    <a:pt x="1321" y="5853"/>
                    <a:pt x="2927" y="5853"/>
                  </a:cubicBezTo>
                  <a:cubicBezTo>
                    <a:pt x="4551" y="5853"/>
                    <a:pt x="5871" y="4551"/>
                    <a:pt x="5871" y="2927"/>
                  </a:cubicBezTo>
                  <a:cubicBezTo>
                    <a:pt x="5871" y="1321"/>
                    <a:pt x="4551" y="1"/>
                    <a:pt x="292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57" name="Google Shape;1257;p43"/>
            <p:cNvSpPr/>
            <p:nvPr/>
          </p:nvSpPr>
          <p:spPr>
            <a:xfrm>
              <a:off x="499950" y="1922100"/>
              <a:ext cx="20100" cy="59800"/>
            </a:xfrm>
            <a:custGeom>
              <a:rect b="b" l="l" r="r" t="t"/>
              <a:pathLst>
                <a:path extrusionOk="0" h="2392" w="804">
                  <a:moveTo>
                    <a:pt x="1" y="0"/>
                  </a:moveTo>
                  <a:lnTo>
                    <a:pt x="1" y="2391"/>
                  </a:lnTo>
                  <a:lnTo>
                    <a:pt x="804" y="2391"/>
                  </a:lnTo>
                  <a:lnTo>
                    <a:pt x="804"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58" name="Google Shape;1258;p43"/>
            <p:cNvSpPr/>
            <p:nvPr/>
          </p:nvSpPr>
          <p:spPr>
            <a:xfrm>
              <a:off x="499950" y="1689250"/>
              <a:ext cx="20100" cy="59800"/>
            </a:xfrm>
            <a:custGeom>
              <a:rect b="b" l="l" r="r" t="t"/>
              <a:pathLst>
                <a:path extrusionOk="0" h="2392" w="804">
                  <a:moveTo>
                    <a:pt x="1" y="1"/>
                  </a:moveTo>
                  <a:lnTo>
                    <a:pt x="1" y="2391"/>
                  </a:lnTo>
                  <a:lnTo>
                    <a:pt x="804" y="2391"/>
                  </a:lnTo>
                  <a:lnTo>
                    <a:pt x="80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59" name="Google Shape;1259;p43"/>
            <p:cNvSpPr/>
            <p:nvPr/>
          </p:nvSpPr>
          <p:spPr>
            <a:xfrm>
              <a:off x="399150" y="1889525"/>
              <a:ext cx="56675" cy="56675"/>
            </a:xfrm>
            <a:custGeom>
              <a:rect b="b" l="l" r="r" t="t"/>
              <a:pathLst>
                <a:path extrusionOk="0" h="2267" w="2267">
                  <a:moveTo>
                    <a:pt x="1695" y="1"/>
                  </a:moveTo>
                  <a:lnTo>
                    <a:pt x="0" y="1696"/>
                  </a:lnTo>
                  <a:lnTo>
                    <a:pt x="571" y="2267"/>
                  </a:lnTo>
                  <a:lnTo>
                    <a:pt x="2266" y="572"/>
                  </a:lnTo>
                  <a:lnTo>
                    <a:pt x="1695"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60" name="Google Shape;1260;p43"/>
            <p:cNvSpPr/>
            <p:nvPr/>
          </p:nvSpPr>
          <p:spPr>
            <a:xfrm>
              <a:off x="564175" y="1725375"/>
              <a:ext cx="56675" cy="56675"/>
            </a:xfrm>
            <a:custGeom>
              <a:rect b="b" l="l" r="r" t="t"/>
              <a:pathLst>
                <a:path extrusionOk="0" h="2267" w="2267">
                  <a:moveTo>
                    <a:pt x="1696" y="1"/>
                  </a:moveTo>
                  <a:lnTo>
                    <a:pt x="1" y="1696"/>
                  </a:lnTo>
                  <a:lnTo>
                    <a:pt x="572" y="2267"/>
                  </a:lnTo>
                  <a:lnTo>
                    <a:pt x="2267" y="572"/>
                  </a:lnTo>
                  <a:lnTo>
                    <a:pt x="169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61" name="Google Shape;1261;p43"/>
            <p:cNvSpPr/>
            <p:nvPr/>
          </p:nvSpPr>
          <p:spPr>
            <a:xfrm>
              <a:off x="399600" y="1724925"/>
              <a:ext cx="56675" cy="56675"/>
            </a:xfrm>
            <a:custGeom>
              <a:rect b="b" l="l" r="r" t="t"/>
              <a:pathLst>
                <a:path extrusionOk="0" h="2267" w="2267">
                  <a:moveTo>
                    <a:pt x="571" y="1"/>
                  </a:moveTo>
                  <a:lnTo>
                    <a:pt x="0" y="572"/>
                  </a:lnTo>
                  <a:lnTo>
                    <a:pt x="1695" y="2267"/>
                  </a:lnTo>
                  <a:lnTo>
                    <a:pt x="2266" y="1696"/>
                  </a:lnTo>
                  <a:lnTo>
                    <a:pt x="571"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62" name="Google Shape;1262;p43"/>
            <p:cNvSpPr/>
            <p:nvPr/>
          </p:nvSpPr>
          <p:spPr>
            <a:xfrm>
              <a:off x="564175" y="1889975"/>
              <a:ext cx="56250" cy="56675"/>
            </a:xfrm>
            <a:custGeom>
              <a:rect b="b" l="l" r="r" t="t"/>
              <a:pathLst>
                <a:path extrusionOk="0" h="2267" w="2250">
                  <a:moveTo>
                    <a:pt x="554" y="1"/>
                  </a:moveTo>
                  <a:lnTo>
                    <a:pt x="1" y="572"/>
                  </a:lnTo>
                  <a:lnTo>
                    <a:pt x="1696" y="2267"/>
                  </a:lnTo>
                  <a:lnTo>
                    <a:pt x="2249" y="1696"/>
                  </a:lnTo>
                  <a:lnTo>
                    <a:pt x="55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263" name="Google Shape;1263;p43"/>
          <p:cNvSpPr/>
          <p:nvPr/>
        </p:nvSpPr>
        <p:spPr>
          <a:xfrm>
            <a:off x="7717149" y="5303139"/>
            <a:ext cx="374490" cy="217396"/>
          </a:xfrm>
          <a:custGeom>
            <a:rect b="b" l="l" r="r" t="t"/>
            <a:pathLst>
              <a:path extrusionOk="0" h="6379" w="11331">
                <a:moveTo>
                  <a:pt x="4807" y="0"/>
                </a:moveTo>
                <a:cubicBezTo>
                  <a:pt x="4627" y="0"/>
                  <a:pt x="4445" y="20"/>
                  <a:pt x="4265" y="62"/>
                </a:cubicBezTo>
                <a:cubicBezTo>
                  <a:pt x="3212" y="330"/>
                  <a:pt x="2445" y="1276"/>
                  <a:pt x="2445" y="2382"/>
                </a:cubicBezTo>
                <a:lnTo>
                  <a:pt x="2445" y="2418"/>
                </a:lnTo>
                <a:cubicBezTo>
                  <a:pt x="2335" y="2399"/>
                  <a:pt x="2226" y="2390"/>
                  <a:pt x="2117" y="2390"/>
                </a:cubicBezTo>
                <a:cubicBezTo>
                  <a:pt x="1500" y="2390"/>
                  <a:pt x="912" y="2684"/>
                  <a:pt x="518" y="3185"/>
                </a:cubicBezTo>
                <a:cubicBezTo>
                  <a:pt x="72" y="3774"/>
                  <a:pt x="0" y="4559"/>
                  <a:pt x="321" y="5237"/>
                </a:cubicBezTo>
                <a:cubicBezTo>
                  <a:pt x="625" y="5897"/>
                  <a:pt x="1285" y="6325"/>
                  <a:pt x="2017" y="6379"/>
                </a:cubicBezTo>
                <a:lnTo>
                  <a:pt x="9742" y="6379"/>
                </a:lnTo>
                <a:cubicBezTo>
                  <a:pt x="10617" y="6379"/>
                  <a:pt x="11330" y="5665"/>
                  <a:pt x="11330" y="4791"/>
                </a:cubicBezTo>
                <a:cubicBezTo>
                  <a:pt x="11330" y="3916"/>
                  <a:pt x="10617" y="3185"/>
                  <a:pt x="9742" y="3185"/>
                </a:cubicBezTo>
                <a:lnTo>
                  <a:pt x="9618" y="3185"/>
                </a:lnTo>
                <a:cubicBezTo>
                  <a:pt x="9618" y="2525"/>
                  <a:pt x="9296" y="1918"/>
                  <a:pt x="8779" y="1561"/>
                </a:cubicBezTo>
                <a:cubicBezTo>
                  <a:pt x="8435" y="1320"/>
                  <a:pt x="8031" y="1197"/>
                  <a:pt x="7626" y="1197"/>
                </a:cubicBezTo>
                <a:cubicBezTo>
                  <a:pt x="7401" y="1197"/>
                  <a:pt x="7175" y="1235"/>
                  <a:pt x="6959" y="1311"/>
                </a:cubicBezTo>
                <a:cubicBezTo>
                  <a:pt x="6543" y="495"/>
                  <a:pt x="5696" y="0"/>
                  <a:pt x="4807"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64" name="Google Shape;1264;p43"/>
          <p:cNvSpPr/>
          <p:nvPr/>
        </p:nvSpPr>
        <p:spPr>
          <a:xfrm>
            <a:off x="8208611" y="5213905"/>
            <a:ext cx="352082" cy="376448"/>
          </a:xfrm>
          <a:custGeom>
            <a:rect b="b" l="l" r="r" t="t"/>
            <a:pathLst>
              <a:path extrusionOk="0" h="11046" w="10653">
                <a:moveTo>
                  <a:pt x="5336" y="1"/>
                </a:moveTo>
                <a:cubicBezTo>
                  <a:pt x="5193" y="1"/>
                  <a:pt x="5068" y="126"/>
                  <a:pt x="5068" y="268"/>
                </a:cubicBezTo>
                <a:lnTo>
                  <a:pt x="5068" y="607"/>
                </a:lnTo>
                <a:cubicBezTo>
                  <a:pt x="2249" y="732"/>
                  <a:pt x="1" y="2838"/>
                  <a:pt x="1" y="5389"/>
                </a:cubicBezTo>
                <a:cubicBezTo>
                  <a:pt x="1" y="5479"/>
                  <a:pt x="54" y="5532"/>
                  <a:pt x="143" y="5532"/>
                </a:cubicBezTo>
                <a:cubicBezTo>
                  <a:pt x="215" y="5532"/>
                  <a:pt x="268" y="5479"/>
                  <a:pt x="268" y="5389"/>
                </a:cubicBezTo>
                <a:cubicBezTo>
                  <a:pt x="268" y="4604"/>
                  <a:pt x="1000" y="3962"/>
                  <a:pt x="1874" y="3962"/>
                </a:cubicBezTo>
                <a:cubicBezTo>
                  <a:pt x="2748" y="3962"/>
                  <a:pt x="3462" y="4604"/>
                  <a:pt x="3462" y="5389"/>
                </a:cubicBezTo>
                <a:cubicBezTo>
                  <a:pt x="3462" y="5479"/>
                  <a:pt x="3516" y="5532"/>
                  <a:pt x="3605" y="5532"/>
                </a:cubicBezTo>
                <a:cubicBezTo>
                  <a:pt x="3676" y="5532"/>
                  <a:pt x="3730" y="5479"/>
                  <a:pt x="3730" y="5389"/>
                </a:cubicBezTo>
                <a:cubicBezTo>
                  <a:pt x="3730" y="4693"/>
                  <a:pt x="4301" y="4105"/>
                  <a:pt x="5068" y="3998"/>
                </a:cubicBezTo>
                <a:lnTo>
                  <a:pt x="5068" y="9386"/>
                </a:lnTo>
                <a:lnTo>
                  <a:pt x="4925" y="9386"/>
                </a:lnTo>
                <a:lnTo>
                  <a:pt x="4925" y="9993"/>
                </a:lnTo>
                <a:cubicBezTo>
                  <a:pt x="4925" y="10135"/>
                  <a:pt x="4818" y="10260"/>
                  <a:pt x="4658" y="10260"/>
                </a:cubicBezTo>
                <a:cubicBezTo>
                  <a:pt x="4515" y="10260"/>
                  <a:pt x="4390" y="10135"/>
                  <a:pt x="4390" y="9993"/>
                </a:cubicBezTo>
                <a:cubicBezTo>
                  <a:pt x="4390" y="9761"/>
                  <a:pt x="4229" y="9582"/>
                  <a:pt x="3997" y="9582"/>
                </a:cubicBezTo>
                <a:cubicBezTo>
                  <a:pt x="3765" y="9582"/>
                  <a:pt x="3605" y="9761"/>
                  <a:pt x="3605" y="9993"/>
                </a:cubicBezTo>
                <a:cubicBezTo>
                  <a:pt x="3605" y="10581"/>
                  <a:pt x="4087" y="11045"/>
                  <a:pt x="4658" y="11045"/>
                </a:cubicBezTo>
                <a:cubicBezTo>
                  <a:pt x="5246" y="11045"/>
                  <a:pt x="5728" y="10581"/>
                  <a:pt x="5728" y="9993"/>
                </a:cubicBezTo>
                <a:lnTo>
                  <a:pt x="5728" y="9386"/>
                </a:lnTo>
                <a:lnTo>
                  <a:pt x="5585" y="9386"/>
                </a:lnTo>
                <a:lnTo>
                  <a:pt x="5585" y="3998"/>
                </a:lnTo>
                <a:cubicBezTo>
                  <a:pt x="6353" y="4105"/>
                  <a:pt x="6924" y="4693"/>
                  <a:pt x="6924" y="5389"/>
                </a:cubicBezTo>
                <a:cubicBezTo>
                  <a:pt x="6924" y="5479"/>
                  <a:pt x="6977" y="5532"/>
                  <a:pt x="7066" y="5532"/>
                </a:cubicBezTo>
                <a:cubicBezTo>
                  <a:pt x="7138" y="5532"/>
                  <a:pt x="7191" y="5479"/>
                  <a:pt x="7191" y="5389"/>
                </a:cubicBezTo>
                <a:cubicBezTo>
                  <a:pt x="7191" y="4604"/>
                  <a:pt x="7923" y="3962"/>
                  <a:pt x="8797" y="3962"/>
                </a:cubicBezTo>
                <a:cubicBezTo>
                  <a:pt x="9671" y="3962"/>
                  <a:pt x="10385" y="4604"/>
                  <a:pt x="10385" y="5389"/>
                </a:cubicBezTo>
                <a:cubicBezTo>
                  <a:pt x="10385" y="5479"/>
                  <a:pt x="10439" y="5532"/>
                  <a:pt x="10528" y="5532"/>
                </a:cubicBezTo>
                <a:cubicBezTo>
                  <a:pt x="10599" y="5532"/>
                  <a:pt x="10653" y="5479"/>
                  <a:pt x="10653" y="5389"/>
                </a:cubicBezTo>
                <a:cubicBezTo>
                  <a:pt x="10653" y="2838"/>
                  <a:pt x="8422" y="732"/>
                  <a:pt x="5585" y="607"/>
                </a:cubicBezTo>
                <a:lnTo>
                  <a:pt x="5585" y="268"/>
                </a:lnTo>
                <a:cubicBezTo>
                  <a:pt x="5585" y="126"/>
                  <a:pt x="5478" y="1"/>
                  <a:pt x="5336"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265" name="Google Shape;1265;p43"/>
          <p:cNvGrpSpPr/>
          <p:nvPr/>
        </p:nvGrpSpPr>
        <p:grpSpPr>
          <a:xfrm>
            <a:off x="8800133" y="5229162"/>
            <a:ext cx="364707" cy="363804"/>
            <a:chOff x="6010925" y="3998175"/>
            <a:chExt cx="275875" cy="266875"/>
          </a:xfrm>
        </p:grpSpPr>
        <p:sp>
          <p:nvSpPr>
            <p:cNvPr id="1266" name="Google Shape;1266;p43"/>
            <p:cNvSpPr/>
            <p:nvPr/>
          </p:nvSpPr>
          <p:spPr>
            <a:xfrm>
              <a:off x="6222525" y="3998175"/>
              <a:ext cx="64275" cy="58575"/>
            </a:xfrm>
            <a:custGeom>
              <a:rect b="b" l="l" r="r" t="t"/>
              <a:pathLst>
                <a:path extrusionOk="0" h="2343" w="2571">
                  <a:moveTo>
                    <a:pt x="2029" y="1"/>
                  </a:moveTo>
                  <a:cubicBezTo>
                    <a:pt x="1562" y="1"/>
                    <a:pt x="729" y="167"/>
                    <a:pt x="1" y="362"/>
                  </a:cubicBezTo>
                  <a:cubicBezTo>
                    <a:pt x="358" y="576"/>
                    <a:pt x="733" y="862"/>
                    <a:pt x="1089" y="1219"/>
                  </a:cubicBezTo>
                  <a:cubicBezTo>
                    <a:pt x="1464" y="1594"/>
                    <a:pt x="1750" y="1968"/>
                    <a:pt x="1964" y="2343"/>
                  </a:cubicBezTo>
                  <a:cubicBezTo>
                    <a:pt x="2231" y="1308"/>
                    <a:pt x="2570" y="255"/>
                    <a:pt x="2374" y="77"/>
                  </a:cubicBezTo>
                  <a:cubicBezTo>
                    <a:pt x="2326" y="24"/>
                    <a:pt x="2203" y="1"/>
                    <a:pt x="202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67" name="Google Shape;1267;p43"/>
            <p:cNvSpPr/>
            <p:nvPr/>
          </p:nvSpPr>
          <p:spPr>
            <a:xfrm>
              <a:off x="6010925" y="4089600"/>
              <a:ext cx="85400" cy="77650"/>
            </a:xfrm>
            <a:custGeom>
              <a:rect b="b" l="l" r="r" t="t"/>
              <a:pathLst>
                <a:path extrusionOk="0" h="3106" w="3416">
                  <a:moveTo>
                    <a:pt x="2802" y="0"/>
                  </a:moveTo>
                  <a:cubicBezTo>
                    <a:pt x="2669" y="0"/>
                    <a:pt x="2534" y="44"/>
                    <a:pt x="2434" y="131"/>
                  </a:cubicBezTo>
                  <a:lnTo>
                    <a:pt x="329" y="2254"/>
                  </a:lnTo>
                  <a:cubicBezTo>
                    <a:pt x="0" y="2567"/>
                    <a:pt x="246" y="3106"/>
                    <a:pt x="663" y="3106"/>
                  </a:cubicBezTo>
                  <a:cubicBezTo>
                    <a:pt x="699" y="3106"/>
                    <a:pt x="737" y="3102"/>
                    <a:pt x="775" y="3093"/>
                  </a:cubicBezTo>
                  <a:lnTo>
                    <a:pt x="2541" y="2683"/>
                  </a:lnTo>
                  <a:cubicBezTo>
                    <a:pt x="2684" y="2022"/>
                    <a:pt x="2934" y="1130"/>
                    <a:pt x="3415" y="203"/>
                  </a:cubicBezTo>
                  <a:lnTo>
                    <a:pt x="2969" y="24"/>
                  </a:lnTo>
                  <a:cubicBezTo>
                    <a:pt x="2916" y="8"/>
                    <a:pt x="2859" y="0"/>
                    <a:pt x="280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68" name="Google Shape;1268;p43"/>
            <p:cNvSpPr/>
            <p:nvPr/>
          </p:nvSpPr>
          <p:spPr>
            <a:xfrm>
              <a:off x="6111825" y="4181175"/>
              <a:ext cx="80400" cy="83875"/>
            </a:xfrm>
            <a:custGeom>
              <a:rect b="b" l="l" r="r" t="t"/>
              <a:pathLst>
                <a:path extrusionOk="0" h="3355" w="3216">
                  <a:moveTo>
                    <a:pt x="2912" y="1"/>
                  </a:moveTo>
                  <a:cubicBezTo>
                    <a:pt x="2020" y="483"/>
                    <a:pt x="1164" y="733"/>
                    <a:pt x="486" y="857"/>
                  </a:cubicBezTo>
                  <a:lnTo>
                    <a:pt x="75" y="2749"/>
                  </a:lnTo>
                  <a:cubicBezTo>
                    <a:pt x="0" y="3087"/>
                    <a:pt x="259" y="3355"/>
                    <a:pt x="544" y="3355"/>
                  </a:cubicBezTo>
                  <a:cubicBezTo>
                    <a:pt x="664" y="3355"/>
                    <a:pt x="790" y="3306"/>
                    <a:pt x="896" y="3195"/>
                  </a:cubicBezTo>
                  <a:lnTo>
                    <a:pt x="3019" y="1089"/>
                  </a:lnTo>
                  <a:cubicBezTo>
                    <a:pt x="3162" y="964"/>
                    <a:pt x="3216" y="750"/>
                    <a:pt x="3126" y="554"/>
                  </a:cubicBezTo>
                  <a:lnTo>
                    <a:pt x="2912"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69" name="Google Shape;1269;p43"/>
            <p:cNvSpPr/>
            <p:nvPr/>
          </p:nvSpPr>
          <p:spPr>
            <a:xfrm>
              <a:off x="6086050" y="4013025"/>
              <a:ext cx="179325" cy="178900"/>
            </a:xfrm>
            <a:custGeom>
              <a:rect b="b" l="l" r="r" t="t"/>
              <a:pathLst>
                <a:path extrusionOk="0" h="7156" w="7173">
                  <a:moveTo>
                    <a:pt x="4844" y="1521"/>
                  </a:moveTo>
                  <a:cubicBezTo>
                    <a:pt x="5050" y="1521"/>
                    <a:pt x="5255" y="1597"/>
                    <a:pt x="5406" y="1749"/>
                  </a:cubicBezTo>
                  <a:cubicBezTo>
                    <a:pt x="5728" y="2070"/>
                    <a:pt x="5728" y="2570"/>
                    <a:pt x="5406" y="2873"/>
                  </a:cubicBezTo>
                  <a:cubicBezTo>
                    <a:pt x="5255" y="3025"/>
                    <a:pt x="5054" y="3100"/>
                    <a:pt x="4851" y="3100"/>
                  </a:cubicBezTo>
                  <a:cubicBezTo>
                    <a:pt x="4648" y="3100"/>
                    <a:pt x="4443" y="3025"/>
                    <a:pt x="4282" y="2873"/>
                  </a:cubicBezTo>
                  <a:cubicBezTo>
                    <a:pt x="3979" y="2570"/>
                    <a:pt x="3979" y="2070"/>
                    <a:pt x="4282" y="1749"/>
                  </a:cubicBezTo>
                  <a:cubicBezTo>
                    <a:pt x="4434" y="1597"/>
                    <a:pt x="4639" y="1521"/>
                    <a:pt x="4844" y="1521"/>
                  </a:cubicBezTo>
                  <a:close/>
                  <a:moveTo>
                    <a:pt x="4728" y="0"/>
                  </a:moveTo>
                  <a:cubicBezTo>
                    <a:pt x="3943" y="321"/>
                    <a:pt x="3051" y="875"/>
                    <a:pt x="2195" y="1731"/>
                  </a:cubicBezTo>
                  <a:cubicBezTo>
                    <a:pt x="607" y="3319"/>
                    <a:pt x="143" y="5246"/>
                    <a:pt x="0" y="6334"/>
                  </a:cubicBezTo>
                  <a:lnTo>
                    <a:pt x="839" y="7155"/>
                  </a:lnTo>
                  <a:cubicBezTo>
                    <a:pt x="1927" y="7012"/>
                    <a:pt x="3854" y="6566"/>
                    <a:pt x="5442" y="4978"/>
                  </a:cubicBezTo>
                  <a:cubicBezTo>
                    <a:pt x="6299" y="4122"/>
                    <a:pt x="6852" y="3248"/>
                    <a:pt x="7173" y="2445"/>
                  </a:cubicBezTo>
                  <a:cubicBezTo>
                    <a:pt x="6994" y="2017"/>
                    <a:pt x="6655" y="1499"/>
                    <a:pt x="6156" y="982"/>
                  </a:cubicBezTo>
                  <a:cubicBezTo>
                    <a:pt x="5674" y="518"/>
                    <a:pt x="5174" y="179"/>
                    <a:pt x="472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70" name="Google Shape;1270;p43"/>
            <p:cNvSpPr/>
            <p:nvPr/>
          </p:nvSpPr>
          <p:spPr>
            <a:xfrm>
              <a:off x="6042775" y="4183750"/>
              <a:ext cx="57575" cy="47550"/>
            </a:xfrm>
            <a:custGeom>
              <a:rect b="b" l="l" r="r" t="t"/>
              <a:pathLst>
                <a:path extrusionOk="0" h="1902" w="2303">
                  <a:moveTo>
                    <a:pt x="1416" y="0"/>
                  </a:moveTo>
                  <a:cubicBezTo>
                    <a:pt x="1347" y="0"/>
                    <a:pt x="1253" y="55"/>
                    <a:pt x="1107" y="201"/>
                  </a:cubicBezTo>
                  <a:cubicBezTo>
                    <a:pt x="661" y="647"/>
                    <a:pt x="0" y="1629"/>
                    <a:pt x="197" y="1861"/>
                  </a:cubicBezTo>
                  <a:cubicBezTo>
                    <a:pt x="227" y="1889"/>
                    <a:pt x="270" y="1901"/>
                    <a:pt x="323" y="1901"/>
                  </a:cubicBezTo>
                  <a:cubicBezTo>
                    <a:pt x="676" y="1901"/>
                    <a:pt x="1468" y="1341"/>
                    <a:pt x="1856" y="969"/>
                  </a:cubicBezTo>
                  <a:cubicBezTo>
                    <a:pt x="2302" y="505"/>
                    <a:pt x="1927" y="540"/>
                    <a:pt x="1731" y="344"/>
                  </a:cubicBezTo>
                  <a:cubicBezTo>
                    <a:pt x="1590" y="203"/>
                    <a:pt x="1550" y="0"/>
                    <a:pt x="141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271" name="Google Shape;1271;p43"/>
          <p:cNvGrpSpPr/>
          <p:nvPr/>
        </p:nvGrpSpPr>
        <p:grpSpPr>
          <a:xfrm>
            <a:off x="9402329" y="5247787"/>
            <a:ext cx="352082" cy="308322"/>
            <a:chOff x="6866650" y="1038650"/>
            <a:chExt cx="266325" cy="226175"/>
          </a:xfrm>
        </p:grpSpPr>
        <p:sp>
          <p:nvSpPr>
            <p:cNvPr id="1272" name="Google Shape;1272;p43"/>
            <p:cNvSpPr/>
            <p:nvPr/>
          </p:nvSpPr>
          <p:spPr>
            <a:xfrm>
              <a:off x="6866650" y="1078350"/>
              <a:ext cx="39725" cy="186475"/>
            </a:xfrm>
            <a:custGeom>
              <a:rect b="b" l="l" r="r" t="t"/>
              <a:pathLst>
                <a:path extrusionOk="0" h="7459" w="1589">
                  <a:moveTo>
                    <a:pt x="536" y="1"/>
                  </a:moveTo>
                  <a:cubicBezTo>
                    <a:pt x="233" y="1"/>
                    <a:pt x="1" y="250"/>
                    <a:pt x="1" y="536"/>
                  </a:cubicBezTo>
                  <a:lnTo>
                    <a:pt x="1" y="6924"/>
                  </a:lnTo>
                  <a:cubicBezTo>
                    <a:pt x="1" y="7227"/>
                    <a:pt x="233" y="7459"/>
                    <a:pt x="536" y="7459"/>
                  </a:cubicBezTo>
                  <a:lnTo>
                    <a:pt x="1589" y="7459"/>
                  </a:lnTo>
                  <a:lnTo>
                    <a:pt x="1589"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73" name="Google Shape;1273;p43"/>
            <p:cNvSpPr/>
            <p:nvPr/>
          </p:nvSpPr>
          <p:spPr>
            <a:xfrm>
              <a:off x="7092800" y="1078350"/>
              <a:ext cx="40175" cy="186475"/>
            </a:xfrm>
            <a:custGeom>
              <a:rect b="b" l="l" r="r" t="t"/>
              <a:pathLst>
                <a:path extrusionOk="0" h="7459" w="1607">
                  <a:moveTo>
                    <a:pt x="1" y="1"/>
                  </a:moveTo>
                  <a:lnTo>
                    <a:pt x="1" y="7459"/>
                  </a:lnTo>
                  <a:lnTo>
                    <a:pt x="1072" y="7459"/>
                  </a:lnTo>
                  <a:cubicBezTo>
                    <a:pt x="1375" y="7459"/>
                    <a:pt x="1607" y="7227"/>
                    <a:pt x="1607" y="6924"/>
                  </a:cubicBezTo>
                  <a:lnTo>
                    <a:pt x="1607" y="536"/>
                  </a:lnTo>
                  <a:cubicBezTo>
                    <a:pt x="1607" y="250"/>
                    <a:pt x="1375" y="1"/>
                    <a:pt x="1072"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74" name="Google Shape;1274;p43"/>
            <p:cNvSpPr/>
            <p:nvPr/>
          </p:nvSpPr>
          <p:spPr>
            <a:xfrm>
              <a:off x="6919750" y="1038650"/>
              <a:ext cx="159700" cy="226175"/>
            </a:xfrm>
            <a:custGeom>
              <a:rect b="b" l="l" r="r" t="t"/>
              <a:pathLst>
                <a:path extrusionOk="0" h="9047" w="6388">
                  <a:moveTo>
                    <a:pt x="3997" y="786"/>
                  </a:moveTo>
                  <a:cubicBezTo>
                    <a:pt x="4086" y="786"/>
                    <a:pt x="4140" y="857"/>
                    <a:pt x="4140" y="929"/>
                  </a:cubicBezTo>
                  <a:lnTo>
                    <a:pt x="4140" y="1589"/>
                  </a:lnTo>
                  <a:lnTo>
                    <a:pt x="2266" y="1589"/>
                  </a:lnTo>
                  <a:lnTo>
                    <a:pt x="2266" y="929"/>
                  </a:lnTo>
                  <a:cubicBezTo>
                    <a:pt x="2266" y="857"/>
                    <a:pt x="2320" y="786"/>
                    <a:pt x="2409" y="786"/>
                  </a:cubicBezTo>
                  <a:close/>
                  <a:moveTo>
                    <a:pt x="2409" y="1"/>
                  </a:moveTo>
                  <a:cubicBezTo>
                    <a:pt x="1891" y="1"/>
                    <a:pt x="1463" y="411"/>
                    <a:pt x="1463" y="929"/>
                  </a:cubicBezTo>
                  <a:lnTo>
                    <a:pt x="1463" y="1589"/>
                  </a:lnTo>
                  <a:lnTo>
                    <a:pt x="0" y="1589"/>
                  </a:lnTo>
                  <a:lnTo>
                    <a:pt x="0" y="9047"/>
                  </a:lnTo>
                  <a:lnTo>
                    <a:pt x="6388" y="9047"/>
                  </a:lnTo>
                  <a:lnTo>
                    <a:pt x="6388" y="1589"/>
                  </a:lnTo>
                  <a:lnTo>
                    <a:pt x="4925" y="1589"/>
                  </a:lnTo>
                  <a:lnTo>
                    <a:pt x="4925" y="929"/>
                  </a:lnTo>
                  <a:cubicBezTo>
                    <a:pt x="4925" y="411"/>
                    <a:pt x="4514" y="1"/>
                    <a:pt x="399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275" name="Google Shape;1275;p43"/>
          <p:cNvGrpSpPr/>
          <p:nvPr/>
        </p:nvGrpSpPr>
        <p:grpSpPr>
          <a:xfrm>
            <a:off x="5139862" y="1883937"/>
            <a:ext cx="272497" cy="362441"/>
            <a:chOff x="2033075" y="2942475"/>
            <a:chExt cx="206125" cy="265875"/>
          </a:xfrm>
        </p:grpSpPr>
        <p:sp>
          <p:nvSpPr>
            <p:cNvPr id="1276" name="Google Shape;1276;p43"/>
            <p:cNvSpPr/>
            <p:nvPr/>
          </p:nvSpPr>
          <p:spPr>
            <a:xfrm>
              <a:off x="2033075" y="2942475"/>
              <a:ext cx="206125" cy="265875"/>
            </a:xfrm>
            <a:custGeom>
              <a:rect b="b" l="l" r="r" t="t"/>
              <a:pathLst>
                <a:path extrusionOk="0" h="10635" w="8245">
                  <a:moveTo>
                    <a:pt x="4908" y="1124"/>
                  </a:moveTo>
                  <a:lnTo>
                    <a:pt x="6567" y="2783"/>
                  </a:lnTo>
                  <a:lnTo>
                    <a:pt x="4908" y="2783"/>
                  </a:lnTo>
                  <a:lnTo>
                    <a:pt x="4908" y="1124"/>
                  </a:lnTo>
                  <a:close/>
                  <a:moveTo>
                    <a:pt x="4122" y="803"/>
                  </a:moveTo>
                  <a:lnTo>
                    <a:pt x="4122" y="3586"/>
                  </a:lnTo>
                  <a:lnTo>
                    <a:pt x="7441" y="3586"/>
                  </a:lnTo>
                  <a:lnTo>
                    <a:pt x="7441" y="9849"/>
                  </a:lnTo>
                  <a:lnTo>
                    <a:pt x="786" y="9849"/>
                  </a:lnTo>
                  <a:lnTo>
                    <a:pt x="786" y="803"/>
                  </a:lnTo>
                  <a:close/>
                  <a:moveTo>
                    <a:pt x="1" y="0"/>
                  </a:moveTo>
                  <a:lnTo>
                    <a:pt x="1" y="10634"/>
                  </a:lnTo>
                  <a:lnTo>
                    <a:pt x="8244" y="10634"/>
                  </a:lnTo>
                  <a:lnTo>
                    <a:pt x="8244" y="2926"/>
                  </a:lnTo>
                  <a:lnTo>
                    <a:pt x="4908"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77" name="Google Shape;1277;p43"/>
            <p:cNvSpPr/>
            <p:nvPr/>
          </p:nvSpPr>
          <p:spPr>
            <a:xfrm>
              <a:off x="2072775" y="3065575"/>
              <a:ext cx="126275" cy="13400"/>
            </a:xfrm>
            <a:custGeom>
              <a:rect b="b" l="l" r="r" t="t"/>
              <a:pathLst>
                <a:path extrusionOk="0" h="536" w="5051">
                  <a:moveTo>
                    <a:pt x="1" y="1"/>
                  </a:moveTo>
                  <a:lnTo>
                    <a:pt x="1" y="536"/>
                  </a:lnTo>
                  <a:lnTo>
                    <a:pt x="5050" y="536"/>
                  </a:lnTo>
                  <a:lnTo>
                    <a:pt x="5050"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78" name="Google Shape;1278;p43"/>
            <p:cNvSpPr/>
            <p:nvPr/>
          </p:nvSpPr>
          <p:spPr>
            <a:xfrm>
              <a:off x="2072775" y="3038825"/>
              <a:ext cx="43300" cy="13400"/>
            </a:xfrm>
            <a:custGeom>
              <a:rect b="b" l="l" r="r" t="t"/>
              <a:pathLst>
                <a:path extrusionOk="0" h="536" w="1732">
                  <a:moveTo>
                    <a:pt x="1" y="0"/>
                  </a:moveTo>
                  <a:lnTo>
                    <a:pt x="1" y="535"/>
                  </a:lnTo>
                  <a:lnTo>
                    <a:pt x="1732" y="535"/>
                  </a:lnTo>
                  <a:lnTo>
                    <a:pt x="1732"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79" name="Google Shape;1279;p43"/>
            <p:cNvSpPr/>
            <p:nvPr/>
          </p:nvSpPr>
          <p:spPr>
            <a:xfrm>
              <a:off x="2072775" y="3091900"/>
              <a:ext cx="126275" cy="13400"/>
            </a:xfrm>
            <a:custGeom>
              <a:rect b="b" l="l" r="r" t="t"/>
              <a:pathLst>
                <a:path extrusionOk="0" h="536" w="5051">
                  <a:moveTo>
                    <a:pt x="1" y="0"/>
                  </a:moveTo>
                  <a:lnTo>
                    <a:pt x="1" y="536"/>
                  </a:lnTo>
                  <a:lnTo>
                    <a:pt x="5050" y="536"/>
                  </a:lnTo>
                  <a:lnTo>
                    <a:pt x="505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80" name="Google Shape;1280;p43"/>
            <p:cNvSpPr/>
            <p:nvPr/>
          </p:nvSpPr>
          <p:spPr>
            <a:xfrm>
              <a:off x="2072775" y="3118650"/>
              <a:ext cx="126275" cy="13425"/>
            </a:xfrm>
            <a:custGeom>
              <a:rect b="b" l="l" r="r" t="t"/>
              <a:pathLst>
                <a:path extrusionOk="0" h="537" w="5051">
                  <a:moveTo>
                    <a:pt x="1" y="1"/>
                  </a:moveTo>
                  <a:lnTo>
                    <a:pt x="1" y="536"/>
                  </a:lnTo>
                  <a:lnTo>
                    <a:pt x="5050" y="536"/>
                  </a:lnTo>
                  <a:lnTo>
                    <a:pt x="5050"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81" name="Google Shape;1281;p43"/>
            <p:cNvSpPr/>
            <p:nvPr/>
          </p:nvSpPr>
          <p:spPr>
            <a:xfrm>
              <a:off x="2072775" y="3145425"/>
              <a:ext cx="126275" cy="13400"/>
            </a:xfrm>
            <a:custGeom>
              <a:rect b="b" l="l" r="r" t="t"/>
              <a:pathLst>
                <a:path extrusionOk="0" h="536" w="5051">
                  <a:moveTo>
                    <a:pt x="1" y="0"/>
                  </a:moveTo>
                  <a:lnTo>
                    <a:pt x="1" y="536"/>
                  </a:lnTo>
                  <a:lnTo>
                    <a:pt x="5050" y="536"/>
                  </a:lnTo>
                  <a:lnTo>
                    <a:pt x="505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282" name="Google Shape;1282;p43"/>
          <p:cNvSpPr/>
          <p:nvPr/>
        </p:nvSpPr>
        <p:spPr>
          <a:xfrm>
            <a:off x="2504291" y="5824348"/>
            <a:ext cx="281917" cy="398327"/>
          </a:xfrm>
          <a:custGeom>
            <a:rect b="b" l="l" r="r" t="t"/>
            <a:pathLst>
              <a:path extrusionOk="0" h="11688" w="8530">
                <a:moveTo>
                  <a:pt x="3373" y="857"/>
                </a:moveTo>
                <a:lnTo>
                  <a:pt x="3373" y="857"/>
                </a:lnTo>
                <a:cubicBezTo>
                  <a:pt x="3159" y="1142"/>
                  <a:pt x="3052" y="1499"/>
                  <a:pt x="3052" y="1856"/>
                </a:cubicBezTo>
                <a:lnTo>
                  <a:pt x="3052" y="2659"/>
                </a:lnTo>
                <a:lnTo>
                  <a:pt x="2392" y="2659"/>
                </a:lnTo>
                <a:lnTo>
                  <a:pt x="2392" y="2124"/>
                </a:lnTo>
                <a:cubicBezTo>
                  <a:pt x="2392" y="1517"/>
                  <a:pt x="2802" y="1017"/>
                  <a:pt x="3373" y="857"/>
                </a:cubicBezTo>
                <a:close/>
                <a:moveTo>
                  <a:pt x="4069" y="839"/>
                </a:moveTo>
                <a:cubicBezTo>
                  <a:pt x="4640" y="1000"/>
                  <a:pt x="5050" y="1499"/>
                  <a:pt x="5050" y="2124"/>
                </a:cubicBezTo>
                <a:lnTo>
                  <a:pt x="5050" y="2659"/>
                </a:lnTo>
                <a:lnTo>
                  <a:pt x="3587" y="2659"/>
                </a:lnTo>
                <a:lnTo>
                  <a:pt x="3587" y="1856"/>
                </a:lnTo>
                <a:cubicBezTo>
                  <a:pt x="3587" y="1463"/>
                  <a:pt x="3784" y="1107"/>
                  <a:pt x="4069" y="839"/>
                </a:cubicBezTo>
                <a:close/>
                <a:moveTo>
                  <a:pt x="4925" y="536"/>
                </a:moveTo>
                <a:cubicBezTo>
                  <a:pt x="5657" y="536"/>
                  <a:pt x="6246" y="1124"/>
                  <a:pt x="6246" y="1856"/>
                </a:cubicBezTo>
                <a:lnTo>
                  <a:pt x="6246" y="2659"/>
                </a:lnTo>
                <a:lnTo>
                  <a:pt x="5586" y="2659"/>
                </a:lnTo>
                <a:lnTo>
                  <a:pt x="5586" y="2124"/>
                </a:lnTo>
                <a:cubicBezTo>
                  <a:pt x="5586" y="1463"/>
                  <a:pt x="5247" y="875"/>
                  <a:pt x="4711" y="554"/>
                </a:cubicBezTo>
                <a:cubicBezTo>
                  <a:pt x="4783" y="554"/>
                  <a:pt x="4854" y="536"/>
                  <a:pt x="4925" y="536"/>
                </a:cubicBezTo>
                <a:close/>
                <a:moveTo>
                  <a:pt x="7316" y="4871"/>
                </a:moveTo>
                <a:lnTo>
                  <a:pt x="7691" y="9796"/>
                </a:lnTo>
                <a:lnTo>
                  <a:pt x="6959" y="10528"/>
                </a:lnTo>
                <a:lnTo>
                  <a:pt x="7316" y="4871"/>
                </a:lnTo>
                <a:close/>
                <a:moveTo>
                  <a:pt x="6603" y="3462"/>
                </a:moveTo>
                <a:lnTo>
                  <a:pt x="6139" y="10902"/>
                </a:lnTo>
                <a:lnTo>
                  <a:pt x="804" y="10902"/>
                </a:lnTo>
                <a:lnTo>
                  <a:pt x="1286" y="3462"/>
                </a:lnTo>
                <a:lnTo>
                  <a:pt x="1857" y="3462"/>
                </a:lnTo>
                <a:lnTo>
                  <a:pt x="1857" y="4515"/>
                </a:lnTo>
                <a:cubicBezTo>
                  <a:pt x="1857" y="4675"/>
                  <a:pt x="1981" y="4782"/>
                  <a:pt x="2124" y="4782"/>
                </a:cubicBezTo>
                <a:cubicBezTo>
                  <a:pt x="2267" y="4782"/>
                  <a:pt x="2392" y="4675"/>
                  <a:pt x="2392" y="4515"/>
                </a:cubicBezTo>
                <a:lnTo>
                  <a:pt x="2392" y="3462"/>
                </a:lnTo>
                <a:lnTo>
                  <a:pt x="5050" y="3462"/>
                </a:lnTo>
                <a:lnTo>
                  <a:pt x="5050" y="4515"/>
                </a:lnTo>
                <a:cubicBezTo>
                  <a:pt x="5050" y="4675"/>
                  <a:pt x="5175" y="4782"/>
                  <a:pt x="5318" y="4782"/>
                </a:cubicBezTo>
                <a:cubicBezTo>
                  <a:pt x="5479" y="4782"/>
                  <a:pt x="5586" y="4675"/>
                  <a:pt x="5586" y="4515"/>
                </a:cubicBezTo>
                <a:lnTo>
                  <a:pt x="5586" y="3462"/>
                </a:lnTo>
                <a:close/>
                <a:moveTo>
                  <a:pt x="4925" y="0"/>
                </a:moveTo>
                <a:cubicBezTo>
                  <a:pt x="4569" y="0"/>
                  <a:pt x="4230" y="107"/>
                  <a:pt x="3962" y="286"/>
                </a:cubicBezTo>
                <a:cubicBezTo>
                  <a:pt x="3873" y="268"/>
                  <a:pt x="3801" y="268"/>
                  <a:pt x="3730" y="268"/>
                </a:cubicBezTo>
                <a:cubicBezTo>
                  <a:pt x="2695" y="268"/>
                  <a:pt x="1857" y="1107"/>
                  <a:pt x="1857" y="2124"/>
                </a:cubicBezTo>
                <a:lnTo>
                  <a:pt x="1857" y="2659"/>
                </a:lnTo>
                <a:lnTo>
                  <a:pt x="1036" y="2659"/>
                </a:lnTo>
                <a:cubicBezTo>
                  <a:pt x="768" y="2659"/>
                  <a:pt x="518" y="2873"/>
                  <a:pt x="500" y="3159"/>
                </a:cubicBezTo>
                <a:lnTo>
                  <a:pt x="19" y="11134"/>
                </a:lnTo>
                <a:cubicBezTo>
                  <a:pt x="1" y="11455"/>
                  <a:pt x="233" y="11687"/>
                  <a:pt x="536" y="11687"/>
                </a:cubicBezTo>
                <a:lnTo>
                  <a:pt x="6710" y="11687"/>
                </a:lnTo>
                <a:cubicBezTo>
                  <a:pt x="6852" y="11687"/>
                  <a:pt x="6995" y="11634"/>
                  <a:pt x="7084" y="11527"/>
                </a:cubicBezTo>
                <a:lnTo>
                  <a:pt x="8351" y="10278"/>
                </a:lnTo>
                <a:cubicBezTo>
                  <a:pt x="8458" y="10171"/>
                  <a:pt x="8530" y="10010"/>
                  <a:pt x="8512" y="9867"/>
                </a:cubicBezTo>
                <a:lnTo>
                  <a:pt x="7977" y="3159"/>
                </a:lnTo>
                <a:cubicBezTo>
                  <a:pt x="7977" y="2891"/>
                  <a:pt x="7727" y="2659"/>
                  <a:pt x="7459" y="2659"/>
                </a:cubicBezTo>
                <a:lnTo>
                  <a:pt x="6781" y="2659"/>
                </a:lnTo>
                <a:lnTo>
                  <a:pt x="6781" y="1856"/>
                </a:lnTo>
                <a:cubicBezTo>
                  <a:pt x="6781" y="839"/>
                  <a:pt x="5960" y="0"/>
                  <a:pt x="492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283" name="Google Shape;1283;p43"/>
          <p:cNvGrpSpPr/>
          <p:nvPr/>
        </p:nvGrpSpPr>
        <p:grpSpPr>
          <a:xfrm>
            <a:off x="3001577" y="5860339"/>
            <a:ext cx="325576" cy="362441"/>
            <a:chOff x="3081775" y="1061400"/>
            <a:chExt cx="246275" cy="265875"/>
          </a:xfrm>
        </p:grpSpPr>
        <p:sp>
          <p:nvSpPr>
            <p:cNvPr id="1284" name="Google Shape;1284;p43"/>
            <p:cNvSpPr/>
            <p:nvPr/>
          </p:nvSpPr>
          <p:spPr>
            <a:xfrm>
              <a:off x="3081775" y="1061400"/>
              <a:ext cx="246275" cy="225750"/>
            </a:xfrm>
            <a:custGeom>
              <a:rect b="b" l="l" r="r" t="t"/>
              <a:pathLst>
                <a:path extrusionOk="0" h="9030" w="9851">
                  <a:moveTo>
                    <a:pt x="3070" y="2124"/>
                  </a:moveTo>
                  <a:lnTo>
                    <a:pt x="3070" y="3052"/>
                  </a:lnTo>
                  <a:lnTo>
                    <a:pt x="1607" y="3052"/>
                  </a:lnTo>
                  <a:lnTo>
                    <a:pt x="1607" y="2124"/>
                  </a:lnTo>
                  <a:close/>
                  <a:moveTo>
                    <a:pt x="5068" y="2124"/>
                  </a:moveTo>
                  <a:lnTo>
                    <a:pt x="5068" y="3052"/>
                  </a:lnTo>
                  <a:lnTo>
                    <a:pt x="3605" y="3052"/>
                  </a:lnTo>
                  <a:lnTo>
                    <a:pt x="3605" y="2124"/>
                  </a:lnTo>
                  <a:close/>
                  <a:moveTo>
                    <a:pt x="7067" y="2124"/>
                  </a:moveTo>
                  <a:lnTo>
                    <a:pt x="7067" y="3052"/>
                  </a:lnTo>
                  <a:lnTo>
                    <a:pt x="5603" y="3052"/>
                  </a:lnTo>
                  <a:lnTo>
                    <a:pt x="5603" y="2124"/>
                  </a:lnTo>
                  <a:close/>
                  <a:moveTo>
                    <a:pt x="9065" y="2124"/>
                  </a:moveTo>
                  <a:lnTo>
                    <a:pt x="9065" y="3052"/>
                  </a:lnTo>
                  <a:lnTo>
                    <a:pt x="7584" y="3052"/>
                  </a:lnTo>
                  <a:lnTo>
                    <a:pt x="7584" y="2124"/>
                  </a:lnTo>
                  <a:close/>
                  <a:moveTo>
                    <a:pt x="3070" y="3587"/>
                  </a:moveTo>
                  <a:lnTo>
                    <a:pt x="3070" y="4515"/>
                  </a:lnTo>
                  <a:lnTo>
                    <a:pt x="1607" y="4515"/>
                  </a:lnTo>
                  <a:lnTo>
                    <a:pt x="1607" y="3587"/>
                  </a:lnTo>
                  <a:close/>
                  <a:moveTo>
                    <a:pt x="5068" y="3587"/>
                  </a:moveTo>
                  <a:lnTo>
                    <a:pt x="5068" y="4515"/>
                  </a:lnTo>
                  <a:lnTo>
                    <a:pt x="3605" y="4515"/>
                  </a:lnTo>
                  <a:lnTo>
                    <a:pt x="3605" y="3587"/>
                  </a:lnTo>
                  <a:close/>
                  <a:moveTo>
                    <a:pt x="7067" y="3587"/>
                  </a:moveTo>
                  <a:lnTo>
                    <a:pt x="7067" y="4515"/>
                  </a:lnTo>
                  <a:lnTo>
                    <a:pt x="5603" y="4515"/>
                  </a:lnTo>
                  <a:lnTo>
                    <a:pt x="5603" y="3587"/>
                  </a:lnTo>
                  <a:close/>
                  <a:moveTo>
                    <a:pt x="9065" y="3587"/>
                  </a:moveTo>
                  <a:lnTo>
                    <a:pt x="9065" y="4515"/>
                  </a:lnTo>
                  <a:lnTo>
                    <a:pt x="7584" y="4515"/>
                  </a:lnTo>
                  <a:lnTo>
                    <a:pt x="7584" y="3587"/>
                  </a:lnTo>
                  <a:close/>
                  <a:moveTo>
                    <a:pt x="9065" y="5050"/>
                  </a:moveTo>
                  <a:lnTo>
                    <a:pt x="9065" y="5639"/>
                  </a:lnTo>
                  <a:lnTo>
                    <a:pt x="7584" y="5782"/>
                  </a:lnTo>
                  <a:lnTo>
                    <a:pt x="7584" y="5050"/>
                  </a:lnTo>
                  <a:close/>
                  <a:moveTo>
                    <a:pt x="7067" y="5050"/>
                  </a:moveTo>
                  <a:lnTo>
                    <a:pt x="7067" y="5817"/>
                  </a:lnTo>
                  <a:lnTo>
                    <a:pt x="5603" y="5960"/>
                  </a:lnTo>
                  <a:lnTo>
                    <a:pt x="5603" y="5050"/>
                  </a:lnTo>
                  <a:close/>
                  <a:moveTo>
                    <a:pt x="5068" y="5050"/>
                  </a:moveTo>
                  <a:lnTo>
                    <a:pt x="5068" y="6014"/>
                  </a:lnTo>
                  <a:lnTo>
                    <a:pt x="3605" y="6139"/>
                  </a:lnTo>
                  <a:lnTo>
                    <a:pt x="3605" y="5050"/>
                  </a:lnTo>
                  <a:close/>
                  <a:moveTo>
                    <a:pt x="3070" y="5050"/>
                  </a:moveTo>
                  <a:lnTo>
                    <a:pt x="3070" y="6174"/>
                  </a:lnTo>
                  <a:lnTo>
                    <a:pt x="1607" y="6317"/>
                  </a:lnTo>
                  <a:lnTo>
                    <a:pt x="1607" y="5050"/>
                  </a:lnTo>
                  <a:close/>
                  <a:moveTo>
                    <a:pt x="411" y="1"/>
                  </a:moveTo>
                  <a:cubicBezTo>
                    <a:pt x="179" y="1"/>
                    <a:pt x="1" y="179"/>
                    <a:pt x="1" y="393"/>
                  </a:cubicBezTo>
                  <a:cubicBezTo>
                    <a:pt x="1" y="625"/>
                    <a:pt x="179" y="804"/>
                    <a:pt x="411" y="804"/>
                  </a:cubicBezTo>
                  <a:cubicBezTo>
                    <a:pt x="643" y="804"/>
                    <a:pt x="804" y="964"/>
                    <a:pt x="804" y="1196"/>
                  </a:cubicBezTo>
                  <a:lnTo>
                    <a:pt x="804" y="7834"/>
                  </a:lnTo>
                  <a:cubicBezTo>
                    <a:pt x="804" y="8512"/>
                    <a:pt x="1339" y="9029"/>
                    <a:pt x="1999" y="9029"/>
                  </a:cubicBezTo>
                  <a:lnTo>
                    <a:pt x="9457" y="9029"/>
                  </a:lnTo>
                  <a:cubicBezTo>
                    <a:pt x="9689" y="9029"/>
                    <a:pt x="9850" y="8868"/>
                    <a:pt x="9850" y="8637"/>
                  </a:cubicBezTo>
                  <a:cubicBezTo>
                    <a:pt x="9850" y="8405"/>
                    <a:pt x="9689" y="8244"/>
                    <a:pt x="9457" y="8244"/>
                  </a:cubicBezTo>
                  <a:lnTo>
                    <a:pt x="1999" y="8244"/>
                  </a:lnTo>
                  <a:cubicBezTo>
                    <a:pt x="1785" y="8244"/>
                    <a:pt x="1607" y="8066"/>
                    <a:pt x="1607" y="7834"/>
                  </a:cubicBezTo>
                  <a:lnTo>
                    <a:pt x="1607" y="7102"/>
                  </a:lnTo>
                  <a:lnTo>
                    <a:pt x="9850" y="6370"/>
                  </a:lnTo>
                  <a:lnTo>
                    <a:pt x="9850" y="1321"/>
                  </a:lnTo>
                  <a:lnTo>
                    <a:pt x="1607" y="1321"/>
                  </a:lnTo>
                  <a:lnTo>
                    <a:pt x="1607" y="1196"/>
                  </a:lnTo>
                  <a:cubicBezTo>
                    <a:pt x="1607" y="536"/>
                    <a:pt x="1071" y="1"/>
                    <a:pt x="41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85" name="Google Shape;1285;p43"/>
            <p:cNvSpPr/>
            <p:nvPr/>
          </p:nvSpPr>
          <p:spPr>
            <a:xfrm>
              <a:off x="3121925" y="1287125"/>
              <a:ext cx="39725" cy="40150"/>
            </a:xfrm>
            <a:custGeom>
              <a:rect b="b" l="l" r="r" t="t"/>
              <a:pathLst>
                <a:path extrusionOk="0" h="1606" w="1589">
                  <a:moveTo>
                    <a:pt x="786" y="0"/>
                  </a:moveTo>
                  <a:cubicBezTo>
                    <a:pt x="358" y="0"/>
                    <a:pt x="1" y="357"/>
                    <a:pt x="1" y="803"/>
                  </a:cubicBezTo>
                  <a:cubicBezTo>
                    <a:pt x="1" y="1249"/>
                    <a:pt x="358" y="1606"/>
                    <a:pt x="786" y="1606"/>
                  </a:cubicBezTo>
                  <a:cubicBezTo>
                    <a:pt x="1232" y="1606"/>
                    <a:pt x="1589" y="1249"/>
                    <a:pt x="1589" y="803"/>
                  </a:cubicBezTo>
                  <a:cubicBezTo>
                    <a:pt x="1589" y="357"/>
                    <a:pt x="1232" y="0"/>
                    <a:pt x="78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86" name="Google Shape;1286;p43"/>
            <p:cNvSpPr/>
            <p:nvPr/>
          </p:nvSpPr>
          <p:spPr>
            <a:xfrm>
              <a:off x="3268250" y="1287125"/>
              <a:ext cx="40150" cy="40150"/>
            </a:xfrm>
            <a:custGeom>
              <a:rect b="b" l="l" r="r" t="t"/>
              <a:pathLst>
                <a:path extrusionOk="0" h="1606" w="1606">
                  <a:moveTo>
                    <a:pt x="803" y="0"/>
                  </a:moveTo>
                  <a:cubicBezTo>
                    <a:pt x="357" y="0"/>
                    <a:pt x="0" y="357"/>
                    <a:pt x="0" y="803"/>
                  </a:cubicBezTo>
                  <a:cubicBezTo>
                    <a:pt x="0" y="1249"/>
                    <a:pt x="357" y="1606"/>
                    <a:pt x="803" y="1606"/>
                  </a:cubicBezTo>
                  <a:cubicBezTo>
                    <a:pt x="1231" y="1606"/>
                    <a:pt x="1606" y="1249"/>
                    <a:pt x="1606" y="803"/>
                  </a:cubicBezTo>
                  <a:cubicBezTo>
                    <a:pt x="1606" y="357"/>
                    <a:pt x="1231"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287" name="Google Shape;1287;p43"/>
          <p:cNvGrpSpPr/>
          <p:nvPr/>
        </p:nvGrpSpPr>
        <p:grpSpPr>
          <a:xfrm>
            <a:off x="3541288" y="5902459"/>
            <a:ext cx="369202" cy="325941"/>
            <a:chOff x="2847150" y="1805000"/>
            <a:chExt cx="279275" cy="239100"/>
          </a:xfrm>
        </p:grpSpPr>
        <p:sp>
          <p:nvSpPr>
            <p:cNvPr id="1288" name="Google Shape;1288;p43"/>
            <p:cNvSpPr/>
            <p:nvPr/>
          </p:nvSpPr>
          <p:spPr>
            <a:xfrm>
              <a:off x="2847150" y="1805000"/>
              <a:ext cx="279275" cy="145450"/>
            </a:xfrm>
            <a:custGeom>
              <a:rect b="b" l="l" r="r" t="t"/>
              <a:pathLst>
                <a:path extrusionOk="0" h="5818" w="11171">
                  <a:moveTo>
                    <a:pt x="5585" y="0"/>
                  </a:moveTo>
                  <a:lnTo>
                    <a:pt x="1" y="5317"/>
                  </a:lnTo>
                  <a:lnTo>
                    <a:pt x="607" y="5817"/>
                  </a:lnTo>
                  <a:lnTo>
                    <a:pt x="5585" y="1089"/>
                  </a:lnTo>
                  <a:lnTo>
                    <a:pt x="10563" y="5817"/>
                  </a:lnTo>
                  <a:lnTo>
                    <a:pt x="11170" y="5317"/>
                  </a:lnTo>
                  <a:lnTo>
                    <a:pt x="5585"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89" name="Google Shape;1289;p43"/>
            <p:cNvSpPr/>
            <p:nvPr/>
          </p:nvSpPr>
          <p:spPr>
            <a:xfrm>
              <a:off x="2887300" y="1850950"/>
              <a:ext cx="199425" cy="193150"/>
            </a:xfrm>
            <a:custGeom>
              <a:rect b="b" l="l" r="r" t="t"/>
              <a:pathLst>
                <a:path extrusionOk="0" h="7726" w="7977">
                  <a:moveTo>
                    <a:pt x="3979" y="0"/>
                  </a:moveTo>
                  <a:lnTo>
                    <a:pt x="0" y="3783"/>
                  </a:lnTo>
                  <a:lnTo>
                    <a:pt x="0" y="7726"/>
                  </a:lnTo>
                  <a:lnTo>
                    <a:pt x="3176" y="7726"/>
                  </a:lnTo>
                  <a:lnTo>
                    <a:pt x="3176" y="4407"/>
                  </a:lnTo>
                  <a:lnTo>
                    <a:pt x="4782" y="4407"/>
                  </a:lnTo>
                  <a:lnTo>
                    <a:pt x="4782" y="7726"/>
                  </a:lnTo>
                  <a:lnTo>
                    <a:pt x="7976" y="7726"/>
                  </a:lnTo>
                  <a:lnTo>
                    <a:pt x="7976" y="3783"/>
                  </a:lnTo>
                  <a:lnTo>
                    <a:pt x="3979"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290" name="Google Shape;1290;p43"/>
          <p:cNvSpPr/>
          <p:nvPr/>
        </p:nvSpPr>
        <p:spPr>
          <a:xfrm>
            <a:off x="4123609" y="5952235"/>
            <a:ext cx="386850" cy="190371"/>
          </a:xfrm>
          <a:custGeom>
            <a:rect b="b" l="l" r="r" t="t"/>
            <a:pathLst>
              <a:path extrusionOk="0" h="5586" w="11705">
                <a:moveTo>
                  <a:pt x="1588" y="1999"/>
                </a:moveTo>
                <a:cubicBezTo>
                  <a:pt x="2034" y="1999"/>
                  <a:pt x="2391" y="2356"/>
                  <a:pt x="2391" y="2784"/>
                </a:cubicBezTo>
                <a:cubicBezTo>
                  <a:pt x="2391" y="3230"/>
                  <a:pt x="2034" y="3587"/>
                  <a:pt x="1588" y="3587"/>
                </a:cubicBezTo>
                <a:cubicBezTo>
                  <a:pt x="1160" y="3587"/>
                  <a:pt x="803" y="3230"/>
                  <a:pt x="803" y="2784"/>
                </a:cubicBezTo>
                <a:cubicBezTo>
                  <a:pt x="803" y="2356"/>
                  <a:pt x="1160" y="1999"/>
                  <a:pt x="1588" y="1999"/>
                </a:cubicBezTo>
                <a:close/>
                <a:moveTo>
                  <a:pt x="2784" y="0"/>
                </a:moveTo>
                <a:cubicBezTo>
                  <a:pt x="1249" y="0"/>
                  <a:pt x="0" y="1249"/>
                  <a:pt x="0" y="2784"/>
                </a:cubicBezTo>
                <a:cubicBezTo>
                  <a:pt x="0" y="4336"/>
                  <a:pt x="1249" y="5585"/>
                  <a:pt x="2784" y="5585"/>
                </a:cubicBezTo>
                <a:cubicBezTo>
                  <a:pt x="3854" y="5585"/>
                  <a:pt x="4782" y="4996"/>
                  <a:pt x="5246" y="4122"/>
                </a:cubicBezTo>
                <a:lnTo>
                  <a:pt x="6120" y="4122"/>
                </a:lnTo>
                <a:lnTo>
                  <a:pt x="6638" y="3587"/>
                </a:lnTo>
                <a:lnTo>
                  <a:pt x="7173" y="4122"/>
                </a:lnTo>
                <a:lnTo>
                  <a:pt x="8047" y="3248"/>
                </a:lnTo>
                <a:lnTo>
                  <a:pt x="8904" y="4122"/>
                </a:lnTo>
                <a:lnTo>
                  <a:pt x="9778" y="3248"/>
                </a:lnTo>
                <a:lnTo>
                  <a:pt x="10634" y="4122"/>
                </a:lnTo>
                <a:lnTo>
                  <a:pt x="11705" y="2784"/>
                </a:lnTo>
                <a:lnTo>
                  <a:pt x="10634" y="1463"/>
                </a:lnTo>
                <a:lnTo>
                  <a:pt x="5246" y="1463"/>
                </a:lnTo>
                <a:cubicBezTo>
                  <a:pt x="4782" y="589"/>
                  <a:pt x="3854" y="0"/>
                  <a:pt x="2784"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291" name="Google Shape;1291;p43"/>
          <p:cNvGrpSpPr/>
          <p:nvPr/>
        </p:nvGrpSpPr>
        <p:grpSpPr>
          <a:xfrm>
            <a:off x="4727082" y="5846716"/>
            <a:ext cx="352082" cy="363054"/>
            <a:chOff x="6435300" y="1095300"/>
            <a:chExt cx="266325" cy="266325"/>
          </a:xfrm>
        </p:grpSpPr>
        <p:sp>
          <p:nvSpPr>
            <p:cNvPr id="1292" name="Google Shape;1292;p43"/>
            <p:cNvSpPr/>
            <p:nvPr/>
          </p:nvSpPr>
          <p:spPr>
            <a:xfrm>
              <a:off x="6444225" y="1095300"/>
              <a:ext cx="247150" cy="266325"/>
            </a:xfrm>
            <a:custGeom>
              <a:rect b="b" l="l" r="r" t="t"/>
              <a:pathLst>
                <a:path extrusionOk="0" h="10653" w="9886">
                  <a:moveTo>
                    <a:pt x="4961" y="1607"/>
                  </a:moveTo>
                  <a:cubicBezTo>
                    <a:pt x="5122" y="1607"/>
                    <a:pt x="5229" y="1731"/>
                    <a:pt x="5229" y="1856"/>
                  </a:cubicBezTo>
                  <a:cubicBezTo>
                    <a:pt x="5229" y="2017"/>
                    <a:pt x="5122" y="2124"/>
                    <a:pt x="4961" y="2124"/>
                  </a:cubicBezTo>
                  <a:cubicBezTo>
                    <a:pt x="4818" y="2124"/>
                    <a:pt x="4693" y="2017"/>
                    <a:pt x="4693" y="1856"/>
                  </a:cubicBezTo>
                  <a:cubicBezTo>
                    <a:pt x="4693" y="1731"/>
                    <a:pt x="4818" y="1607"/>
                    <a:pt x="4961" y="1607"/>
                  </a:cubicBezTo>
                  <a:close/>
                  <a:moveTo>
                    <a:pt x="4961" y="1"/>
                  </a:moveTo>
                  <a:cubicBezTo>
                    <a:pt x="4747" y="1"/>
                    <a:pt x="4568" y="179"/>
                    <a:pt x="4568" y="393"/>
                  </a:cubicBezTo>
                  <a:lnTo>
                    <a:pt x="4568" y="1178"/>
                  </a:lnTo>
                  <a:cubicBezTo>
                    <a:pt x="4444" y="1232"/>
                    <a:pt x="4337" y="1357"/>
                    <a:pt x="4265" y="1464"/>
                  </a:cubicBezTo>
                  <a:lnTo>
                    <a:pt x="839" y="1464"/>
                  </a:lnTo>
                  <a:cubicBezTo>
                    <a:pt x="607" y="1464"/>
                    <a:pt x="429" y="1642"/>
                    <a:pt x="429" y="1856"/>
                  </a:cubicBezTo>
                  <a:cubicBezTo>
                    <a:pt x="429" y="2053"/>
                    <a:pt x="572" y="2231"/>
                    <a:pt x="768" y="2249"/>
                  </a:cubicBezTo>
                  <a:lnTo>
                    <a:pt x="1" y="6121"/>
                  </a:lnTo>
                  <a:lnTo>
                    <a:pt x="554" y="6121"/>
                  </a:lnTo>
                  <a:lnTo>
                    <a:pt x="1143" y="3087"/>
                  </a:lnTo>
                  <a:lnTo>
                    <a:pt x="1892" y="6121"/>
                  </a:lnTo>
                  <a:lnTo>
                    <a:pt x="2427" y="6121"/>
                  </a:lnTo>
                  <a:lnTo>
                    <a:pt x="1464" y="2267"/>
                  </a:lnTo>
                  <a:lnTo>
                    <a:pt x="4265" y="2267"/>
                  </a:lnTo>
                  <a:cubicBezTo>
                    <a:pt x="4337" y="2392"/>
                    <a:pt x="4426" y="2499"/>
                    <a:pt x="4551" y="2570"/>
                  </a:cubicBezTo>
                  <a:lnTo>
                    <a:pt x="4551" y="9315"/>
                  </a:lnTo>
                  <a:lnTo>
                    <a:pt x="3623" y="9315"/>
                  </a:lnTo>
                  <a:cubicBezTo>
                    <a:pt x="3480" y="9315"/>
                    <a:pt x="3355" y="9439"/>
                    <a:pt x="3355" y="9582"/>
                  </a:cubicBezTo>
                  <a:lnTo>
                    <a:pt x="3355" y="9850"/>
                  </a:lnTo>
                  <a:lnTo>
                    <a:pt x="1767" y="9850"/>
                  </a:lnTo>
                  <a:lnTo>
                    <a:pt x="1767" y="10653"/>
                  </a:lnTo>
                  <a:lnTo>
                    <a:pt x="8155" y="10653"/>
                  </a:lnTo>
                  <a:lnTo>
                    <a:pt x="8155" y="9850"/>
                  </a:lnTo>
                  <a:lnTo>
                    <a:pt x="6567" y="9850"/>
                  </a:lnTo>
                  <a:lnTo>
                    <a:pt x="6567" y="9582"/>
                  </a:lnTo>
                  <a:cubicBezTo>
                    <a:pt x="6567" y="9439"/>
                    <a:pt x="6442" y="9315"/>
                    <a:pt x="6299" y="9315"/>
                  </a:cubicBezTo>
                  <a:lnTo>
                    <a:pt x="5354" y="9315"/>
                  </a:lnTo>
                  <a:lnTo>
                    <a:pt x="5354" y="2570"/>
                  </a:lnTo>
                  <a:cubicBezTo>
                    <a:pt x="5478" y="2499"/>
                    <a:pt x="5603" y="2392"/>
                    <a:pt x="5657" y="2267"/>
                  </a:cubicBezTo>
                  <a:lnTo>
                    <a:pt x="8208" y="2267"/>
                  </a:lnTo>
                  <a:lnTo>
                    <a:pt x="7459" y="6121"/>
                  </a:lnTo>
                  <a:lnTo>
                    <a:pt x="8012" y="6121"/>
                  </a:lnTo>
                  <a:lnTo>
                    <a:pt x="8601" y="3087"/>
                  </a:lnTo>
                  <a:lnTo>
                    <a:pt x="9350" y="6121"/>
                  </a:lnTo>
                  <a:lnTo>
                    <a:pt x="9886" y="6121"/>
                  </a:lnTo>
                  <a:lnTo>
                    <a:pt x="8922" y="2267"/>
                  </a:lnTo>
                  <a:lnTo>
                    <a:pt x="9083" y="2267"/>
                  </a:lnTo>
                  <a:cubicBezTo>
                    <a:pt x="9315" y="2267"/>
                    <a:pt x="9493" y="2088"/>
                    <a:pt x="9493" y="1856"/>
                  </a:cubicBezTo>
                  <a:cubicBezTo>
                    <a:pt x="9493" y="1642"/>
                    <a:pt x="9315" y="1464"/>
                    <a:pt x="9083" y="1464"/>
                  </a:cubicBezTo>
                  <a:lnTo>
                    <a:pt x="5657" y="1464"/>
                  </a:lnTo>
                  <a:cubicBezTo>
                    <a:pt x="5603" y="1357"/>
                    <a:pt x="5478" y="1232"/>
                    <a:pt x="5354" y="1178"/>
                  </a:cubicBezTo>
                  <a:lnTo>
                    <a:pt x="5354" y="393"/>
                  </a:lnTo>
                  <a:cubicBezTo>
                    <a:pt x="5354" y="179"/>
                    <a:pt x="5193" y="1"/>
                    <a:pt x="496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93" name="Google Shape;1293;p43"/>
            <p:cNvSpPr/>
            <p:nvPr/>
          </p:nvSpPr>
          <p:spPr>
            <a:xfrm>
              <a:off x="6435300" y="1258125"/>
              <a:ext cx="79875" cy="20100"/>
            </a:xfrm>
            <a:custGeom>
              <a:rect b="b" l="l" r="r" t="t"/>
              <a:pathLst>
                <a:path extrusionOk="0" h="804" w="3195">
                  <a:moveTo>
                    <a:pt x="1" y="0"/>
                  </a:moveTo>
                  <a:cubicBezTo>
                    <a:pt x="1" y="446"/>
                    <a:pt x="715" y="803"/>
                    <a:pt x="1589" y="803"/>
                  </a:cubicBezTo>
                  <a:cubicBezTo>
                    <a:pt x="2481" y="803"/>
                    <a:pt x="3195" y="446"/>
                    <a:pt x="319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94" name="Google Shape;1294;p43"/>
            <p:cNvSpPr/>
            <p:nvPr/>
          </p:nvSpPr>
          <p:spPr>
            <a:xfrm>
              <a:off x="6621325" y="1258125"/>
              <a:ext cx="80300" cy="20100"/>
            </a:xfrm>
            <a:custGeom>
              <a:rect b="b" l="l" r="r" t="t"/>
              <a:pathLst>
                <a:path extrusionOk="0" h="804" w="3212">
                  <a:moveTo>
                    <a:pt x="0" y="0"/>
                  </a:moveTo>
                  <a:cubicBezTo>
                    <a:pt x="0" y="446"/>
                    <a:pt x="732" y="803"/>
                    <a:pt x="1606" y="803"/>
                  </a:cubicBezTo>
                  <a:cubicBezTo>
                    <a:pt x="2480" y="803"/>
                    <a:pt x="3212" y="446"/>
                    <a:pt x="321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295" name="Google Shape;1295;p43"/>
          <p:cNvSpPr/>
          <p:nvPr/>
        </p:nvSpPr>
        <p:spPr>
          <a:xfrm>
            <a:off x="5290932" y="5860904"/>
            <a:ext cx="246520" cy="331428"/>
          </a:xfrm>
          <a:custGeom>
            <a:rect b="b" l="l" r="r" t="t"/>
            <a:pathLst>
              <a:path extrusionOk="0" h="9725" w="7459">
                <a:moveTo>
                  <a:pt x="3729" y="804"/>
                </a:moveTo>
                <a:cubicBezTo>
                  <a:pt x="4835" y="804"/>
                  <a:pt x="5728" y="1696"/>
                  <a:pt x="5728" y="2802"/>
                </a:cubicBezTo>
                <a:lnTo>
                  <a:pt x="5728" y="4283"/>
                </a:lnTo>
                <a:lnTo>
                  <a:pt x="3729" y="4122"/>
                </a:lnTo>
                <a:lnTo>
                  <a:pt x="1731" y="4283"/>
                </a:lnTo>
                <a:lnTo>
                  <a:pt x="1731" y="2802"/>
                </a:lnTo>
                <a:cubicBezTo>
                  <a:pt x="1731" y="1696"/>
                  <a:pt x="2641" y="804"/>
                  <a:pt x="3729" y="804"/>
                </a:cubicBezTo>
                <a:close/>
                <a:moveTo>
                  <a:pt x="3729" y="6121"/>
                </a:moveTo>
                <a:cubicBezTo>
                  <a:pt x="4175" y="6121"/>
                  <a:pt x="4532" y="6495"/>
                  <a:pt x="4532" y="6924"/>
                </a:cubicBezTo>
                <a:cubicBezTo>
                  <a:pt x="4532" y="7263"/>
                  <a:pt x="4300" y="7566"/>
                  <a:pt x="3997" y="7691"/>
                </a:cubicBezTo>
                <a:lnTo>
                  <a:pt x="3997" y="8387"/>
                </a:lnTo>
                <a:lnTo>
                  <a:pt x="3462" y="8387"/>
                </a:lnTo>
                <a:lnTo>
                  <a:pt x="3462" y="7691"/>
                </a:lnTo>
                <a:cubicBezTo>
                  <a:pt x="3158" y="7584"/>
                  <a:pt x="2926" y="7280"/>
                  <a:pt x="2926" y="6924"/>
                </a:cubicBezTo>
                <a:cubicBezTo>
                  <a:pt x="2926" y="6495"/>
                  <a:pt x="3301" y="6121"/>
                  <a:pt x="3729" y="6121"/>
                </a:cubicBezTo>
                <a:close/>
                <a:moveTo>
                  <a:pt x="3729" y="1"/>
                </a:moveTo>
                <a:cubicBezTo>
                  <a:pt x="2195" y="1"/>
                  <a:pt x="928" y="1267"/>
                  <a:pt x="928" y="2802"/>
                </a:cubicBezTo>
                <a:lnTo>
                  <a:pt x="928" y="4336"/>
                </a:lnTo>
                <a:lnTo>
                  <a:pt x="0" y="4390"/>
                </a:lnTo>
                <a:lnTo>
                  <a:pt x="0" y="9457"/>
                </a:lnTo>
                <a:lnTo>
                  <a:pt x="3729" y="9725"/>
                </a:lnTo>
                <a:lnTo>
                  <a:pt x="7458" y="9457"/>
                </a:lnTo>
                <a:lnTo>
                  <a:pt x="7458" y="4390"/>
                </a:lnTo>
                <a:lnTo>
                  <a:pt x="6530" y="4336"/>
                </a:lnTo>
                <a:lnTo>
                  <a:pt x="6530" y="2802"/>
                </a:lnTo>
                <a:cubicBezTo>
                  <a:pt x="6530" y="1267"/>
                  <a:pt x="5281" y="1"/>
                  <a:pt x="372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96" name="Google Shape;1296;p43"/>
          <p:cNvSpPr/>
          <p:nvPr/>
        </p:nvSpPr>
        <p:spPr>
          <a:xfrm>
            <a:off x="5751682" y="5832597"/>
            <a:ext cx="312554" cy="308935"/>
          </a:xfrm>
          <a:custGeom>
            <a:rect b="b" l="l" r="r" t="t"/>
            <a:pathLst>
              <a:path extrusionOk="0" h="9065" w="9457">
                <a:moveTo>
                  <a:pt x="9457" y="1"/>
                </a:moveTo>
                <a:cubicBezTo>
                  <a:pt x="9456" y="1"/>
                  <a:pt x="6537" y="806"/>
                  <a:pt x="4571" y="806"/>
                </a:cubicBezTo>
                <a:cubicBezTo>
                  <a:pt x="4509" y="806"/>
                  <a:pt x="4449" y="805"/>
                  <a:pt x="4389" y="804"/>
                </a:cubicBezTo>
                <a:cubicBezTo>
                  <a:pt x="2337" y="804"/>
                  <a:pt x="660" y="2463"/>
                  <a:pt x="660" y="4515"/>
                </a:cubicBezTo>
                <a:cubicBezTo>
                  <a:pt x="660" y="5175"/>
                  <a:pt x="839" y="5782"/>
                  <a:pt x="1124" y="6317"/>
                </a:cubicBezTo>
                <a:cubicBezTo>
                  <a:pt x="1410" y="6032"/>
                  <a:pt x="1731" y="5728"/>
                  <a:pt x="2052" y="5425"/>
                </a:cubicBezTo>
                <a:cubicBezTo>
                  <a:pt x="2891" y="4622"/>
                  <a:pt x="3872" y="3837"/>
                  <a:pt x="4693" y="3248"/>
                </a:cubicBezTo>
                <a:cubicBezTo>
                  <a:pt x="4764" y="3212"/>
                  <a:pt x="4818" y="3177"/>
                  <a:pt x="4871" y="3177"/>
                </a:cubicBezTo>
                <a:cubicBezTo>
                  <a:pt x="5032" y="3177"/>
                  <a:pt x="5139" y="3302"/>
                  <a:pt x="5139" y="3444"/>
                </a:cubicBezTo>
                <a:cubicBezTo>
                  <a:pt x="5139" y="3534"/>
                  <a:pt x="5103" y="3605"/>
                  <a:pt x="5032" y="3658"/>
                </a:cubicBezTo>
                <a:cubicBezTo>
                  <a:pt x="3854" y="4515"/>
                  <a:pt x="2284" y="5817"/>
                  <a:pt x="1213" y="7031"/>
                </a:cubicBezTo>
                <a:cubicBezTo>
                  <a:pt x="1213" y="7031"/>
                  <a:pt x="1071" y="7173"/>
                  <a:pt x="999" y="7263"/>
                </a:cubicBezTo>
                <a:cubicBezTo>
                  <a:pt x="393" y="7976"/>
                  <a:pt x="0" y="8619"/>
                  <a:pt x="0" y="9065"/>
                </a:cubicBezTo>
                <a:lnTo>
                  <a:pt x="803" y="9065"/>
                </a:lnTo>
                <a:cubicBezTo>
                  <a:pt x="803" y="8761"/>
                  <a:pt x="1267" y="8137"/>
                  <a:pt x="1981" y="7370"/>
                </a:cubicBezTo>
                <a:cubicBezTo>
                  <a:pt x="2623" y="7923"/>
                  <a:pt x="3462" y="8262"/>
                  <a:pt x="4389" y="8262"/>
                </a:cubicBezTo>
                <a:cubicBezTo>
                  <a:pt x="5067" y="8262"/>
                  <a:pt x="5692" y="8083"/>
                  <a:pt x="6245" y="7780"/>
                </a:cubicBezTo>
                <a:cubicBezTo>
                  <a:pt x="9100" y="6192"/>
                  <a:pt x="9457" y="3266"/>
                  <a:pt x="945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297" name="Google Shape;1297;p43"/>
          <p:cNvGrpSpPr/>
          <p:nvPr/>
        </p:nvGrpSpPr>
        <p:grpSpPr>
          <a:xfrm>
            <a:off x="6280151" y="5841780"/>
            <a:ext cx="301350" cy="363054"/>
            <a:chOff x="4506525" y="1060950"/>
            <a:chExt cx="227950" cy="266325"/>
          </a:xfrm>
        </p:grpSpPr>
        <p:sp>
          <p:nvSpPr>
            <p:cNvPr id="1298" name="Google Shape;1298;p43"/>
            <p:cNvSpPr/>
            <p:nvPr/>
          </p:nvSpPr>
          <p:spPr>
            <a:xfrm>
              <a:off x="4603750" y="1143925"/>
              <a:ext cx="13425" cy="13400"/>
            </a:xfrm>
            <a:custGeom>
              <a:rect b="b" l="l" r="r" t="t"/>
              <a:pathLst>
                <a:path extrusionOk="0" h="536" w="537">
                  <a:moveTo>
                    <a:pt x="269" y="1"/>
                  </a:moveTo>
                  <a:cubicBezTo>
                    <a:pt x="126" y="1"/>
                    <a:pt x="1" y="125"/>
                    <a:pt x="1" y="268"/>
                  </a:cubicBezTo>
                  <a:cubicBezTo>
                    <a:pt x="1" y="429"/>
                    <a:pt x="126" y="536"/>
                    <a:pt x="269" y="536"/>
                  </a:cubicBezTo>
                  <a:cubicBezTo>
                    <a:pt x="411" y="536"/>
                    <a:pt x="536" y="429"/>
                    <a:pt x="536" y="268"/>
                  </a:cubicBezTo>
                  <a:cubicBezTo>
                    <a:pt x="536" y="125"/>
                    <a:pt x="411" y="1"/>
                    <a:pt x="26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99" name="Google Shape;1299;p43"/>
            <p:cNvSpPr/>
            <p:nvPr/>
          </p:nvSpPr>
          <p:spPr>
            <a:xfrm>
              <a:off x="4623825" y="1143925"/>
              <a:ext cx="13425" cy="13400"/>
            </a:xfrm>
            <a:custGeom>
              <a:rect b="b" l="l" r="r" t="t"/>
              <a:pathLst>
                <a:path extrusionOk="0" h="536" w="537">
                  <a:moveTo>
                    <a:pt x="269" y="1"/>
                  </a:moveTo>
                  <a:cubicBezTo>
                    <a:pt x="126" y="1"/>
                    <a:pt x="1" y="125"/>
                    <a:pt x="1" y="268"/>
                  </a:cubicBezTo>
                  <a:cubicBezTo>
                    <a:pt x="1" y="429"/>
                    <a:pt x="126" y="536"/>
                    <a:pt x="269" y="536"/>
                  </a:cubicBezTo>
                  <a:cubicBezTo>
                    <a:pt x="411" y="536"/>
                    <a:pt x="536" y="429"/>
                    <a:pt x="536" y="268"/>
                  </a:cubicBezTo>
                  <a:cubicBezTo>
                    <a:pt x="536" y="125"/>
                    <a:pt x="411" y="1"/>
                    <a:pt x="26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00" name="Google Shape;1300;p43"/>
            <p:cNvSpPr/>
            <p:nvPr/>
          </p:nvSpPr>
          <p:spPr>
            <a:xfrm>
              <a:off x="4613575" y="1220650"/>
              <a:ext cx="13400" cy="13400"/>
            </a:xfrm>
            <a:custGeom>
              <a:rect b="b" l="l" r="r" t="t"/>
              <a:pathLst>
                <a:path extrusionOk="0" h="536" w="536">
                  <a:moveTo>
                    <a:pt x="268" y="0"/>
                  </a:moveTo>
                  <a:cubicBezTo>
                    <a:pt x="125" y="0"/>
                    <a:pt x="1" y="125"/>
                    <a:pt x="1" y="268"/>
                  </a:cubicBezTo>
                  <a:cubicBezTo>
                    <a:pt x="1" y="411"/>
                    <a:pt x="125" y="536"/>
                    <a:pt x="268" y="536"/>
                  </a:cubicBezTo>
                  <a:cubicBezTo>
                    <a:pt x="429" y="536"/>
                    <a:pt x="536" y="411"/>
                    <a:pt x="536" y="268"/>
                  </a:cubicBezTo>
                  <a:cubicBezTo>
                    <a:pt x="536" y="125"/>
                    <a:pt x="429"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01" name="Google Shape;1301;p43"/>
            <p:cNvSpPr/>
            <p:nvPr/>
          </p:nvSpPr>
          <p:spPr>
            <a:xfrm>
              <a:off x="4613575" y="1247425"/>
              <a:ext cx="13400" cy="12950"/>
            </a:xfrm>
            <a:custGeom>
              <a:rect b="b" l="l" r="r" t="t"/>
              <a:pathLst>
                <a:path extrusionOk="0" h="518" w="536">
                  <a:moveTo>
                    <a:pt x="268" y="0"/>
                  </a:moveTo>
                  <a:cubicBezTo>
                    <a:pt x="125" y="0"/>
                    <a:pt x="1" y="125"/>
                    <a:pt x="1" y="268"/>
                  </a:cubicBezTo>
                  <a:cubicBezTo>
                    <a:pt x="1" y="410"/>
                    <a:pt x="125" y="517"/>
                    <a:pt x="268" y="517"/>
                  </a:cubicBezTo>
                  <a:cubicBezTo>
                    <a:pt x="429" y="517"/>
                    <a:pt x="536" y="410"/>
                    <a:pt x="536" y="268"/>
                  </a:cubicBezTo>
                  <a:cubicBezTo>
                    <a:pt x="536" y="125"/>
                    <a:pt x="429"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02" name="Google Shape;1302;p43"/>
            <p:cNvSpPr/>
            <p:nvPr/>
          </p:nvSpPr>
          <p:spPr>
            <a:xfrm>
              <a:off x="4613575" y="1270600"/>
              <a:ext cx="13400" cy="13425"/>
            </a:xfrm>
            <a:custGeom>
              <a:rect b="b" l="l" r="r" t="t"/>
              <a:pathLst>
                <a:path extrusionOk="0" h="537" w="536">
                  <a:moveTo>
                    <a:pt x="268" y="1"/>
                  </a:moveTo>
                  <a:cubicBezTo>
                    <a:pt x="125" y="1"/>
                    <a:pt x="1" y="126"/>
                    <a:pt x="1" y="269"/>
                  </a:cubicBezTo>
                  <a:cubicBezTo>
                    <a:pt x="1" y="411"/>
                    <a:pt x="125" y="536"/>
                    <a:pt x="268" y="536"/>
                  </a:cubicBezTo>
                  <a:cubicBezTo>
                    <a:pt x="429" y="536"/>
                    <a:pt x="536" y="411"/>
                    <a:pt x="536" y="269"/>
                  </a:cubicBezTo>
                  <a:cubicBezTo>
                    <a:pt x="536" y="126"/>
                    <a:pt x="429" y="1"/>
                    <a:pt x="26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03" name="Google Shape;1303;p43"/>
            <p:cNvSpPr/>
            <p:nvPr/>
          </p:nvSpPr>
          <p:spPr>
            <a:xfrm>
              <a:off x="4506525" y="1060950"/>
              <a:ext cx="227950" cy="266325"/>
            </a:xfrm>
            <a:custGeom>
              <a:rect b="b" l="l" r="r" t="t"/>
              <a:pathLst>
                <a:path extrusionOk="0" h="10653" w="9118">
                  <a:moveTo>
                    <a:pt x="5300" y="2927"/>
                  </a:moveTo>
                  <a:cubicBezTo>
                    <a:pt x="5567" y="3159"/>
                    <a:pt x="5746" y="3498"/>
                    <a:pt x="5746" y="3855"/>
                  </a:cubicBezTo>
                  <a:cubicBezTo>
                    <a:pt x="5746" y="4533"/>
                    <a:pt x="5228" y="5050"/>
                    <a:pt x="4550" y="5050"/>
                  </a:cubicBezTo>
                  <a:cubicBezTo>
                    <a:pt x="3890" y="5050"/>
                    <a:pt x="3355" y="4533"/>
                    <a:pt x="3355" y="3855"/>
                  </a:cubicBezTo>
                  <a:cubicBezTo>
                    <a:pt x="3355" y="3498"/>
                    <a:pt x="3533" y="3159"/>
                    <a:pt x="3819" y="2927"/>
                  </a:cubicBezTo>
                  <a:close/>
                  <a:moveTo>
                    <a:pt x="5585" y="5586"/>
                  </a:moveTo>
                  <a:cubicBezTo>
                    <a:pt x="6317" y="5960"/>
                    <a:pt x="6816" y="6710"/>
                    <a:pt x="6816" y="7584"/>
                  </a:cubicBezTo>
                  <a:cubicBezTo>
                    <a:pt x="6816" y="8833"/>
                    <a:pt x="5817" y="9850"/>
                    <a:pt x="4550" y="9850"/>
                  </a:cubicBezTo>
                  <a:cubicBezTo>
                    <a:pt x="3301" y="9850"/>
                    <a:pt x="2284" y="8833"/>
                    <a:pt x="2284" y="7584"/>
                  </a:cubicBezTo>
                  <a:cubicBezTo>
                    <a:pt x="2284" y="6710"/>
                    <a:pt x="2802" y="5960"/>
                    <a:pt x="3533" y="5586"/>
                  </a:cubicBezTo>
                  <a:cubicBezTo>
                    <a:pt x="3836" y="5764"/>
                    <a:pt x="4193" y="5853"/>
                    <a:pt x="4550" y="5853"/>
                  </a:cubicBezTo>
                  <a:cubicBezTo>
                    <a:pt x="4925" y="5853"/>
                    <a:pt x="5282" y="5764"/>
                    <a:pt x="5585" y="5586"/>
                  </a:cubicBezTo>
                  <a:close/>
                  <a:moveTo>
                    <a:pt x="3497" y="1"/>
                  </a:moveTo>
                  <a:cubicBezTo>
                    <a:pt x="3355" y="1"/>
                    <a:pt x="3230" y="126"/>
                    <a:pt x="3230" y="268"/>
                  </a:cubicBezTo>
                  <a:lnTo>
                    <a:pt x="3230" y="2124"/>
                  </a:lnTo>
                  <a:lnTo>
                    <a:pt x="2695" y="2124"/>
                  </a:lnTo>
                  <a:cubicBezTo>
                    <a:pt x="2463" y="2124"/>
                    <a:pt x="2284" y="2303"/>
                    <a:pt x="2284" y="2534"/>
                  </a:cubicBezTo>
                  <a:cubicBezTo>
                    <a:pt x="2284" y="2766"/>
                    <a:pt x="2463" y="2927"/>
                    <a:pt x="2695" y="2927"/>
                  </a:cubicBezTo>
                  <a:lnTo>
                    <a:pt x="2784" y="2927"/>
                  </a:lnTo>
                  <a:cubicBezTo>
                    <a:pt x="2641" y="3213"/>
                    <a:pt x="2552" y="3534"/>
                    <a:pt x="2552" y="3855"/>
                  </a:cubicBezTo>
                  <a:cubicBezTo>
                    <a:pt x="2552" y="4301"/>
                    <a:pt x="2695" y="4676"/>
                    <a:pt x="2926" y="5015"/>
                  </a:cubicBezTo>
                  <a:cubicBezTo>
                    <a:pt x="2677" y="5157"/>
                    <a:pt x="2463" y="5354"/>
                    <a:pt x="2266" y="5568"/>
                  </a:cubicBezTo>
                  <a:lnTo>
                    <a:pt x="1267" y="4872"/>
                  </a:lnTo>
                  <a:lnTo>
                    <a:pt x="500" y="3962"/>
                  </a:lnTo>
                  <a:cubicBezTo>
                    <a:pt x="453" y="3906"/>
                    <a:pt x="382" y="3879"/>
                    <a:pt x="310" y="3879"/>
                  </a:cubicBezTo>
                  <a:cubicBezTo>
                    <a:pt x="244" y="3879"/>
                    <a:pt x="176" y="3901"/>
                    <a:pt x="125" y="3944"/>
                  </a:cubicBezTo>
                  <a:cubicBezTo>
                    <a:pt x="18" y="4033"/>
                    <a:pt x="0" y="4212"/>
                    <a:pt x="90" y="4319"/>
                  </a:cubicBezTo>
                  <a:lnTo>
                    <a:pt x="696" y="5015"/>
                  </a:lnTo>
                  <a:lnTo>
                    <a:pt x="304" y="5247"/>
                  </a:lnTo>
                  <a:cubicBezTo>
                    <a:pt x="179" y="5318"/>
                    <a:pt x="125" y="5496"/>
                    <a:pt x="197" y="5603"/>
                  </a:cubicBezTo>
                  <a:cubicBezTo>
                    <a:pt x="268" y="5693"/>
                    <a:pt x="339" y="5746"/>
                    <a:pt x="429" y="5746"/>
                  </a:cubicBezTo>
                  <a:cubicBezTo>
                    <a:pt x="482" y="5746"/>
                    <a:pt x="536" y="5728"/>
                    <a:pt x="553" y="5693"/>
                  </a:cubicBezTo>
                  <a:lnTo>
                    <a:pt x="1089" y="5389"/>
                  </a:lnTo>
                  <a:lnTo>
                    <a:pt x="1945" y="6014"/>
                  </a:lnTo>
                  <a:cubicBezTo>
                    <a:pt x="1660" y="6460"/>
                    <a:pt x="1499" y="6995"/>
                    <a:pt x="1499" y="7584"/>
                  </a:cubicBezTo>
                  <a:cubicBezTo>
                    <a:pt x="1499" y="9279"/>
                    <a:pt x="2873" y="10653"/>
                    <a:pt x="4550" y="10653"/>
                  </a:cubicBezTo>
                  <a:cubicBezTo>
                    <a:pt x="6245" y="10653"/>
                    <a:pt x="7619" y="9279"/>
                    <a:pt x="7619" y="7584"/>
                  </a:cubicBezTo>
                  <a:cubicBezTo>
                    <a:pt x="7619" y="6995"/>
                    <a:pt x="7459" y="6460"/>
                    <a:pt x="7173" y="5978"/>
                  </a:cubicBezTo>
                  <a:lnTo>
                    <a:pt x="8029" y="5371"/>
                  </a:lnTo>
                  <a:lnTo>
                    <a:pt x="8547" y="5675"/>
                  </a:lnTo>
                  <a:cubicBezTo>
                    <a:pt x="8583" y="5693"/>
                    <a:pt x="8654" y="5710"/>
                    <a:pt x="8690" y="5710"/>
                  </a:cubicBezTo>
                  <a:cubicBezTo>
                    <a:pt x="8779" y="5710"/>
                    <a:pt x="8850" y="5675"/>
                    <a:pt x="8922" y="5586"/>
                  </a:cubicBezTo>
                  <a:cubicBezTo>
                    <a:pt x="8993" y="5461"/>
                    <a:pt x="8939" y="5282"/>
                    <a:pt x="8815" y="5229"/>
                  </a:cubicBezTo>
                  <a:lnTo>
                    <a:pt x="8422" y="4979"/>
                  </a:lnTo>
                  <a:lnTo>
                    <a:pt x="9011" y="4301"/>
                  </a:lnTo>
                  <a:cubicBezTo>
                    <a:pt x="9118" y="4194"/>
                    <a:pt x="9100" y="4033"/>
                    <a:pt x="8993" y="3926"/>
                  </a:cubicBezTo>
                  <a:cubicBezTo>
                    <a:pt x="8947" y="3888"/>
                    <a:pt x="8887" y="3869"/>
                    <a:pt x="8827" y="3869"/>
                  </a:cubicBezTo>
                  <a:cubicBezTo>
                    <a:pt x="8748" y="3869"/>
                    <a:pt x="8669" y="3901"/>
                    <a:pt x="8618" y="3962"/>
                  </a:cubicBezTo>
                  <a:lnTo>
                    <a:pt x="7851" y="4854"/>
                  </a:lnTo>
                  <a:lnTo>
                    <a:pt x="6852" y="5550"/>
                  </a:lnTo>
                  <a:cubicBezTo>
                    <a:pt x="6656" y="5336"/>
                    <a:pt x="6441" y="5157"/>
                    <a:pt x="6192" y="4997"/>
                  </a:cubicBezTo>
                  <a:cubicBezTo>
                    <a:pt x="6424" y="4676"/>
                    <a:pt x="6549" y="4301"/>
                    <a:pt x="6549" y="3855"/>
                  </a:cubicBezTo>
                  <a:cubicBezTo>
                    <a:pt x="6549" y="3534"/>
                    <a:pt x="6477" y="3213"/>
                    <a:pt x="6334" y="2927"/>
                  </a:cubicBezTo>
                  <a:lnTo>
                    <a:pt x="6424" y="2927"/>
                  </a:lnTo>
                  <a:cubicBezTo>
                    <a:pt x="6656" y="2927"/>
                    <a:pt x="6816" y="2766"/>
                    <a:pt x="6816" y="2534"/>
                  </a:cubicBezTo>
                  <a:cubicBezTo>
                    <a:pt x="6816" y="2303"/>
                    <a:pt x="6656" y="2124"/>
                    <a:pt x="6424" y="2124"/>
                  </a:cubicBezTo>
                  <a:lnTo>
                    <a:pt x="5888" y="2124"/>
                  </a:lnTo>
                  <a:lnTo>
                    <a:pt x="5888" y="268"/>
                  </a:lnTo>
                  <a:cubicBezTo>
                    <a:pt x="5888" y="126"/>
                    <a:pt x="5763" y="1"/>
                    <a:pt x="562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04" name="Google Shape;1304;p43"/>
            <p:cNvSpPr/>
            <p:nvPr/>
          </p:nvSpPr>
          <p:spPr>
            <a:xfrm>
              <a:off x="4613575" y="1160875"/>
              <a:ext cx="20100" cy="13400"/>
            </a:xfrm>
            <a:custGeom>
              <a:rect b="b" l="l" r="r" t="t"/>
              <a:pathLst>
                <a:path extrusionOk="0" h="536" w="804">
                  <a:moveTo>
                    <a:pt x="268" y="1"/>
                  </a:moveTo>
                  <a:cubicBezTo>
                    <a:pt x="125" y="1"/>
                    <a:pt x="1" y="125"/>
                    <a:pt x="1" y="268"/>
                  </a:cubicBezTo>
                  <a:cubicBezTo>
                    <a:pt x="1" y="411"/>
                    <a:pt x="125" y="536"/>
                    <a:pt x="268" y="536"/>
                  </a:cubicBezTo>
                  <a:cubicBezTo>
                    <a:pt x="340" y="536"/>
                    <a:pt x="375" y="518"/>
                    <a:pt x="411" y="500"/>
                  </a:cubicBezTo>
                  <a:lnTo>
                    <a:pt x="803" y="268"/>
                  </a:lnTo>
                  <a:lnTo>
                    <a:pt x="411" y="36"/>
                  </a:lnTo>
                  <a:cubicBezTo>
                    <a:pt x="375" y="18"/>
                    <a:pt x="340" y="1"/>
                    <a:pt x="26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305" name="Google Shape;1305;p43"/>
          <p:cNvSpPr/>
          <p:nvPr/>
        </p:nvSpPr>
        <p:spPr>
          <a:xfrm>
            <a:off x="6739198" y="5965068"/>
            <a:ext cx="386883" cy="126846"/>
          </a:xfrm>
          <a:custGeom>
            <a:rect b="b" l="l" r="r" t="t"/>
            <a:pathLst>
              <a:path extrusionOk="0" h="3722" w="11706">
                <a:moveTo>
                  <a:pt x="2548" y="1"/>
                </a:moveTo>
                <a:cubicBezTo>
                  <a:pt x="1782" y="1"/>
                  <a:pt x="1045" y="94"/>
                  <a:pt x="393" y="224"/>
                </a:cubicBezTo>
                <a:cubicBezTo>
                  <a:pt x="197" y="260"/>
                  <a:pt x="1" y="403"/>
                  <a:pt x="1" y="617"/>
                </a:cubicBezTo>
                <a:cubicBezTo>
                  <a:pt x="1" y="849"/>
                  <a:pt x="179" y="1027"/>
                  <a:pt x="393" y="1027"/>
                </a:cubicBezTo>
                <a:cubicBezTo>
                  <a:pt x="393" y="1027"/>
                  <a:pt x="518" y="1562"/>
                  <a:pt x="715" y="2419"/>
                </a:cubicBezTo>
                <a:cubicBezTo>
                  <a:pt x="893" y="3275"/>
                  <a:pt x="1357" y="3721"/>
                  <a:pt x="2784" y="3721"/>
                </a:cubicBezTo>
                <a:cubicBezTo>
                  <a:pt x="3498" y="3721"/>
                  <a:pt x="4015" y="3686"/>
                  <a:pt x="4390" y="3311"/>
                </a:cubicBezTo>
                <a:cubicBezTo>
                  <a:pt x="4854" y="2847"/>
                  <a:pt x="5371" y="1580"/>
                  <a:pt x="5371" y="1580"/>
                </a:cubicBezTo>
                <a:cubicBezTo>
                  <a:pt x="5461" y="1402"/>
                  <a:pt x="5657" y="1295"/>
                  <a:pt x="5853" y="1295"/>
                </a:cubicBezTo>
                <a:cubicBezTo>
                  <a:pt x="6049" y="1295"/>
                  <a:pt x="6246" y="1402"/>
                  <a:pt x="6335" y="1580"/>
                </a:cubicBezTo>
                <a:cubicBezTo>
                  <a:pt x="6335" y="1580"/>
                  <a:pt x="6852" y="2847"/>
                  <a:pt x="7316" y="3311"/>
                </a:cubicBezTo>
                <a:cubicBezTo>
                  <a:pt x="7691" y="3686"/>
                  <a:pt x="8208" y="3721"/>
                  <a:pt x="8904" y="3721"/>
                </a:cubicBezTo>
                <a:cubicBezTo>
                  <a:pt x="10350" y="3721"/>
                  <a:pt x="10796" y="3293"/>
                  <a:pt x="10992" y="2419"/>
                </a:cubicBezTo>
                <a:cubicBezTo>
                  <a:pt x="11206" y="1545"/>
                  <a:pt x="11295" y="1027"/>
                  <a:pt x="11295" y="1027"/>
                </a:cubicBezTo>
                <a:cubicBezTo>
                  <a:pt x="11527" y="1027"/>
                  <a:pt x="11706" y="849"/>
                  <a:pt x="11706" y="635"/>
                </a:cubicBezTo>
                <a:cubicBezTo>
                  <a:pt x="11706" y="385"/>
                  <a:pt x="11509" y="260"/>
                  <a:pt x="11295" y="224"/>
                </a:cubicBezTo>
                <a:cubicBezTo>
                  <a:pt x="10652" y="94"/>
                  <a:pt x="9919" y="1"/>
                  <a:pt x="9156" y="1"/>
                </a:cubicBezTo>
                <a:cubicBezTo>
                  <a:pt x="8245" y="1"/>
                  <a:pt x="7291" y="133"/>
                  <a:pt x="6388" y="492"/>
                </a:cubicBezTo>
                <a:cubicBezTo>
                  <a:pt x="6219" y="545"/>
                  <a:pt x="6041" y="572"/>
                  <a:pt x="5860" y="572"/>
                </a:cubicBezTo>
                <a:cubicBezTo>
                  <a:pt x="5679" y="572"/>
                  <a:pt x="5496" y="545"/>
                  <a:pt x="5318" y="492"/>
                </a:cubicBezTo>
                <a:cubicBezTo>
                  <a:pt x="4416" y="133"/>
                  <a:pt x="3461" y="1"/>
                  <a:pt x="254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06" name="Google Shape;1306;p43"/>
          <p:cNvSpPr/>
          <p:nvPr/>
        </p:nvSpPr>
        <p:spPr>
          <a:xfrm>
            <a:off x="7735916" y="5919428"/>
            <a:ext cx="307266" cy="358181"/>
          </a:xfrm>
          <a:custGeom>
            <a:rect b="b" l="l" r="r" t="t"/>
            <a:pathLst>
              <a:path extrusionOk="0" h="10510" w="9297">
                <a:moveTo>
                  <a:pt x="1731" y="1731"/>
                </a:moveTo>
                <a:lnTo>
                  <a:pt x="1731" y="3462"/>
                </a:lnTo>
                <a:cubicBezTo>
                  <a:pt x="1731" y="3926"/>
                  <a:pt x="1856" y="4354"/>
                  <a:pt x="2088" y="4729"/>
                </a:cubicBezTo>
                <a:cubicBezTo>
                  <a:pt x="2088" y="4747"/>
                  <a:pt x="2284" y="5032"/>
                  <a:pt x="2391" y="5121"/>
                </a:cubicBezTo>
                <a:cubicBezTo>
                  <a:pt x="2659" y="5425"/>
                  <a:pt x="2944" y="5692"/>
                  <a:pt x="3194" y="5942"/>
                </a:cubicBezTo>
                <a:cubicBezTo>
                  <a:pt x="2266" y="5835"/>
                  <a:pt x="1802" y="5532"/>
                  <a:pt x="1356" y="5050"/>
                </a:cubicBezTo>
                <a:cubicBezTo>
                  <a:pt x="768" y="4461"/>
                  <a:pt x="803" y="3801"/>
                  <a:pt x="803" y="3765"/>
                </a:cubicBezTo>
                <a:lnTo>
                  <a:pt x="803" y="1731"/>
                </a:lnTo>
                <a:close/>
                <a:moveTo>
                  <a:pt x="8493" y="1749"/>
                </a:moveTo>
                <a:lnTo>
                  <a:pt x="8493" y="3765"/>
                </a:lnTo>
                <a:cubicBezTo>
                  <a:pt x="8511" y="3801"/>
                  <a:pt x="8547" y="4461"/>
                  <a:pt x="7958" y="5050"/>
                </a:cubicBezTo>
                <a:cubicBezTo>
                  <a:pt x="7494" y="5532"/>
                  <a:pt x="7066" y="5853"/>
                  <a:pt x="6102" y="5960"/>
                </a:cubicBezTo>
                <a:cubicBezTo>
                  <a:pt x="6352" y="5692"/>
                  <a:pt x="6638" y="5443"/>
                  <a:pt x="6905" y="5139"/>
                </a:cubicBezTo>
                <a:cubicBezTo>
                  <a:pt x="7012" y="5032"/>
                  <a:pt x="7209" y="4765"/>
                  <a:pt x="7209" y="4747"/>
                </a:cubicBezTo>
                <a:cubicBezTo>
                  <a:pt x="7441" y="4372"/>
                  <a:pt x="7566" y="3944"/>
                  <a:pt x="7566" y="3480"/>
                </a:cubicBezTo>
                <a:lnTo>
                  <a:pt x="7566" y="1749"/>
                </a:lnTo>
                <a:close/>
                <a:moveTo>
                  <a:pt x="1731" y="1"/>
                </a:moveTo>
                <a:lnTo>
                  <a:pt x="1731" y="928"/>
                </a:lnTo>
                <a:lnTo>
                  <a:pt x="0" y="928"/>
                </a:lnTo>
                <a:lnTo>
                  <a:pt x="0" y="3712"/>
                </a:lnTo>
                <a:cubicBezTo>
                  <a:pt x="0" y="3855"/>
                  <a:pt x="0" y="4765"/>
                  <a:pt x="768" y="5585"/>
                </a:cubicBezTo>
                <a:cubicBezTo>
                  <a:pt x="1499" y="6353"/>
                  <a:pt x="2391" y="6763"/>
                  <a:pt x="3944" y="6781"/>
                </a:cubicBezTo>
                <a:cubicBezTo>
                  <a:pt x="4051" y="6977"/>
                  <a:pt x="4122" y="7209"/>
                  <a:pt x="4122" y="7441"/>
                </a:cubicBezTo>
                <a:lnTo>
                  <a:pt x="4122" y="9172"/>
                </a:lnTo>
                <a:lnTo>
                  <a:pt x="3462" y="9172"/>
                </a:lnTo>
                <a:cubicBezTo>
                  <a:pt x="3158" y="9172"/>
                  <a:pt x="2926" y="9422"/>
                  <a:pt x="2926" y="9707"/>
                </a:cubicBezTo>
                <a:lnTo>
                  <a:pt x="2266" y="9707"/>
                </a:lnTo>
                <a:cubicBezTo>
                  <a:pt x="1963" y="9707"/>
                  <a:pt x="1731" y="9957"/>
                  <a:pt x="1731" y="10242"/>
                </a:cubicBezTo>
                <a:lnTo>
                  <a:pt x="1731" y="10510"/>
                </a:lnTo>
                <a:lnTo>
                  <a:pt x="7583" y="10510"/>
                </a:lnTo>
                <a:lnTo>
                  <a:pt x="7583" y="10242"/>
                </a:lnTo>
                <a:cubicBezTo>
                  <a:pt x="7583" y="9957"/>
                  <a:pt x="7334" y="9707"/>
                  <a:pt x="7048" y="9707"/>
                </a:cubicBezTo>
                <a:lnTo>
                  <a:pt x="6370" y="9707"/>
                </a:lnTo>
                <a:cubicBezTo>
                  <a:pt x="6370" y="9422"/>
                  <a:pt x="6138" y="9172"/>
                  <a:pt x="5853" y="9172"/>
                </a:cubicBezTo>
                <a:lnTo>
                  <a:pt x="5175" y="9172"/>
                </a:lnTo>
                <a:lnTo>
                  <a:pt x="5175" y="7459"/>
                </a:lnTo>
                <a:cubicBezTo>
                  <a:pt x="5175" y="7227"/>
                  <a:pt x="5246" y="6995"/>
                  <a:pt x="5371" y="6781"/>
                </a:cubicBezTo>
                <a:cubicBezTo>
                  <a:pt x="6923" y="6763"/>
                  <a:pt x="7815" y="6353"/>
                  <a:pt x="8547" y="5585"/>
                </a:cubicBezTo>
                <a:cubicBezTo>
                  <a:pt x="9296" y="4800"/>
                  <a:pt x="9296" y="3855"/>
                  <a:pt x="9296" y="3730"/>
                </a:cubicBezTo>
                <a:lnTo>
                  <a:pt x="9296" y="928"/>
                </a:lnTo>
                <a:lnTo>
                  <a:pt x="7583" y="928"/>
                </a:lnTo>
                <a:lnTo>
                  <a:pt x="7583"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307" name="Google Shape;1307;p43"/>
          <p:cNvGrpSpPr/>
          <p:nvPr/>
        </p:nvGrpSpPr>
        <p:grpSpPr>
          <a:xfrm>
            <a:off x="7285785" y="5919636"/>
            <a:ext cx="251246" cy="356340"/>
            <a:chOff x="867500" y="3647700"/>
            <a:chExt cx="190050" cy="261400"/>
          </a:xfrm>
        </p:grpSpPr>
        <p:sp>
          <p:nvSpPr>
            <p:cNvPr id="1308" name="Google Shape;1308;p43"/>
            <p:cNvSpPr/>
            <p:nvPr/>
          </p:nvSpPr>
          <p:spPr>
            <a:xfrm>
              <a:off x="923275" y="3796225"/>
              <a:ext cx="78525" cy="78975"/>
            </a:xfrm>
            <a:custGeom>
              <a:rect b="b" l="l" r="r" t="t"/>
              <a:pathLst>
                <a:path extrusionOk="0" h="3159" w="3141">
                  <a:moveTo>
                    <a:pt x="1570" y="1"/>
                  </a:moveTo>
                  <a:cubicBezTo>
                    <a:pt x="696" y="1"/>
                    <a:pt x="0" y="715"/>
                    <a:pt x="0" y="1571"/>
                  </a:cubicBezTo>
                  <a:cubicBezTo>
                    <a:pt x="0" y="2445"/>
                    <a:pt x="696" y="3159"/>
                    <a:pt x="1570" y="3159"/>
                  </a:cubicBezTo>
                  <a:cubicBezTo>
                    <a:pt x="2427" y="3159"/>
                    <a:pt x="3141" y="2445"/>
                    <a:pt x="3141" y="1589"/>
                  </a:cubicBezTo>
                  <a:cubicBezTo>
                    <a:pt x="3141" y="715"/>
                    <a:pt x="2427" y="1"/>
                    <a:pt x="157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09" name="Google Shape;1309;p43"/>
            <p:cNvSpPr/>
            <p:nvPr/>
          </p:nvSpPr>
          <p:spPr>
            <a:xfrm>
              <a:off x="888925" y="3762775"/>
              <a:ext cx="146775" cy="146325"/>
            </a:xfrm>
            <a:custGeom>
              <a:rect b="b" l="l" r="r" t="t"/>
              <a:pathLst>
                <a:path extrusionOk="0" h="5853" w="5871">
                  <a:moveTo>
                    <a:pt x="2944" y="786"/>
                  </a:moveTo>
                  <a:cubicBezTo>
                    <a:pt x="4104" y="786"/>
                    <a:pt x="5068" y="1749"/>
                    <a:pt x="5068" y="2927"/>
                  </a:cubicBezTo>
                  <a:cubicBezTo>
                    <a:pt x="5068" y="4087"/>
                    <a:pt x="4104" y="5050"/>
                    <a:pt x="2944" y="5050"/>
                  </a:cubicBezTo>
                  <a:cubicBezTo>
                    <a:pt x="1767" y="5050"/>
                    <a:pt x="803" y="4087"/>
                    <a:pt x="803" y="2927"/>
                  </a:cubicBezTo>
                  <a:cubicBezTo>
                    <a:pt x="803" y="1749"/>
                    <a:pt x="1767" y="786"/>
                    <a:pt x="2944" y="786"/>
                  </a:cubicBezTo>
                  <a:close/>
                  <a:moveTo>
                    <a:pt x="2944" y="1"/>
                  </a:moveTo>
                  <a:cubicBezTo>
                    <a:pt x="1339" y="1"/>
                    <a:pt x="0" y="1321"/>
                    <a:pt x="0" y="2927"/>
                  </a:cubicBezTo>
                  <a:cubicBezTo>
                    <a:pt x="0" y="4533"/>
                    <a:pt x="1339" y="5853"/>
                    <a:pt x="2944" y="5853"/>
                  </a:cubicBezTo>
                  <a:cubicBezTo>
                    <a:pt x="4550" y="5853"/>
                    <a:pt x="5871" y="4533"/>
                    <a:pt x="5871" y="2927"/>
                  </a:cubicBezTo>
                  <a:cubicBezTo>
                    <a:pt x="5871" y="1321"/>
                    <a:pt x="4550" y="1"/>
                    <a:pt x="294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10" name="Google Shape;1310;p43"/>
            <p:cNvSpPr/>
            <p:nvPr/>
          </p:nvSpPr>
          <p:spPr>
            <a:xfrm>
              <a:off x="980375" y="3647700"/>
              <a:ext cx="77175" cy="120450"/>
            </a:xfrm>
            <a:custGeom>
              <a:rect b="b" l="l" r="r" t="t"/>
              <a:pathLst>
                <a:path extrusionOk="0" h="4818" w="3087">
                  <a:moveTo>
                    <a:pt x="1874" y="0"/>
                  </a:moveTo>
                  <a:lnTo>
                    <a:pt x="821" y="2266"/>
                  </a:lnTo>
                  <a:lnTo>
                    <a:pt x="0" y="4122"/>
                  </a:lnTo>
                  <a:cubicBezTo>
                    <a:pt x="535" y="4247"/>
                    <a:pt x="1035" y="4479"/>
                    <a:pt x="1445" y="4818"/>
                  </a:cubicBezTo>
                  <a:lnTo>
                    <a:pt x="3087" y="1106"/>
                  </a:lnTo>
                  <a:lnTo>
                    <a:pt x="2338"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11" name="Google Shape;1311;p43"/>
            <p:cNvSpPr/>
            <p:nvPr/>
          </p:nvSpPr>
          <p:spPr>
            <a:xfrm>
              <a:off x="867500" y="3647700"/>
              <a:ext cx="77200" cy="120450"/>
            </a:xfrm>
            <a:custGeom>
              <a:rect b="b" l="l" r="r" t="t"/>
              <a:pathLst>
                <a:path extrusionOk="0" h="4818" w="3088">
                  <a:moveTo>
                    <a:pt x="733" y="0"/>
                  </a:moveTo>
                  <a:lnTo>
                    <a:pt x="1" y="1106"/>
                  </a:lnTo>
                  <a:lnTo>
                    <a:pt x="1643" y="4818"/>
                  </a:lnTo>
                  <a:cubicBezTo>
                    <a:pt x="2053" y="4479"/>
                    <a:pt x="2552" y="4247"/>
                    <a:pt x="3088" y="4122"/>
                  </a:cubicBezTo>
                  <a:lnTo>
                    <a:pt x="2249" y="2266"/>
                  </a:lnTo>
                  <a:lnTo>
                    <a:pt x="1214"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12" name="Google Shape;1312;p43"/>
            <p:cNvSpPr/>
            <p:nvPr/>
          </p:nvSpPr>
          <p:spPr>
            <a:xfrm>
              <a:off x="912575" y="3647700"/>
              <a:ext cx="99925" cy="40175"/>
            </a:xfrm>
            <a:custGeom>
              <a:rect b="b" l="l" r="r" t="t"/>
              <a:pathLst>
                <a:path extrusionOk="0" h="1607" w="3997">
                  <a:moveTo>
                    <a:pt x="0" y="0"/>
                  </a:moveTo>
                  <a:lnTo>
                    <a:pt x="732" y="1606"/>
                  </a:lnTo>
                  <a:lnTo>
                    <a:pt x="3247" y="1606"/>
                  </a:lnTo>
                  <a:lnTo>
                    <a:pt x="3997"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313" name="Google Shape;1313;p43"/>
          <p:cNvSpPr/>
          <p:nvPr/>
        </p:nvSpPr>
        <p:spPr>
          <a:xfrm>
            <a:off x="8242362" y="5886281"/>
            <a:ext cx="356775" cy="308356"/>
          </a:xfrm>
          <a:custGeom>
            <a:rect b="b" l="l" r="r" t="t"/>
            <a:pathLst>
              <a:path extrusionOk="0" h="9048" w="10795">
                <a:moveTo>
                  <a:pt x="6064" y="0"/>
                </a:moveTo>
                <a:cubicBezTo>
                  <a:pt x="5646" y="0"/>
                  <a:pt x="5264" y="142"/>
                  <a:pt x="4960" y="412"/>
                </a:cubicBezTo>
                <a:cubicBezTo>
                  <a:pt x="4681" y="230"/>
                  <a:pt x="4344" y="130"/>
                  <a:pt x="4011" y="130"/>
                </a:cubicBezTo>
                <a:cubicBezTo>
                  <a:pt x="3854" y="130"/>
                  <a:pt x="3699" y="152"/>
                  <a:pt x="3551" y="198"/>
                </a:cubicBezTo>
                <a:cubicBezTo>
                  <a:pt x="3087" y="341"/>
                  <a:pt x="2712" y="715"/>
                  <a:pt x="2534" y="1179"/>
                </a:cubicBezTo>
                <a:lnTo>
                  <a:pt x="2445" y="1179"/>
                </a:lnTo>
                <a:cubicBezTo>
                  <a:pt x="1552" y="1179"/>
                  <a:pt x="857" y="1875"/>
                  <a:pt x="839" y="2749"/>
                </a:cubicBezTo>
                <a:lnTo>
                  <a:pt x="839" y="2838"/>
                </a:lnTo>
                <a:cubicBezTo>
                  <a:pt x="303" y="3124"/>
                  <a:pt x="0" y="3695"/>
                  <a:pt x="36" y="4302"/>
                </a:cubicBezTo>
                <a:cubicBezTo>
                  <a:pt x="89" y="5140"/>
                  <a:pt x="839" y="5765"/>
                  <a:pt x="1695" y="5765"/>
                </a:cubicBezTo>
                <a:lnTo>
                  <a:pt x="3747" y="5765"/>
                </a:lnTo>
                <a:cubicBezTo>
                  <a:pt x="4639" y="5765"/>
                  <a:pt x="5353" y="6478"/>
                  <a:pt x="5371" y="7353"/>
                </a:cubicBezTo>
                <a:lnTo>
                  <a:pt x="5371" y="9048"/>
                </a:lnTo>
                <a:lnTo>
                  <a:pt x="6423" y="9048"/>
                </a:lnTo>
                <a:lnTo>
                  <a:pt x="6423" y="7852"/>
                </a:lnTo>
                <a:lnTo>
                  <a:pt x="6423" y="7692"/>
                </a:lnTo>
                <a:cubicBezTo>
                  <a:pt x="6423" y="7192"/>
                  <a:pt x="6406" y="6568"/>
                  <a:pt x="6745" y="6157"/>
                </a:cubicBezTo>
                <a:cubicBezTo>
                  <a:pt x="6959" y="5943"/>
                  <a:pt x="7209" y="5747"/>
                  <a:pt x="7458" y="5568"/>
                </a:cubicBezTo>
                <a:cubicBezTo>
                  <a:pt x="7655" y="5444"/>
                  <a:pt x="7833" y="5301"/>
                  <a:pt x="7976" y="5122"/>
                </a:cubicBezTo>
                <a:cubicBezTo>
                  <a:pt x="8047" y="5033"/>
                  <a:pt x="8119" y="4926"/>
                  <a:pt x="8154" y="4819"/>
                </a:cubicBezTo>
                <a:cubicBezTo>
                  <a:pt x="7945" y="4741"/>
                  <a:pt x="7736" y="4691"/>
                  <a:pt x="7520" y="4691"/>
                </a:cubicBezTo>
                <a:cubicBezTo>
                  <a:pt x="7441" y="4691"/>
                  <a:pt x="7361" y="4698"/>
                  <a:pt x="7280" y="4712"/>
                </a:cubicBezTo>
                <a:cubicBezTo>
                  <a:pt x="7269" y="4713"/>
                  <a:pt x="7259" y="4714"/>
                  <a:pt x="7249" y="4714"/>
                </a:cubicBezTo>
                <a:cubicBezTo>
                  <a:pt x="7119" y="4714"/>
                  <a:pt x="7010" y="4612"/>
                  <a:pt x="6977" y="4480"/>
                </a:cubicBezTo>
                <a:cubicBezTo>
                  <a:pt x="6959" y="4337"/>
                  <a:pt x="7048" y="4195"/>
                  <a:pt x="7209" y="4177"/>
                </a:cubicBezTo>
                <a:cubicBezTo>
                  <a:pt x="7313" y="4161"/>
                  <a:pt x="7417" y="4153"/>
                  <a:pt x="7521" y="4153"/>
                </a:cubicBezTo>
                <a:cubicBezTo>
                  <a:pt x="7773" y="4153"/>
                  <a:pt x="8026" y="4200"/>
                  <a:pt x="8279" y="4302"/>
                </a:cubicBezTo>
                <a:cubicBezTo>
                  <a:pt x="8279" y="4248"/>
                  <a:pt x="8279" y="4230"/>
                  <a:pt x="8279" y="4195"/>
                </a:cubicBezTo>
                <a:cubicBezTo>
                  <a:pt x="8297" y="3980"/>
                  <a:pt x="8279" y="3766"/>
                  <a:pt x="8208" y="3570"/>
                </a:cubicBezTo>
                <a:cubicBezTo>
                  <a:pt x="8011" y="3088"/>
                  <a:pt x="7548" y="2874"/>
                  <a:pt x="7119" y="2696"/>
                </a:cubicBezTo>
                <a:cubicBezTo>
                  <a:pt x="7030" y="2678"/>
                  <a:pt x="6941" y="2642"/>
                  <a:pt x="6852" y="2624"/>
                </a:cubicBezTo>
                <a:lnTo>
                  <a:pt x="6762" y="2589"/>
                </a:lnTo>
                <a:lnTo>
                  <a:pt x="6745" y="2589"/>
                </a:lnTo>
                <a:cubicBezTo>
                  <a:pt x="6655" y="2607"/>
                  <a:pt x="6548" y="2642"/>
                  <a:pt x="6441" y="2678"/>
                </a:cubicBezTo>
                <a:lnTo>
                  <a:pt x="6316" y="2696"/>
                </a:lnTo>
                <a:lnTo>
                  <a:pt x="6191" y="2731"/>
                </a:lnTo>
                <a:cubicBezTo>
                  <a:pt x="5960" y="2999"/>
                  <a:pt x="5852" y="3338"/>
                  <a:pt x="5870" y="3695"/>
                </a:cubicBezTo>
                <a:cubicBezTo>
                  <a:pt x="5906" y="4052"/>
                  <a:pt x="6067" y="4373"/>
                  <a:pt x="6334" y="4605"/>
                </a:cubicBezTo>
                <a:cubicBezTo>
                  <a:pt x="6441" y="4694"/>
                  <a:pt x="6441" y="4855"/>
                  <a:pt x="6370" y="4962"/>
                </a:cubicBezTo>
                <a:cubicBezTo>
                  <a:pt x="6319" y="5023"/>
                  <a:pt x="6246" y="5055"/>
                  <a:pt x="6172" y="5055"/>
                </a:cubicBezTo>
                <a:cubicBezTo>
                  <a:pt x="6116" y="5055"/>
                  <a:pt x="6059" y="5036"/>
                  <a:pt x="6013" y="4997"/>
                </a:cubicBezTo>
                <a:cubicBezTo>
                  <a:pt x="5852" y="4855"/>
                  <a:pt x="5728" y="4694"/>
                  <a:pt x="5621" y="4498"/>
                </a:cubicBezTo>
                <a:lnTo>
                  <a:pt x="5585" y="4498"/>
                </a:lnTo>
                <a:cubicBezTo>
                  <a:pt x="5210" y="4444"/>
                  <a:pt x="4800" y="4373"/>
                  <a:pt x="4461" y="4141"/>
                </a:cubicBezTo>
                <a:cubicBezTo>
                  <a:pt x="4336" y="4070"/>
                  <a:pt x="4300" y="3909"/>
                  <a:pt x="4389" y="3784"/>
                </a:cubicBezTo>
                <a:cubicBezTo>
                  <a:pt x="4433" y="3707"/>
                  <a:pt x="4511" y="3671"/>
                  <a:pt x="4593" y="3671"/>
                </a:cubicBezTo>
                <a:cubicBezTo>
                  <a:pt x="4645" y="3671"/>
                  <a:pt x="4698" y="3685"/>
                  <a:pt x="4746" y="3713"/>
                </a:cubicBezTo>
                <a:cubicBezTo>
                  <a:pt x="4943" y="3838"/>
                  <a:pt x="5174" y="3909"/>
                  <a:pt x="5406" y="3927"/>
                </a:cubicBezTo>
                <a:cubicBezTo>
                  <a:pt x="5389" y="3873"/>
                  <a:pt x="5371" y="3802"/>
                  <a:pt x="5353" y="3731"/>
                </a:cubicBezTo>
                <a:cubicBezTo>
                  <a:pt x="5317" y="3427"/>
                  <a:pt x="5389" y="3124"/>
                  <a:pt x="5496" y="2856"/>
                </a:cubicBezTo>
                <a:lnTo>
                  <a:pt x="5496" y="2856"/>
                </a:lnTo>
                <a:cubicBezTo>
                  <a:pt x="5317" y="2892"/>
                  <a:pt x="5139" y="2910"/>
                  <a:pt x="4960" y="2910"/>
                </a:cubicBezTo>
                <a:cubicBezTo>
                  <a:pt x="4800" y="2910"/>
                  <a:pt x="4639" y="2892"/>
                  <a:pt x="4479" y="2856"/>
                </a:cubicBezTo>
                <a:cubicBezTo>
                  <a:pt x="4193" y="3213"/>
                  <a:pt x="3765" y="3481"/>
                  <a:pt x="3319" y="3588"/>
                </a:cubicBezTo>
                <a:cubicBezTo>
                  <a:pt x="2730" y="3891"/>
                  <a:pt x="2159" y="4284"/>
                  <a:pt x="2159" y="4926"/>
                </a:cubicBezTo>
                <a:cubicBezTo>
                  <a:pt x="2159" y="5087"/>
                  <a:pt x="2034" y="5194"/>
                  <a:pt x="1891" y="5194"/>
                </a:cubicBezTo>
                <a:cubicBezTo>
                  <a:pt x="1749" y="5194"/>
                  <a:pt x="1624" y="5087"/>
                  <a:pt x="1624" y="4926"/>
                </a:cubicBezTo>
                <a:cubicBezTo>
                  <a:pt x="1642" y="4426"/>
                  <a:pt x="1874" y="3963"/>
                  <a:pt x="2248" y="3641"/>
                </a:cubicBezTo>
                <a:cubicBezTo>
                  <a:pt x="1927" y="3606"/>
                  <a:pt x="1642" y="3463"/>
                  <a:pt x="1428" y="3231"/>
                </a:cubicBezTo>
                <a:cubicBezTo>
                  <a:pt x="1338" y="3106"/>
                  <a:pt x="1356" y="2946"/>
                  <a:pt x="1463" y="2856"/>
                </a:cubicBezTo>
                <a:cubicBezTo>
                  <a:pt x="1509" y="2818"/>
                  <a:pt x="1569" y="2799"/>
                  <a:pt x="1629" y="2799"/>
                </a:cubicBezTo>
                <a:cubicBezTo>
                  <a:pt x="1708" y="2799"/>
                  <a:pt x="1787" y="2831"/>
                  <a:pt x="1838" y="2892"/>
                </a:cubicBezTo>
                <a:cubicBezTo>
                  <a:pt x="1938" y="3009"/>
                  <a:pt x="2210" y="3126"/>
                  <a:pt x="2610" y="3126"/>
                </a:cubicBezTo>
                <a:cubicBezTo>
                  <a:pt x="2637" y="3126"/>
                  <a:pt x="2666" y="3125"/>
                  <a:pt x="2694" y="3124"/>
                </a:cubicBezTo>
                <a:cubicBezTo>
                  <a:pt x="3123" y="3124"/>
                  <a:pt x="3569" y="2963"/>
                  <a:pt x="3908" y="2678"/>
                </a:cubicBezTo>
                <a:cubicBezTo>
                  <a:pt x="3515" y="2517"/>
                  <a:pt x="3194" y="2214"/>
                  <a:pt x="2998" y="1839"/>
                </a:cubicBezTo>
                <a:cubicBezTo>
                  <a:pt x="2926" y="1714"/>
                  <a:pt x="2980" y="1554"/>
                  <a:pt x="3087" y="1482"/>
                </a:cubicBezTo>
                <a:cubicBezTo>
                  <a:pt x="3131" y="1461"/>
                  <a:pt x="3176" y="1450"/>
                  <a:pt x="3220" y="1450"/>
                </a:cubicBezTo>
                <a:cubicBezTo>
                  <a:pt x="3319" y="1450"/>
                  <a:pt x="3412" y="1503"/>
                  <a:pt x="3462" y="1590"/>
                </a:cubicBezTo>
                <a:cubicBezTo>
                  <a:pt x="3736" y="2088"/>
                  <a:pt x="4227" y="2334"/>
                  <a:pt x="4948" y="2334"/>
                </a:cubicBezTo>
                <a:cubicBezTo>
                  <a:pt x="5260" y="2334"/>
                  <a:pt x="5614" y="2288"/>
                  <a:pt x="6013" y="2196"/>
                </a:cubicBezTo>
                <a:cubicBezTo>
                  <a:pt x="5763" y="2000"/>
                  <a:pt x="5585" y="1679"/>
                  <a:pt x="5603" y="1179"/>
                </a:cubicBezTo>
                <a:cubicBezTo>
                  <a:pt x="5603" y="1019"/>
                  <a:pt x="5745" y="911"/>
                  <a:pt x="5888" y="911"/>
                </a:cubicBezTo>
                <a:cubicBezTo>
                  <a:pt x="6031" y="911"/>
                  <a:pt x="6156" y="1054"/>
                  <a:pt x="6138" y="1197"/>
                </a:cubicBezTo>
                <a:cubicBezTo>
                  <a:pt x="6120" y="1804"/>
                  <a:pt x="6441" y="1911"/>
                  <a:pt x="6977" y="2071"/>
                </a:cubicBezTo>
                <a:cubicBezTo>
                  <a:pt x="7048" y="2107"/>
                  <a:pt x="7137" y="2107"/>
                  <a:pt x="7209" y="2143"/>
                </a:cubicBezTo>
                <a:cubicBezTo>
                  <a:pt x="7369" y="1804"/>
                  <a:pt x="7655" y="1554"/>
                  <a:pt x="8011" y="1465"/>
                </a:cubicBezTo>
                <a:cubicBezTo>
                  <a:pt x="8033" y="1459"/>
                  <a:pt x="8054" y="1457"/>
                  <a:pt x="8076" y="1457"/>
                </a:cubicBezTo>
                <a:cubicBezTo>
                  <a:pt x="8199" y="1457"/>
                  <a:pt x="8320" y="1539"/>
                  <a:pt x="8350" y="1661"/>
                </a:cubicBezTo>
                <a:cubicBezTo>
                  <a:pt x="8386" y="1804"/>
                  <a:pt x="8297" y="1964"/>
                  <a:pt x="8154" y="2000"/>
                </a:cubicBezTo>
                <a:cubicBezTo>
                  <a:pt x="7958" y="2053"/>
                  <a:pt x="7815" y="2178"/>
                  <a:pt x="7726" y="2339"/>
                </a:cubicBezTo>
                <a:lnTo>
                  <a:pt x="7726" y="2375"/>
                </a:lnTo>
                <a:cubicBezTo>
                  <a:pt x="8136" y="2571"/>
                  <a:pt x="8493" y="2856"/>
                  <a:pt x="8672" y="3356"/>
                </a:cubicBezTo>
                <a:cubicBezTo>
                  <a:pt x="8725" y="3463"/>
                  <a:pt x="8743" y="3570"/>
                  <a:pt x="8761" y="3659"/>
                </a:cubicBezTo>
                <a:cubicBezTo>
                  <a:pt x="8814" y="3641"/>
                  <a:pt x="8850" y="3570"/>
                  <a:pt x="8886" y="3517"/>
                </a:cubicBezTo>
                <a:cubicBezTo>
                  <a:pt x="8975" y="3302"/>
                  <a:pt x="9046" y="3106"/>
                  <a:pt x="9064" y="2892"/>
                </a:cubicBezTo>
                <a:cubicBezTo>
                  <a:pt x="9082" y="2803"/>
                  <a:pt x="9153" y="2714"/>
                  <a:pt x="9243" y="2678"/>
                </a:cubicBezTo>
                <a:cubicBezTo>
                  <a:pt x="9272" y="2666"/>
                  <a:pt x="9304" y="2660"/>
                  <a:pt x="9336" y="2660"/>
                </a:cubicBezTo>
                <a:cubicBezTo>
                  <a:pt x="9399" y="2660"/>
                  <a:pt x="9463" y="2684"/>
                  <a:pt x="9510" y="2731"/>
                </a:cubicBezTo>
                <a:cubicBezTo>
                  <a:pt x="9582" y="2803"/>
                  <a:pt x="9617" y="2892"/>
                  <a:pt x="9582" y="2999"/>
                </a:cubicBezTo>
                <a:cubicBezTo>
                  <a:pt x="9546" y="3267"/>
                  <a:pt x="9475" y="3517"/>
                  <a:pt x="9332" y="3766"/>
                </a:cubicBezTo>
                <a:cubicBezTo>
                  <a:pt x="9207" y="3998"/>
                  <a:pt x="9011" y="4177"/>
                  <a:pt x="8761" y="4302"/>
                </a:cubicBezTo>
                <a:cubicBezTo>
                  <a:pt x="8743" y="4641"/>
                  <a:pt x="8636" y="4962"/>
                  <a:pt x="8475" y="5265"/>
                </a:cubicBezTo>
                <a:cubicBezTo>
                  <a:pt x="8654" y="5461"/>
                  <a:pt x="8832" y="5640"/>
                  <a:pt x="9046" y="5765"/>
                </a:cubicBezTo>
                <a:cubicBezTo>
                  <a:pt x="9136" y="5818"/>
                  <a:pt x="9189" y="5925"/>
                  <a:pt x="9189" y="6014"/>
                </a:cubicBezTo>
                <a:cubicBezTo>
                  <a:pt x="9189" y="6104"/>
                  <a:pt x="9136" y="6193"/>
                  <a:pt x="9046" y="6229"/>
                </a:cubicBezTo>
                <a:cubicBezTo>
                  <a:pt x="8993" y="6255"/>
                  <a:pt x="8944" y="6269"/>
                  <a:pt x="8899" y="6269"/>
                </a:cubicBezTo>
                <a:cubicBezTo>
                  <a:pt x="8855" y="6269"/>
                  <a:pt x="8814" y="6255"/>
                  <a:pt x="8779" y="6229"/>
                </a:cubicBezTo>
                <a:cubicBezTo>
                  <a:pt x="8547" y="6068"/>
                  <a:pt x="8333" y="5890"/>
                  <a:pt x="8154" y="5693"/>
                </a:cubicBezTo>
                <a:cubicBezTo>
                  <a:pt x="8011" y="5800"/>
                  <a:pt x="7869" y="5907"/>
                  <a:pt x="7744" y="5997"/>
                </a:cubicBezTo>
                <a:cubicBezTo>
                  <a:pt x="7512" y="6139"/>
                  <a:pt x="7316" y="6300"/>
                  <a:pt x="7137" y="6496"/>
                </a:cubicBezTo>
                <a:cubicBezTo>
                  <a:pt x="6923" y="6764"/>
                  <a:pt x="6941" y="7246"/>
                  <a:pt x="6941" y="7674"/>
                </a:cubicBezTo>
                <a:lnTo>
                  <a:pt x="6941" y="7852"/>
                </a:lnTo>
                <a:lnTo>
                  <a:pt x="6941" y="9048"/>
                </a:lnTo>
                <a:lnTo>
                  <a:pt x="8011" y="9048"/>
                </a:lnTo>
                <a:cubicBezTo>
                  <a:pt x="8011" y="7317"/>
                  <a:pt x="8832" y="7228"/>
                  <a:pt x="8939" y="7210"/>
                </a:cubicBezTo>
                <a:cubicBezTo>
                  <a:pt x="9278" y="7121"/>
                  <a:pt x="10206" y="6639"/>
                  <a:pt x="10402" y="5658"/>
                </a:cubicBezTo>
                <a:cubicBezTo>
                  <a:pt x="10420" y="5586"/>
                  <a:pt x="10402" y="5533"/>
                  <a:pt x="10402" y="5479"/>
                </a:cubicBezTo>
                <a:cubicBezTo>
                  <a:pt x="10795" y="4926"/>
                  <a:pt x="10777" y="4159"/>
                  <a:pt x="10349" y="3641"/>
                </a:cubicBezTo>
                <a:cubicBezTo>
                  <a:pt x="10402" y="3463"/>
                  <a:pt x="10420" y="3302"/>
                  <a:pt x="10420" y="3160"/>
                </a:cubicBezTo>
                <a:cubicBezTo>
                  <a:pt x="10420" y="2392"/>
                  <a:pt x="9885" y="1750"/>
                  <a:pt x="9153" y="1607"/>
                </a:cubicBezTo>
                <a:cubicBezTo>
                  <a:pt x="8921" y="965"/>
                  <a:pt x="8315" y="537"/>
                  <a:pt x="7637" y="537"/>
                </a:cubicBezTo>
                <a:cubicBezTo>
                  <a:pt x="7512" y="537"/>
                  <a:pt x="7387" y="537"/>
                  <a:pt x="7262" y="572"/>
                </a:cubicBezTo>
                <a:cubicBezTo>
                  <a:pt x="6977" y="251"/>
                  <a:pt x="6566" y="37"/>
                  <a:pt x="6138" y="2"/>
                </a:cubicBezTo>
                <a:cubicBezTo>
                  <a:pt x="6113" y="1"/>
                  <a:pt x="6088" y="0"/>
                  <a:pt x="6064"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14" name="Google Shape;1314;p43"/>
          <p:cNvSpPr/>
          <p:nvPr/>
        </p:nvSpPr>
        <p:spPr>
          <a:xfrm>
            <a:off x="8844168" y="5885019"/>
            <a:ext cx="306671" cy="362134"/>
          </a:xfrm>
          <a:custGeom>
            <a:rect b="b" l="l" r="r" t="t"/>
            <a:pathLst>
              <a:path extrusionOk="0" h="10626" w="9279">
                <a:moveTo>
                  <a:pt x="3640" y="1062"/>
                </a:moveTo>
                <a:cubicBezTo>
                  <a:pt x="3890" y="1062"/>
                  <a:pt x="4140" y="1133"/>
                  <a:pt x="4318" y="1312"/>
                </a:cubicBezTo>
                <a:cubicBezTo>
                  <a:pt x="4487" y="1203"/>
                  <a:pt x="4672" y="1152"/>
                  <a:pt x="4857" y="1152"/>
                </a:cubicBezTo>
                <a:cubicBezTo>
                  <a:pt x="4946" y="1152"/>
                  <a:pt x="5034" y="1164"/>
                  <a:pt x="5121" y="1187"/>
                </a:cubicBezTo>
                <a:cubicBezTo>
                  <a:pt x="5407" y="1276"/>
                  <a:pt x="5603" y="1490"/>
                  <a:pt x="5692" y="1758"/>
                </a:cubicBezTo>
                <a:lnTo>
                  <a:pt x="5764" y="1758"/>
                </a:lnTo>
                <a:cubicBezTo>
                  <a:pt x="6263" y="1758"/>
                  <a:pt x="6674" y="2150"/>
                  <a:pt x="6674" y="2650"/>
                </a:cubicBezTo>
                <a:lnTo>
                  <a:pt x="6674" y="2686"/>
                </a:lnTo>
                <a:cubicBezTo>
                  <a:pt x="6977" y="2864"/>
                  <a:pt x="7155" y="3203"/>
                  <a:pt x="7137" y="3542"/>
                </a:cubicBezTo>
                <a:cubicBezTo>
                  <a:pt x="7033" y="3995"/>
                  <a:pt x="6623" y="4346"/>
                  <a:pt x="6172" y="4346"/>
                </a:cubicBezTo>
                <a:cubicBezTo>
                  <a:pt x="6160" y="4346"/>
                  <a:pt x="6149" y="4345"/>
                  <a:pt x="6138" y="4345"/>
                </a:cubicBezTo>
                <a:lnTo>
                  <a:pt x="4943" y="4345"/>
                </a:lnTo>
                <a:cubicBezTo>
                  <a:pt x="4443" y="4345"/>
                  <a:pt x="4033" y="4755"/>
                  <a:pt x="4033" y="5255"/>
                </a:cubicBezTo>
                <a:lnTo>
                  <a:pt x="4033" y="6236"/>
                </a:lnTo>
                <a:lnTo>
                  <a:pt x="3426" y="6236"/>
                </a:lnTo>
                <a:lnTo>
                  <a:pt x="3426" y="5451"/>
                </a:lnTo>
                <a:cubicBezTo>
                  <a:pt x="3426" y="5166"/>
                  <a:pt x="3444" y="4809"/>
                  <a:pt x="3230" y="4595"/>
                </a:cubicBezTo>
                <a:cubicBezTo>
                  <a:pt x="3123" y="4452"/>
                  <a:pt x="2980" y="4345"/>
                  <a:pt x="2837" y="4238"/>
                </a:cubicBezTo>
                <a:cubicBezTo>
                  <a:pt x="2730" y="4184"/>
                  <a:pt x="2623" y="4095"/>
                  <a:pt x="2552" y="3988"/>
                </a:cubicBezTo>
                <a:cubicBezTo>
                  <a:pt x="2498" y="3935"/>
                  <a:pt x="2480" y="3881"/>
                  <a:pt x="2463" y="3810"/>
                </a:cubicBezTo>
                <a:cubicBezTo>
                  <a:pt x="2572" y="3755"/>
                  <a:pt x="2702" y="3732"/>
                  <a:pt x="2828" y="3732"/>
                </a:cubicBezTo>
                <a:cubicBezTo>
                  <a:pt x="2868" y="3732"/>
                  <a:pt x="2906" y="3734"/>
                  <a:pt x="2944" y="3738"/>
                </a:cubicBezTo>
                <a:cubicBezTo>
                  <a:pt x="3034" y="3738"/>
                  <a:pt x="3105" y="3685"/>
                  <a:pt x="3105" y="3613"/>
                </a:cubicBezTo>
                <a:cubicBezTo>
                  <a:pt x="3105" y="3524"/>
                  <a:pt x="3051" y="3453"/>
                  <a:pt x="2980" y="3435"/>
                </a:cubicBezTo>
                <a:cubicBezTo>
                  <a:pt x="2934" y="3431"/>
                  <a:pt x="2886" y="3429"/>
                  <a:pt x="2839" y="3429"/>
                </a:cubicBezTo>
                <a:cubicBezTo>
                  <a:pt x="2684" y="3429"/>
                  <a:pt x="2523" y="3452"/>
                  <a:pt x="2373" y="3506"/>
                </a:cubicBezTo>
                <a:cubicBezTo>
                  <a:pt x="2373" y="3471"/>
                  <a:pt x="2373" y="3453"/>
                  <a:pt x="2356" y="3435"/>
                </a:cubicBezTo>
                <a:cubicBezTo>
                  <a:pt x="2356" y="3310"/>
                  <a:pt x="2373" y="3203"/>
                  <a:pt x="2409" y="3078"/>
                </a:cubicBezTo>
                <a:cubicBezTo>
                  <a:pt x="2498" y="2793"/>
                  <a:pt x="2766" y="2686"/>
                  <a:pt x="3034" y="2579"/>
                </a:cubicBezTo>
                <a:cubicBezTo>
                  <a:pt x="3069" y="2579"/>
                  <a:pt x="3123" y="2561"/>
                  <a:pt x="3194" y="2543"/>
                </a:cubicBezTo>
                <a:lnTo>
                  <a:pt x="3230" y="2525"/>
                </a:lnTo>
                <a:cubicBezTo>
                  <a:pt x="3301" y="2543"/>
                  <a:pt x="3355" y="2561"/>
                  <a:pt x="3408" y="2579"/>
                </a:cubicBezTo>
                <a:lnTo>
                  <a:pt x="3480" y="2579"/>
                </a:lnTo>
                <a:lnTo>
                  <a:pt x="3569" y="2596"/>
                </a:lnTo>
                <a:cubicBezTo>
                  <a:pt x="3694" y="2757"/>
                  <a:pt x="3765" y="2953"/>
                  <a:pt x="3747" y="3150"/>
                </a:cubicBezTo>
                <a:cubicBezTo>
                  <a:pt x="3729" y="3346"/>
                  <a:pt x="3640" y="3542"/>
                  <a:pt x="3480" y="3685"/>
                </a:cubicBezTo>
                <a:cubicBezTo>
                  <a:pt x="3426" y="3721"/>
                  <a:pt x="3408" y="3810"/>
                  <a:pt x="3480" y="3881"/>
                </a:cubicBezTo>
                <a:cubicBezTo>
                  <a:pt x="3500" y="3912"/>
                  <a:pt x="3539" y="3931"/>
                  <a:pt x="3582" y="3931"/>
                </a:cubicBezTo>
                <a:cubicBezTo>
                  <a:pt x="3613" y="3931"/>
                  <a:pt x="3646" y="3921"/>
                  <a:pt x="3676" y="3899"/>
                </a:cubicBezTo>
                <a:cubicBezTo>
                  <a:pt x="3765" y="3810"/>
                  <a:pt x="3837" y="3721"/>
                  <a:pt x="3890" y="3613"/>
                </a:cubicBezTo>
                <a:lnTo>
                  <a:pt x="3908" y="3613"/>
                </a:lnTo>
                <a:cubicBezTo>
                  <a:pt x="4140" y="3596"/>
                  <a:pt x="4354" y="3524"/>
                  <a:pt x="4568" y="3417"/>
                </a:cubicBezTo>
                <a:cubicBezTo>
                  <a:pt x="4586" y="3399"/>
                  <a:pt x="4604" y="3364"/>
                  <a:pt x="4622" y="3328"/>
                </a:cubicBezTo>
                <a:cubicBezTo>
                  <a:pt x="4639" y="3292"/>
                  <a:pt x="4622" y="3239"/>
                  <a:pt x="4604" y="3221"/>
                </a:cubicBezTo>
                <a:cubicBezTo>
                  <a:pt x="4572" y="3179"/>
                  <a:pt x="4529" y="3162"/>
                  <a:pt x="4487" y="3162"/>
                </a:cubicBezTo>
                <a:cubicBezTo>
                  <a:pt x="4458" y="3162"/>
                  <a:pt x="4430" y="3170"/>
                  <a:pt x="4408" y="3185"/>
                </a:cubicBezTo>
                <a:cubicBezTo>
                  <a:pt x="4283" y="3239"/>
                  <a:pt x="4158" y="3310"/>
                  <a:pt x="4015" y="3310"/>
                </a:cubicBezTo>
                <a:cubicBezTo>
                  <a:pt x="4033" y="3274"/>
                  <a:pt x="4033" y="3221"/>
                  <a:pt x="4033" y="3185"/>
                </a:cubicBezTo>
                <a:cubicBezTo>
                  <a:pt x="4051" y="3007"/>
                  <a:pt x="4033" y="2846"/>
                  <a:pt x="3961" y="2686"/>
                </a:cubicBezTo>
                <a:lnTo>
                  <a:pt x="3961" y="2686"/>
                </a:lnTo>
                <a:cubicBezTo>
                  <a:pt x="4068" y="2704"/>
                  <a:pt x="4176" y="2721"/>
                  <a:pt x="4283" y="2721"/>
                </a:cubicBezTo>
                <a:cubicBezTo>
                  <a:pt x="4372" y="2721"/>
                  <a:pt x="4461" y="2704"/>
                  <a:pt x="4568" y="2686"/>
                </a:cubicBezTo>
                <a:cubicBezTo>
                  <a:pt x="4729" y="2900"/>
                  <a:pt x="4961" y="3043"/>
                  <a:pt x="5228" y="3114"/>
                </a:cubicBezTo>
                <a:cubicBezTo>
                  <a:pt x="5567" y="3292"/>
                  <a:pt x="5888" y="3506"/>
                  <a:pt x="5888" y="3881"/>
                </a:cubicBezTo>
                <a:cubicBezTo>
                  <a:pt x="5888" y="3935"/>
                  <a:pt x="5924" y="4006"/>
                  <a:pt x="5960" y="4042"/>
                </a:cubicBezTo>
                <a:cubicBezTo>
                  <a:pt x="5987" y="4051"/>
                  <a:pt x="6013" y="4055"/>
                  <a:pt x="6040" y="4055"/>
                </a:cubicBezTo>
                <a:cubicBezTo>
                  <a:pt x="6067" y="4055"/>
                  <a:pt x="6094" y="4051"/>
                  <a:pt x="6120" y="4042"/>
                </a:cubicBezTo>
                <a:cubicBezTo>
                  <a:pt x="6174" y="4006"/>
                  <a:pt x="6192" y="3935"/>
                  <a:pt x="6192" y="3881"/>
                </a:cubicBezTo>
                <a:cubicBezTo>
                  <a:pt x="6192" y="3596"/>
                  <a:pt x="6049" y="3328"/>
                  <a:pt x="5817" y="3150"/>
                </a:cubicBezTo>
                <a:cubicBezTo>
                  <a:pt x="6013" y="3150"/>
                  <a:pt x="6174" y="3043"/>
                  <a:pt x="6299" y="2918"/>
                </a:cubicBezTo>
                <a:cubicBezTo>
                  <a:pt x="6335" y="2846"/>
                  <a:pt x="6335" y="2757"/>
                  <a:pt x="6281" y="2704"/>
                </a:cubicBezTo>
                <a:cubicBezTo>
                  <a:pt x="6251" y="2681"/>
                  <a:pt x="6218" y="2671"/>
                  <a:pt x="6186" y="2671"/>
                </a:cubicBezTo>
                <a:cubicBezTo>
                  <a:pt x="6141" y="2671"/>
                  <a:pt x="6098" y="2690"/>
                  <a:pt x="6067" y="2721"/>
                </a:cubicBezTo>
                <a:cubicBezTo>
                  <a:pt x="6003" y="2785"/>
                  <a:pt x="5854" y="2849"/>
                  <a:pt x="5644" y="2849"/>
                </a:cubicBezTo>
                <a:cubicBezTo>
                  <a:pt x="5619" y="2849"/>
                  <a:pt x="5594" y="2848"/>
                  <a:pt x="5567" y="2846"/>
                </a:cubicBezTo>
                <a:cubicBezTo>
                  <a:pt x="5317" y="2846"/>
                  <a:pt x="5068" y="2757"/>
                  <a:pt x="4871" y="2596"/>
                </a:cubicBezTo>
                <a:cubicBezTo>
                  <a:pt x="5086" y="2507"/>
                  <a:pt x="5282" y="2347"/>
                  <a:pt x="5407" y="2150"/>
                </a:cubicBezTo>
                <a:cubicBezTo>
                  <a:pt x="5442" y="2079"/>
                  <a:pt x="5407" y="1990"/>
                  <a:pt x="5335" y="1936"/>
                </a:cubicBezTo>
                <a:cubicBezTo>
                  <a:pt x="5317" y="1924"/>
                  <a:pt x="5296" y="1918"/>
                  <a:pt x="5273" y="1918"/>
                </a:cubicBezTo>
                <a:cubicBezTo>
                  <a:pt x="5226" y="1918"/>
                  <a:pt x="5175" y="1942"/>
                  <a:pt x="5139" y="1990"/>
                </a:cubicBezTo>
                <a:cubicBezTo>
                  <a:pt x="4991" y="2273"/>
                  <a:pt x="4716" y="2412"/>
                  <a:pt x="4307" y="2412"/>
                </a:cubicBezTo>
                <a:cubicBezTo>
                  <a:pt x="4124" y="2412"/>
                  <a:pt x="3913" y="2384"/>
                  <a:pt x="3676" y="2329"/>
                </a:cubicBezTo>
                <a:cubicBezTo>
                  <a:pt x="3854" y="2186"/>
                  <a:pt x="3944" y="1954"/>
                  <a:pt x="3908" y="1740"/>
                </a:cubicBezTo>
                <a:cubicBezTo>
                  <a:pt x="3908" y="1686"/>
                  <a:pt x="3872" y="1633"/>
                  <a:pt x="3837" y="1597"/>
                </a:cubicBezTo>
                <a:cubicBezTo>
                  <a:pt x="3807" y="1590"/>
                  <a:pt x="3784" y="1586"/>
                  <a:pt x="3762" y="1586"/>
                </a:cubicBezTo>
                <a:cubicBezTo>
                  <a:pt x="3733" y="1586"/>
                  <a:pt x="3707" y="1594"/>
                  <a:pt x="3676" y="1615"/>
                </a:cubicBezTo>
                <a:cubicBezTo>
                  <a:pt x="3605" y="1651"/>
                  <a:pt x="3605" y="1704"/>
                  <a:pt x="3605" y="1758"/>
                </a:cubicBezTo>
                <a:cubicBezTo>
                  <a:pt x="3605" y="2115"/>
                  <a:pt x="3426" y="2168"/>
                  <a:pt x="3123" y="2257"/>
                </a:cubicBezTo>
                <a:cubicBezTo>
                  <a:pt x="3087" y="2275"/>
                  <a:pt x="3034" y="2293"/>
                  <a:pt x="2980" y="2311"/>
                </a:cubicBezTo>
                <a:cubicBezTo>
                  <a:pt x="2909" y="2115"/>
                  <a:pt x="2730" y="1972"/>
                  <a:pt x="2534" y="1918"/>
                </a:cubicBezTo>
                <a:cubicBezTo>
                  <a:pt x="2520" y="1914"/>
                  <a:pt x="2505" y="1911"/>
                  <a:pt x="2491" y="1911"/>
                </a:cubicBezTo>
                <a:cubicBezTo>
                  <a:pt x="2453" y="1911"/>
                  <a:pt x="2417" y="1928"/>
                  <a:pt x="2391" y="1954"/>
                </a:cubicBezTo>
                <a:cubicBezTo>
                  <a:pt x="2356" y="2008"/>
                  <a:pt x="2338" y="2043"/>
                  <a:pt x="2356" y="2115"/>
                </a:cubicBezTo>
                <a:cubicBezTo>
                  <a:pt x="2356" y="2168"/>
                  <a:pt x="2409" y="2222"/>
                  <a:pt x="2480" y="2222"/>
                </a:cubicBezTo>
                <a:cubicBezTo>
                  <a:pt x="2570" y="2257"/>
                  <a:pt x="2659" y="2329"/>
                  <a:pt x="2712" y="2418"/>
                </a:cubicBezTo>
                <a:lnTo>
                  <a:pt x="2712" y="2436"/>
                </a:lnTo>
                <a:cubicBezTo>
                  <a:pt x="2463" y="2543"/>
                  <a:pt x="2249" y="2739"/>
                  <a:pt x="2159" y="2989"/>
                </a:cubicBezTo>
                <a:cubicBezTo>
                  <a:pt x="2141" y="3043"/>
                  <a:pt x="2124" y="3114"/>
                  <a:pt x="2124" y="3185"/>
                </a:cubicBezTo>
                <a:cubicBezTo>
                  <a:pt x="2106" y="3150"/>
                  <a:pt x="2070" y="3132"/>
                  <a:pt x="2052" y="3096"/>
                </a:cubicBezTo>
                <a:cubicBezTo>
                  <a:pt x="1999" y="2971"/>
                  <a:pt x="1963" y="2846"/>
                  <a:pt x="1945" y="2739"/>
                </a:cubicBezTo>
                <a:cubicBezTo>
                  <a:pt x="1945" y="2686"/>
                  <a:pt x="1892" y="2614"/>
                  <a:pt x="1856" y="2614"/>
                </a:cubicBezTo>
                <a:cubicBezTo>
                  <a:pt x="1836" y="2601"/>
                  <a:pt x="1815" y="2595"/>
                  <a:pt x="1796" y="2595"/>
                </a:cubicBezTo>
                <a:cubicBezTo>
                  <a:pt x="1764" y="2595"/>
                  <a:pt x="1735" y="2610"/>
                  <a:pt x="1713" y="2632"/>
                </a:cubicBezTo>
                <a:cubicBezTo>
                  <a:pt x="1678" y="2686"/>
                  <a:pt x="1642" y="2739"/>
                  <a:pt x="1678" y="2775"/>
                </a:cubicBezTo>
                <a:cubicBezTo>
                  <a:pt x="1695" y="2953"/>
                  <a:pt x="1749" y="3096"/>
                  <a:pt x="1820" y="3221"/>
                </a:cubicBezTo>
                <a:cubicBezTo>
                  <a:pt x="1892" y="3346"/>
                  <a:pt x="1999" y="3453"/>
                  <a:pt x="2141" y="3524"/>
                </a:cubicBezTo>
                <a:cubicBezTo>
                  <a:pt x="2159" y="3703"/>
                  <a:pt x="2231" y="3899"/>
                  <a:pt x="2320" y="4077"/>
                </a:cubicBezTo>
                <a:cubicBezTo>
                  <a:pt x="2231" y="4184"/>
                  <a:pt x="2106" y="4292"/>
                  <a:pt x="1981" y="4363"/>
                </a:cubicBezTo>
                <a:cubicBezTo>
                  <a:pt x="1945" y="4399"/>
                  <a:pt x="1910" y="4434"/>
                  <a:pt x="1892" y="4506"/>
                </a:cubicBezTo>
                <a:cubicBezTo>
                  <a:pt x="1892" y="4541"/>
                  <a:pt x="1927" y="4613"/>
                  <a:pt x="1981" y="4631"/>
                </a:cubicBezTo>
                <a:cubicBezTo>
                  <a:pt x="2005" y="4647"/>
                  <a:pt x="2029" y="4655"/>
                  <a:pt x="2051" y="4655"/>
                </a:cubicBezTo>
                <a:cubicBezTo>
                  <a:pt x="2079" y="4655"/>
                  <a:pt x="2104" y="4642"/>
                  <a:pt x="2124" y="4613"/>
                </a:cubicBezTo>
                <a:cubicBezTo>
                  <a:pt x="2249" y="4523"/>
                  <a:pt x="2373" y="4434"/>
                  <a:pt x="2480" y="4309"/>
                </a:cubicBezTo>
                <a:cubicBezTo>
                  <a:pt x="2570" y="4381"/>
                  <a:pt x="2641" y="4434"/>
                  <a:pt x="2730" y="4488"/>
                </a:cubicBezTo>
                <a:cubicBezTo>
                  <a:pt x="2855" y="4559"/>
                  <a:pt x="2962" y="4666"/>
                  <a:pt x="3069" y="4773"/>
                </a:cubicBezTo>
                <a:cubicBezTo>
                  <a:pt x="3194" y="4916"/>
                  <a:pt x="3194" y="5201"/>
                  <a:pt x="3194" y="5433"/>
                </a:cubicBezTo>
                <a:lnTo>
                  <a:pt x="3194" y="6236"/>
                </a:lnTo>
                <a:lnTo>
                  <a:pt x="2570" y="6236"/>
                </a:lnTo>
                <a:cubicBezTo>
                  <a:pt x="2570" y="5255"/>
                  <a:pt x="2106" y="5201"/>
                  <a:pt x="2034" y="5166"/>
                </a:cubicBezTo>
                <a:cubicBezTo>
                  <a:pt x="1838" y="5130"/>
                  <a:pt x="1321" y="4845"/>
                  <a:pt x="1214" y="4292"/>
                </a:cubicBezTo>
                <a:cubicBezTo>
                  <a:pt x="1196" y="4256"/>
                  <a:pt x="1196" y="4220"/>
                  <a:pt x="1196" y="4184"/>
                </a:cubicBezTo>
                <a:cubicBezTo>
                  <a:pt x="964" y="3881"/>
                  <a:pt x="982" y="3435"/>
                  <a:pt x="1232" y="3132"/>
                </a:cubicBezTo>
                <a:cubicBezTo>
                  <a:pt x="1214" y="3043"/>
                  <a:pt x="1196" y="2953"/>
                  <a:pt x="1196" y="2846"/>
                </a:cubicBezTo>
                <a:cubicBezTo>
                  <a:pt x="1196" y="2418"/>
                  <a:pt x="1499" y="2043"/>
                  <a:pt x="1927" y="1972"/>
                </a:cubicBezTo>
                <a:cubicBezTo>
                  <a:pt x="2048" y="1610"/>
                  <a:pt x="2385" y="1364"/>
                  <a:pt x="2746" y="1364"/>
                </a:cubicBezTo>
                <a:cubicBezTo>
                  <a:pt x="2759" y="1364"/>
                  <a:pt x="2771" y="1365"/>
                  <a:pt x="2784" y="1365"/>
                </a:cubicBezTo>
                <a:cubicBezTo>
                  <a:pt x="2855" y="1365"/>
                  <a:pt x="2944" y="1383"/>
                  <a:pt x="2998" y="1383"/>
                </a:cubicBezTo>
                <a:cubicBezTo>
                  <a:pt x="3159" y="1205"/>
                  <a:pt x="3390" y="1098"/>
                  <a:pt x="3640" y="1062"/>
                </a:cubicBezTo>
                <a:close/>
                <a:moveTo>
                  <a:pt x="4048" y="0"/>
                </a:moveTo>
                <a:cubicBezTo>
                  <a:pt x="3341" y="0"/>
                  <a:pt x="2632" y="188"/>
                  <a:pt x="1999" y="562"/>
                </a:cubicBezTo>
                <a:cubicBezTo>
                  <a:pt x="750" y="1294"/>
                  <a:pt x="0" y="2650"/>
                  <a:pt x="36" y="4113"/>
                </a:cubicBezTo>
                <a:cubicBezTo>
                  <a:pt x="36" y="5362"/>
                  <a:pt x="625" y="6540"/>
                  <a:pt x="1624" y="7307"/>
                </a:cubicBezTo>
                <a:lnTo>
                  <a:pt x="1624" y="10626"/>
                </a:lnTo>
                <a:lnTo>
                  <a:pt x="5817" y="10626"/>
                </a:lnTo>
                <a:lnTo>
                  <a:pt x="5817" y="9038"/>
                </a:lnTo>
                <a:lnTo>
                  <a:pt x="6477" y="9038"/>
                </a:lnTo>
                <a:cubicBezTo>
                  <a:pt x="6905" y="9038"/>
                  <a:pt x="7298" y="8877"/>
                  <a:pt x="7601" y="8574"/>
                </a:cubicBezTo>
                <a:cubicBezTo>
                  <a:pt x="7887" y="8288"/>
                  <a:pt x="8047" y="7878"/>
                  <a:pt x="8047" y="7468"/>
                </a:cubicBezTo>
                <a:lnTo>
                  <a:pt x="8047" y="6665"/>
                </a:lnTo>
                <a:lnTo>
                  <a:pt x="8636" y="6665"/>
                </a:lnTo>
                <a:cubicBezTo>
                  <a:pt x="8975" y="6629"/>
                  <a:pt x="9279" y="6236"/>
                  <a:pt x="8957" y="5737"/>
                </a:cubicBezTo>
                <a:lnTo>
                  <a:pt x="8047" y="4167"/>
                </a:lnTo>
                <a:lnTo>
                  <a:pt x="8047" y="4113"/>
                </a:lnTo>
                <a:cubicBezTo>
                  <a:pt x="8101" y="2650"/>
                  <a:pt x="7352" y="1294"/>
                  <a:pt x="6085" y="562"/>
                </a:cubicBezTo>
                <a:cubicBezTo>
                  <a:pt x="5460" y="188"/>
                  <a:pt x="4755" y="0"/>
                  <a:pt x="404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315" name="Google Shape;1315;p43"/>
          <p:cNvGrpSpPr/>
          <p:nvPr/>
        </p:nvGrpSpPr>
        <p:grpSpPr>
          <a:xfrm>
            <a:off x="9428063" y="5874809"/>
            <a:ext cx="299598" cy="398327"/>
            <a:chOff x="3707175" y="1322350"/>
            <a:chExt cx="226625" cy="292200"/>
          </a:xfrm>
        </p:grpSpPr>
        <p:sp>
          <p:nvSpPr>
            <p:cNvPr id="1316" name="Google Shape;1316;p43"/>
            <p:cNvSpPr/>
            <p:nvPr/>
          </p:nvSpPr>
          <p:spPr>
            <a:xfrm>
              <a:off x="3707175" y="1322350"/>
              <a:ext cx="226625" cy="292200"/>
            </a:xfrm>
            <a:custGeom>
              <a:rect b="b" l="l" r="r" t="t"/>
              <a:pathLst>
                <a:path extrusionOk="0" h="11688" w="9065">
                  <a:moveTo>
                    <a:pt x="7584" y="3462"/>
                  </a:moveTo>
                  <a:cubicBezTo>
                    <a:pt x="8119" y="3462"/>
                    <a:pt x="8529" y="3872"/>
                    <a:pt x="8529" y="4390"/>
                  </a:cubicBezTo>
                  <a:cubicBezTo>
                    <a:pt x="8529" y="4907"/>
                    <a:pt x="8119" y="5318"/>
                    <a:pt x="7584" y="5318"/>
                  </a:cubicBezTo>
                  <a:cubicBezTo>
                    <a:pt x="7084" y="5318"/>
                    <a:pt x="6656" y="4907"/>
                    <a:pt x="6656" y="4390"/>
                  </a:cubicBezTo>
                  <a:cubicBezTo>
                    <a:pt x="6656" y="3872"/>
                    <a:pt x="7084" y="3462"/>
                    <a:pt x="7584" y="3462"/>
                  </a:cubicBezTo>
                  <a:close/>
                  <a:moveTo>
                    <a:pt x="1339" y="1"/>
                  </a:moveTo>
                  <a:cubicBezTo>
                    <a:pt x="1178" y="1"/>
                    <a:pt x="1018" y="126"/>
                    <a:pt x="964" y="286"/>
                  </a:cubicBezTo>
                  <a:cubicBezTo>
                    <a:pt x="572" y="340"/>
                    <a:pt x="268" y="661"/>
                    <a:pt x="268" y="1071"/>
                  </a:cubicBezTo>
                  <a:lnTo>
                    <a:pt x="268" y="4336"/>
                  </a:lnTo>
                  <a:cubicBezTo>
                    <a:pt x="108" y="4426"/>
                    <a:pt x="1" y="4604"/>
                    <a:pt x="1" y="4782"/>
                  </a:cubicBezTo>
                  <a:cubicBezTo>
                    <a:pt x="1" y="6192"/>
                    <a:pt x="1053" y="7352"/>
                    <a:pt x="2409" y="7548"/>
                  </a:cubicBezTo>
                  <a:lnTo>
                    <a:pt x="2409" y="8904"/>
                  </a:lnTo>
                  <a:cubicBezTo>
                    <a:pt x="2409" y="10456"/>
                    <a:pt x="3658" y="11688"/>
                    <a:pt x="5193" y="11688"/>
                  </a:cubicBezTo>
                  <a:cubicBezTo>
                    <a:pt x="6745" y="11688"/>
                    <a:pt x="7994" y="10456"/>
                    <a:pt x="7994" y="8904"/>
                  </a:cubicBezTo>
                  <a:lnTo>
                    <a:pt x="7994" y="5799"/>
                  </a:lnTo>
                  <a:cubicBezTo>
                    <a:pt x="8601" y="5621"/>
                    <a:pt x="9065" y="5050"/>
                    <a:pt x="9065" y="4390"/>
                  </a:cubicBezTo>
                  <a:cubicBezTo>
                    <a:pt x="9065" y="3587"/>
                    <a:pt x="8405" y="2927"/>
                    <a:pt x="7584" y="2927"/>
                  </a:cubicBezTo>
                  <a:cubicBezTo>
                    <a:pt x="6781" y="2927"/>
                    <a:pt x="6121" y="3587"/>
                    <a:pt x="6121" y="4390"/>
                  </a:cubicBezTo>
                  <a:cubicBezTo>
                    <a:pt x="6121" y="5050"/>
                    <a:pt x="6585" y="5621"/>
                    <a:pt x="7191" y="5799"/>
                  </a:cubicBezTo>
                  <a:lnTo>
                    <a:pt x="7191" y="8904"/>
                  </a:lnTo>
                  <a:cubicBezTo>
                    <a:pt x="7191" y="10010"/>
                    <a:pt x="6299" y="10902"/>
                    <a:pt x="5193" y="10902"/>
                  </a:cubicBezTo>
                  <a:cubicBezTo>
                    <a:pt x="4105" y="10902"/>
                    <a:pt x="3195" y="10010"/>
                    <a:pt x="3195" y="8904"/>
                  </a:cubicBezTo>
                  <a:lnTo>
                    <a:pt x="3195" y="7548"/>
                  </a:lnTo>
                  <a:cubicBezTo>
                    <a:pt x="4568" y="7352"/>
                    <a:pt x="5603" y="6192"/>
                    <a:pt x="5603" y="4782"/>
                  </a:cubicBezTo>
                  <a:cubicBezTo>
                    <a:pt x="5603" y="4586"/>
                    <a:pt x="5496" y="4426"/>
                    <a:pt x="5336" y="4336"/>
                  </a:cubicBezTo>
                  <a:lnTo>
                    <a:pt x="5336" y="1071"/>
                  </a:lnTo>
                  <a:cubicBezTo>
                    <a:pt x="5336" y="661"/>
                    <a:pt x="5032" y="340"/>
                    <a:pt x="4640" y="286"/>
                  </a:cubicBezTo>
                  <a:cubicBezTo>
                    <a:pt x="4586" y="126"/>
                    <a:pt x="4444" y="1"/>
                    <a:pt x="4265" y="1"/>
                  </a:cubicBezTo>
                  <a:lnTo>
                    <a:pt x="4140" y="1"/>
                  </a:lnTo>
                  <a:cubicBezTo>
                    <a:pt x="3837" y="1"/>
                    <a:pt x="3605" y="250"/>
                    <a:pt x="3605" y="536"/>
                  </a:cubicBezTo>
                  <a:cubicBezTo>
                    <a:pt x="3605" y="839"/>
                    <a:pt x="3837" y="1071"/>
                    <a:pt x="4140" y="1071"/>
                  </a:cubicBezTo>
                  <a:lnTo>
                    <a:pt x="4265" y="1071"/>
                  </a:lnTo>
                  <a:cubicBezTo>
                    <a:pt x="4426" y="1071"/>
                    <a:pt x="4568" y="964"/>
                    <a:pt x="4640" y="839"/>
                  </a:cubicBezTo>
                  <a:cubicBezTo>
                    <a:pt x="4729" y="875"/>
                    <a:pt x="4800" y="964"/>
                    <a:pt x="4800" y="1071"/>
                  </a:cubicBezTo>
                  <a:lnTo>
                    <a:pt x="4800" y="4336"/>
                  </a:lnTo>
                  <a:cubicBezTo>
                    <a:pt x="4640" y="4426"/>
                    <a:pt x="4533" y="4604"/>
                    <a:pt x="4533" y="4782"/>
                  </a:cubicBezTo>
                  <a:cubicBezTo>
                    <a:pt x="4533" y="5746"/>
                    <a:pt x="3765" y="6513"/>
                    <a:pt x="2802" y="6513"/>
                  </a:cubicBezTo>
                  <a:cubicBezTo>
                    <a:pt x="1838" y="6513"/>
                    <a:pt x="1071" y="5746"/>
                    <a:pt x="1071" y="4782"/>
                  </a:cubicBezTo>
                  <a:cubicBezTo>
                    <a:pt x="1071" y="4586"/>
                    <a:pt x="964" y="4426"/>
                    <a:pt x="804" y="4336"/>
                  </a:cubicBezTo>
                  <a:lnTo>
                    <a:pt x="804" y="1071"/>
                  </a:lnTo>
                  <a:cubicBezTo>
                    <a:pt x="804" y="964"/>
                    <a:pt x="875" y="875"/>
                    <a:pt x="964" y="839"/>
                  </a:cubicBezTo>
                  <a:cubicBezTo>
                    <a:pt x="1036" y="982"/>
                    <a:pt x="1178" y="1071"/>
                    <a:pt x="1339" y="1071"/>
                  </a:cubicBezTo>
                  <a:lnTo>
                    <a:pt x="1464" y="1071"/>
                  </a:lnTo>
                  <a:cubicBezTo>
                    <a:pt x="1767" y="1071"/>
                    <a:pt x="1999" y="839"/>
                    <a:pt x="1999" y="536"/>
                  </a:cubicBezTo>
                  <a:cubicBezTo>
                    <a:pt x="1999" y="250"/>
                    <a:pt x="1767" y="1"/>
                    <a:pt x="146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17" name="Google Shape;1317;p43"/>
            <p:cNvSpPr/>
            <p:nvPr/>
          </p:nvSpPr>
          <p:spPr>
            <a:xfrm>
              <a:off x="3880250" y="1415575"/>
              <a:ext cx="33475" cy="33050"/>
            </a:xfrm>
            <a:custGeom>
              <a:rect b="b" l="l" r="r" t="t"/>
              <a:pathLst>
                <a:path extrusionOk="0" h="1322" w="1339">
                  <a:moveTo>
                    <a:pt x="661" y="1"/>
                  </a:moveTo>
                  <a:cubicBezTo>
                    <a:pt x="304" y="1"/>
                    <a:pt x="1" y="286"/>
                    <a:pt x="1" y="661"/>
                  </a:cubicBezTo>
                  <a:cubicBezTo>
                    <a:pt x="1" y="1036"/>
                    <a:pt x="304" y="1321"/>
                    <a:pt x="661" y="1321"/>
                  </a:cubicBezTo>
                  <a:cubicBezTo>
                    <a:pt x="1036" y="1321"/>
                    <a:pt x="1339" y="1036"/>
                    <a:pt x="1339" y="661"/>
                  </a:cubicBezTo>
                  <a:cubicBezTo>
                    <a:pt x="1339" y="286"/>
                    <a:pt x="1036" y="1"/>
                    <a:pt x="66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1" name="Shape 1321"/>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5" name="Shape 585"/>
        <p:cNvGrpSpPr/>
        <p:nvPr/>
      </p:nvGrpSpPr>
      <p:grpSpPr>
        <a:xfrm>
          <a:off x="0" y="0"/>
          <a:ext cx="0" cy="0"/>
          <a:chOff x="0" y="0"/>
          <a:chExt cx="0" cy="0"/>
        </a:xfrm>
      </p:grpSpPr>
      <p:grpSp>
        <p:nvGrpSpPr>
          <p:cNvPr id="586" name="Google Shape;586;p24"/>
          <p:cNvGrpSpPr/>
          <p:nvPr/>
        </p:nvGrpSpPr>
        <p:grpSpPr>
          <a:xfrm>
            <a:off x="5282973" y="1340565"/>
            <a:ext cx="1451526" cy="1297804"/>
            <a:chOff x="5524324" y="1387039"/>
            <a:chExt cx="460524" cy="411740"/>
          </a:xfrm>
        </p:grpSpPr>
        <p:sp>
          <p:nvSpPr>
            <p:cNvPr id="587" name="Google Shape;587;p24"/>
            <p:cNvSpPr/>
            <p:nvPr/>
          </p:nvSpPr>
          <p:spPr>
            <a:xfrm>
              <a:off x="5677337" y="1587099"/>
              <a:ext cx="218521" cy="211680"/>
            </a:xfrm>
            <a:custGeom>
              <a:rect b="b" l="l" r="r" t="t"/>
              <a:pathLst>
                <a:path extrusionOk="0" h="211680" w="218521">
                  <a:moveTo>
                    <a:pt x="56022" y="5400"/>
                  </a:moveTo>
                  <a:cubicBezTo>
                    <a:pt x="-20892" y="35425"/>
                    <a:pt x="-10124" y="163970"/>
                    <a:pt x="37401" y="194553"/>
                  </a:cubicBezTo>
                  <a:cubicBezTo>
                    <a:pt x="84885" y="225137"/>
                    <a:pt x="107919" y="209742"/>
                    <a:pt x="141195" y="187376"/>
                  </a:cubicBezTo>
                  <a:cubicBezTo>
                    <a:pt x="174430" y="165014"/>
                    <a:pt x="226124" y="188125"/>
                    <a:pt x="217583" y="113578"/>
                  </a:cubicBezTo>
                  <a:cubicBezTo>
                    <a:pt x="212239" y="66535"/>
                    <a:pt x="128322" y="-22831"/>
                    <a:pt x="56022" y="540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88" name="Google Shape;588;p24"/>
            <p:cNvSpPr/>
            <p:nvPr/>
          </p:nvSpPr>
          <p:spPr>
            <a:xfrm>
              <a:off x="5904081" y="1544431"/>
              <a:ext cx="80767" cy="116088"/>
            </a:xfrm>
            <a:custGeom>
              <a:rect b="b" l="l" r="r" t="t"/>
              <a:pathLst>
                <a:path extrusionOk="0" h="116088" w="80767">
                  <a:moveTo>
                    <a:pt x="76659" y="5470"/>
                  </a:moveTo>
                  <a:cubicBezTo>
                    <a:pt x="93135" y="23087"/>
                    <a:pt x="55447" y="52084"/>
                    <a:pt x="44841" y="70123"/>
                  </a:cubicBezTo>
                  <a:cubicBezTo>
                    <a:pt x="34235" y="88161"/>
                    <a:pt x="18690" y="125262"/>
                    <a:pt x="5452" y="114000"/>
                  </a:cubicBezTo>
                  <a:cubicBezTo>
                    <a:pt x="-7785" y="102742"/>
                    <a:pt x="5533" y="60941"/>
                    <a:pt x="19337" y="38721"/>
                  </a:cubicBezTo>
                  <a:cubicBezTo>
                    <a:pt x="33142" y="16501"/>
                    <a:pt x="60223" y="-12143"/>
                    <a:pt x="76659" y="547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89" name="Google Shape;589;p24"/>
            <p:cNvSpPr/>
            <p:nvPr/>
          </p:nvSpPr>
          <p:spPr>
            <a:xfrm>
              <a:off x="5524324" y="1605993"/>
              <a:ext cx="102681" cy="83121"/>
            </a:xfrm>
            <a:custGeom>
              <a:rect b="b" l="l" r="r" t="t"/>
              <a:pathLst>
                <a:path extrusionOk="0" h="83121" w="102681">
                  <a:moveTo>
                    <a:pt x="476" y="3115"/>
                  </a:moveTo>
                  <a:cubicBezTo>
                    <a:pt x="11608" y="-15797"/>
                    <a:pt x="116860" y="56648"/>
                    <a:pt x="101072" y="79317"/>
                  </a:cubicBezTo>
                  <a:cubicBezTo>
                    <a:pt x="85284" y="101987"/>
                    <a:pt x="-7418" y="16491"/>
                    <a:pt x="476" y="311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90" name="Google Shape;590;p24"/>
            <p:cNvSpPr/>
            <p:nvPr/>
          </p:nvSpPr>
          <p:spPr>
            <a:xfrm>
              <a:off x="5556034" y="1500567"/>
              <a:ext cx="107724" cy="131093"/>
            </a:xfrm>
            <a:custGeom>
              <a:rect b="b" l="l" r="r" t="t"/>
              <a:pathLst>
                <a:path extrusionOk="0" h="131093" w="107724">
                  <a:moveTo>
                    <a:pt x="1312" y="2498"/>
                  </a:moveTo>
                  <a:cubicBezTo>
                    <a:pt x="19731" y="-19642"/>
                    <a:pt x="126683" y="112238"/>
                    <a:pt x="104782" y="128698"/>
                  </a:cubicBezTo>
                  <a:cubicBezTo>
                    <a:pt x="75960" y="150380"/>
                    <a:pt x="-11723" y="18152"/>
                    <a:pt x="1312" y="249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91" name="Google Shape;591;p24"/>
            <p:cNvSpPr/>
            <p:nvPr/>
          </p:nvSpPr>
          <p:spPr>
            <a:xfrm>
              <a:off x="5743077" y="1387039"/>
              <a:ext cx="50874" cy="178475"/>
            </a:xfrm>
            <a:custGeom>
              <a:rect b="b" l="l" r="r" t="t"/>
              <a:pathLst>
                <a:path extrusionOk="0" h="178475" w="50874">
                  <a:moveTo>
                    <a:pt x="7648" y="710"/>
                  </a:moveTo>
                  <a:cubicBezTo>
                    <a:pt x="36957" y="-12794"/>
                    <a:pt x="68451" y="170715"/>
                    <a:pt x="39224" y="178269"/>
                  </a:cubicBezTo>
                  <a:cubicBezTo>
                    <a:pt x="11980" y="185305"/>
                    <a:pt x="-13078" y="10260"/>
                    <a:pt x="7648" y="71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92" name="Google Shape;592;p24"/>
            <p:cNvSpPr/>
            <p:nvPr/>
          </p:nvSpPr>
          <p:spPr>
            <a:xfrm>
              <a:off x="5639361" y="1416157"/>
              <a:ext cx="79904" cy="165945"/>
            </a:xfrm>
            <a:custGeom>
              <a:rect b="b" l="l" r="r" t="t"/>
              <a:pathLst>
                <a:path extrusionOk="0" h="165945" w="79904">
                  <a:moveTo>
                    <a:pt x="3644" y="1483"/>
                  </a:moveTo>
                  <a:cubicBezTo>
                    <a:pt x="28985" y="-17563"/>
                    <a:pt x="101123" y="152871"/>
                    <a:pt x="73838" y="164882"/>
                  </a:cubicBezTo>
                  <a:cubicBezTo>
                    <a:pt x="37932" y="180706"/>
                    <a:pt x="-14289" y="14952"/>
                    <a:pt x="3644" y="1483"/>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593" name="Google Shape;593;p24"/>
          <p:cNvGrpSpPr/>
          <p:nvPr/>
        </p:nvGrpSpPr>
        <p:grpSpPr>
          <a:xfrm flipH="1">
            <a:off x="8478123" y="1327427"/>
            <a:ext cx="1451526" cy="1297804"/>
            <a:chOff x="5524324" y="1387039"/>
            <a:chExt cx="460524" cy="411740"/>
          </a:xfrm>
        </p:grpSpPr>
        <p:sp>
          <p:nvSpPr>
            <p:cNvPr id="594" name="Google Shape;594;p24"/>
            <p:cNvSpPr/>
            <p:nvPr/>
          </p:nvSpPr>
          <p:spPr>
            <a:xfrm>
              <a:off x="5677337" y="1587099"/>
              <a:ext cx="218521" cy="211680"/>
            </a:xfrm>
            <a:custGeom>
              <a:rect b="b" l="l" r="r" t="t"/>
              <a:pathLst>
                <a:path extrusionOk="0" h="211680" w="218521">
                  <a:moveTo>
                    <a:pt x="56022" y="5400"/>
                  </a:moveTo>
                  <a:cubicBezTo>
                    <a:pt x="-20892" y="35425"/>
                    <a:pt x="-10124" y="163970"/>
                    <a:pt x="37401" y="194553"/>
                  </a:cubicBezTo>
                  <a:cubicBezTo>
                    <a:pt x="84885" y="225137"/>
                    <a:pt x="107919" y="209742"/>
                    <a:pt x="141195" y="187376"/>
                  </a:cubicBezTo>
                  <a:cubicBezTo>
                    <a:pt x="174430" y="165014"/>
                    <a:pt x="226124" y="188125"/>
                    <a:pt x="217583" y="113578"/>
                  </a:cubicBezTo>
                  <a:cubicBezTo>
                    <a:pt x="212239" y="66535"/>
                    <a:pt x="128322" y="-22831"/>
                    <a:pt x="56022" y="540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95" name="Google Shape;595;p24"/>
            <p:cNvSpPr/>
            <p:nvPr/>
          </p:nvSpPr>
          <p:spPr>
            <a:xfrm>
              <a:off x="5904081" y="1544431"/>
              <a:ext cx="80767" cy="116088"/>
            </a:xfrm>
            <a:custGeom>
              <a:rect b="b" l="l" r="r" t="t"/>
              <a:pathLst>
                <a:path extrusionOk="0" h="116088" w="80767">
                  <a:moveTo>
                    <a:pt x="76659" y="5470"/>
                  </a:moveTo>
                  <a:cubicBezTo>
                    <a:pt x="93135" y="23087"/>
                    <a:pt x="55447" y="52084"/>
                    <a:pt x="44841" y="70123"/>
                  </a:cubicBezTo>
                  <a:cubicBezTo>
                    <a:pt x="34235" y="88161"/>
                    <a:pt x="18690" y="125262"/>
                    <a:pt x="5452" y="114000"/>
                  </a:cubicBezTo>
                  <a:cubicBezTo>
                    <a:pt x="-7785" y="102742"/>
                    <a:pt x="5533" y="60941"/>
                    <a:pt x="19337" y="38721"/>
                  </a:cubicBezTo>
                  <a:cubicBezTo>
                    <a:pt x="33142" y="16501"/>
                    <a:pt x="60223" y="-12143"/>
                    <a:pt x="76659" y="547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96" name="Google Shape;596;p24"/>
            <p:cNvSpPr/>
            <p:nvPr/>
          </p:nvSpPr>
          <p:spPr>
            <a:xfrm>
              <a:off x="5524324" y="1605993"/>
              <a:ext cx="102681" cy="83121"/>
            </a:xfrm>
            <a:custGeom>
              <a:rect b="b" l="l" r="r" t="t"/>
              <a:pathLst>
                <a:path extrusionOk="0" h="83121" w="102681">
                  <a:moveTo>
                    <a:pt x="476" y="3115"/>
                  </a:moveTo>
                  <a:cubicBezTo>
                    <a:pt x="11608" y="-15797"/>
                    <a:pt x="116860" y="56648"/>
                    <a:pt x="101072" y="79317"/>
                  </a:cubicBezTo>
                  <a:cubicBezTo>
                    <a:pt x="85284" y="101987"/>
                    <a:pt x="-7418" y="16491"/>
                    <a:pt x="476" y="311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97" name="Google Shape;597;p24"/>
            <p:cNvSpPr/>
            <p:nvPr/>
          </p:nvSpPr>
          <p:spPr>
            <a:xfrm>
              <a:off x="5556034" y="1500567"/>
              <a:ext cx="107724" cy="131093"/>
            </a:xfrm>
            <a:custGeom>
              <a:rect b="b" l="l" r="r" t="t"/>
              <a:pathLst>
                <a:path extrusionOk="0" h="131093" w="107724">
                  <a:moveTo>
                    <a:pt x="1312" y="2498"/>
                  </a:moveTo>
                  <a:cubicBezTo>
                    <a:pt x="19731" y="-19642"/>
                    <a:pt x="126683" y="112238"/>
                    <a:pt x="104782" y="128698"/>
                  </a:cubicBezTo>
                  <a:cubicBezTo>
                    <a:pt x="75960" y="150380"/>
                    <a:pt x="-11723" y="18152"/>
                    <a:pt x="1312" y="2498"/>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98" name="Google Shape;598;p24"/>
            <p:cNvSpPr/>
            <p:nvPr/>
          </p:nvSpPr>
          <p:spPr>
            <a:xfrm>
              <a:off x="5743077" y="1387039"/>
              <a:ext cx="50874" cy="178475"/>
            </a:xfrm>
            <a:custGeom>
              <a:rect b="b" l="l" r="r" t="t"/>
              <a:pathLst>
                <a:path extrusionOk="0" h="178475" w="50874">
                  <a:moveTo>
                    <a:pt x="7648" y="710"/>
                  </a:moveTo>
                  <a:cubicBezTo>
                    <a:pt x="36957" y="-12794"/>
                    <a:pt x="68451" y="170715"/>
                    <a:pt x="39224" y="178269"/>
                  </a:cubicBezTo>
                  <a:cubicBezTo>
                    <a:pt x="11980" y="185305"/>
                    <a:pt x="-13078" y="10260"/>
                    <a:pt x="7648" y="71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99" name="Google Shape;599;p24"/>
            <p:cNvSpPr/>
            <p:nvPr/>
          </p:nvSpPr>
          <p:spPr>
            <a:xfrm>
              <a:off x="5639361" y="1416157"/>
              <a:ext cx="79904" cy="165945"/>
            </a:xfrm>
            <a:custGeom>
              <a:rect b="b" l="l" r="r" t="t"/>
              <a:pathLst>
                <a:path extrusionOk="0" h="165945" w="79904">
                  <a:moveTo>
                    <a:pt x="3644" y="1483"/>
                  </a:moveTo>
                  <a:cubicBezTo>
                    <a:pt x="28985" y="-17563"/>
                    <a:pt x="101123" y="152871"/>
                    <a:pt x="73838" y="164882"/>
                  </a:cubicBezTo>
                  <a:cubicBezTo>
                    <a:pt x="37932" y="180706"/>
                    <a:pt x="-14289" y="14952"/>
                    <a:pt x="3644" y="1483"/>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600" name="Google Shape;600;p24"/>
          <p:cNvGrpSpPr/>
          <p:nvPr/>
        </p:nvGrpSpPr>
        <p:grpSpPr>
          <a:xfrm>
            <a:off x="8386173" y="3805715"/>
            <a:ext cx="1451526" cy="1297804"/>
            <a:chOff x="5524324" y="1387039"/>
            <a:chExt cx="460524" cy="411740"/>
          </a:xfrm>
        </p:grpSpPr>
        <p:sp>
          <p:nvSpPr>
            <p:cNvPr id="601" name="Google Shape;601;p24"/>
            <p:cNvSpPr/>
            <p:nvPr/>
          </p:nvSpPr>
          <p:spPr>
            <a:xfrm>
              <a:off x="5677337" y="1587099"/>
              <a:ext cx="218521" cy="211680"/>
            </a:xfrm>
            <a:custGeom>
              <a:rect b="b" l="l" r="r" t="t"/>
              <a:pathLst>
                <a:path extrusionOk="0" h="211680" w="218521">
                  <a:moveTo>
                    <a:pt x="56022" y="5400"/>
                  </a:moveTo>
                  <a:cubicBezTo>
                    <a:pt x="-20892" y="35425"/>
                    <a:pt x="-10124" y="163970"/>
                    <a:pt x="37401" y="194553"/>
                  </a:cubicBezTo>
                  <a:cubicBezTo>
                    <a:pt x="84885" y="225137"/>
                    <a:pt x="107919" y="209742"/>
                    <a:pt x="141195" y="187376"/>
                  </a:cubicBezTo>
                  <a:cubicBezTo>
                    <a:pt x="174430" y="165014"/>
                    <a:pt x="226124" y="188125"/>
                    <a:pt x="217583" y="113578"/>
                  </a:cubicBezTo>
                  <a:cubicBezTo>
                    <a:pt x="212239" y="66535"/>
                    <a:pt x="128322" y="-22831"/>
                    <a:pt x="56022" y="540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02" name="Google Shape;602;p24"/>
            <p:cNvSpPr/>
            <p:nvPr/>
          </p:nvSpPr>
          <p:spPr>
            <a:xfrm>
              <a:off x="5904081" y="1544431"/>
              <a:ext cx="80767" cy="116088"/>
            </a:xfrm>
            <a:custGeom>
              <a:rect b="b" l="l" r="r" t="t"/>
              <a:pathLst>
                <a:path extrusionOk="0" h="116088" w="80767">
                  <a:moveTo>
                    <a:pt x="76659" y="5470"/>
                  </a:moveTo>
                  <a:cubicBezTo>
                    <a:pt x="93135" y="23087"/>
                    <a:pt x="55447" y="52084"/>
                    <a:pt x="44841" y="70123"/>
                  </a:cubicBezTo>
                  <a:cubicBezTo>
                    <a:pt x="34235" y="88161"/>
                    <a:pt x="18690" y="125262"/>
                    <a:pt x="5452" y="114000"/>
                  </a:cubicBezTo>
                  <a:cubicBezTo>
                    <a:pt x="-7785" y="102742"/>
                    <a:pt x="5533" y="60941"/>
                    <a:pt x="19337" y="38721"/>
                  </a:cubicBezTo>
                  <a:cubicBezTo>
                    <a:pt x="33142" y="16501"/>
                    <a:pt x="60223" y="-12143"/>
                    <a:pt x="76659" y="547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03" name="Google Shape;603;p24"/>
            <p:cNvSpPr/>
            <p:nvPr/>
          </p:nvSpPr>
          <p:spPr>
            <a:xfrm>
              <a:off x="5524324" y="1605993"/>
              <a:ext cx="102681" cy="83121"/>
            </a:xfrm>
            <a:custGeom>
              <a:rect b="b" l="l" r="r" t="t"/>
              <a:pathLst>
                <a:path extrusionOk="0" h="83121" w="102681">
                  <a:moveTo>
                    <a:pt x="476" y="3115"/>
                  </a:moveTo>
                  <a:cubicBezTo>
                    <a:pt x="11608" y="-15797"/>
                    <a:pt x="116860" y="56648"/>
                    <a:pt x="101072" y="79317"/>
                  </a:cubicBezTo>
                  <a:cubicBezTo>
                    <a:pt x="85284" y="101987"/>
                    <a:pt x="-7418" y="16491"/>
                    <a:pt x="476" y="311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04" name="Google Shape;604;p24"/>
            <p:cNvSpPr/>
            <p:nvPr/>
          </p:nvSpPr>
          <p:spPr>
            <a:xfrm>
              <a:off x="5556034" y="1500567"/>
              <a:ext cx="107724" cy="131093"/>
            </a:xfrm>
            <a:custGeom>
              <a:rect b="b" l="l" r="r" t="t"/>
              <a:pathLst>
                <a:path extrusionOk="0" h="131093" w="107724">
                  <a:moveTo>
                    <a:pt x="1312" y="2498"/>
                  </a:moveTo>
                  <a:cubicBezTo>
                    <a:pt x="19731" y="-19642"/>
                    <a:pt x="126683" y="112238"/>
                    <a:pt x="104782" y="128698"/>
                  </a:cubicBezTo>
                  <a:cubicBezTo>
                    <a:pt x="75960" y="150380"/>
                    <a:pt x="-11723" y="18152"/>
                    <a:pt x="1312" y="249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05" name="Google Shape;605;p24"/>
            <p:cNvSpPr/>
            <p:nvPr/>
          </p:nvSpPr>
          <p:spPr>
            <a:xfrm>
              <a:off x="5743077" y="1387039"/>
              <a:ext cx="50874" cy="178475"/>
            </a:xfrm>
            <a:custGeom>
              <a:rect b="b" l="l" r="r" t="t"/>
              <a:pathLst>
                <a:path extrusionOk="0" h="178475" w="50874">
                  <a:moveTo>
                    <a:pt x="7648" y="710"/>
                  </a:moveTo>
                  <a:cubicBezTo>
                    <a:pt x="36957" y="-12794"/>
                    <a:pt x="68451" y="170715"/>
                    <a:pt x="39224" y="178269"/>
                  </a:cubicBezTo>
                  <a:cubicBezTo>
                    <a:pt x="11980" y="185305"/>
                    <a:pt x="-13078" y="10260"/>
                    <a:pt x="7648" y="71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06" name="Google Shape;606;p24"/>
            <p:cNvSpPr/>
            <p:nvPr/>
          </p:nvSpPr>
          <p:spPr>
            <a:xfrm>
              <a:off x="5639361" y="1416157"/>
              <a:ext cx="79904" cy="165945"/>
            </a:xfrm>
            <a:custGeom>
              <a:rect b="b" l="l" r="r" t="t"/>
              <a:pathLst>
                <a:path extrusionOk="0" h="165945" w="79904">
                  <a:moveTo>
                    <a:pt x="3644" y="1483"/>
                  </a:moveTo>
                  <a:cubicBezTo>
                    <a:pt x="28985" y="-17563"/>
                    <a:pt x="101123" y="152871"/>
                    <a:pt x="73838" y="164882"/>
                  </a:cubicBezTo>
                  <a:cubicBezTo>
                    <a:pt x="37932" y="180706"/>
                    <a:pt x="-14289" y="14952"/>
                    <a:pt x="3644" y="1483"/>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607" name="Google Shape;607;p24"/>
          <p:cNvGrpSpPr/>
          <p:nvPr/>
        </p:nvGrpSpPr>
        <p:grpSpPr>
          <a:xfrm flipH="1">
            <a:off x="5461673" y="3805727"/>
            <a:ext cx="1451526" cy="1297804"/>
            <a:chOff x="5524324" y="1387039"/>
            <a:chExt cx="460524" cy="411740"/>
          </a:xfrm>
        </p:grpSpPr>
        <p:sp>
          <p:nvSpPr>
            <p:cNvPr id="608" name="Google Shape;608;p24"/>
            <p:cNvSpPr/>
            <p:nvPr/>
          </p:nvSpPr>
          <p:spPr>
            <a:xfrm>
              <a:off x="5677337" y="1587099"/>
              <a:ext cx="218521" cy="211680"/>
            </a:xfrm>
            <a:custGeom>
              <a:rect b="b" l="l" r="r" t="t"/>
              <a:pathLst>
                <a:path extrusionOk="0" h="211680" w="218521">
                  <a:moveTo>
                    <a:pt x="56022" y="5400"/>
                  </a:moveTo>
                  <a:cubicBezTo>
                    <a:pt x="-20892" y="35425"/>
                    <a:pt x="-10124" y="163970"/>
                    <a:pt x="37401" y="194553"/>
                  </a:cubicBezTo>
                  <a:cubicBezTo>
                    <a:pt x="84885" y="225137"/>
                    <a:pt x="107919" y="209742"/>
                    <a:pt x="141195" y="187376"/>
                  </a:cubicBezTo>
                  <a:cubicBezTo>
                    <a:pt x="174430" y="165014"/>
                    <a:pt x="226124" y="188125"/>
                    <a:pt x="217583" y="113578"/>
                  </a:cubicBezTo>
                  <a:cubicBezTo>
                    <a:pt x="212239" y="66535"/>
                    <a:pt x="128322" y="-22831"/>
                    <a:pt x="56022" y="540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09" name="Google Shape;609;p24"/>
            <p:cNvSpPr/>
            <p:nvPr/>
          </p:nvSpPr>
          <p:spPr>
            <a:xfrm>
              <a:off x="5904081" y="1544431"/>
              <a:ext cx="80767" cy="116088"/>
            </a:xfrm>
            <a:custGeom>
              <a:rect b="b" l="l" r="r" t="t"/>
              <a:pathLst>
                <a:path extrusionOk="0" h="116088" w="80767">
                  <a:moveTo>
                    <a:pt x="76659" y="5470"/>
                  </a:moveTo>
                  <a:cubicBezTo>
                    <a:pt x="93135" y="23087"/>
                    <a:pt x="55447" y="52084"/>
                    <a:pt x="44841" y="70123"/>
                  </a:cubicBezTo>
                  <a:cubicBezTo>
                    <a:pt x="34235" y="88161"/>
                    <a:pt x="18690" y="125262"/>
                    <a:pt x="5452" y="114000"/>
                  </a:cubicBezTo>
                  <a:cubicBezTo>
                    <a:pt x="-7785" y="102742"/>
                    <a:pt x="5533" y="60941"/>
                    <a:pt x="19337" y="38721"/>
                  </a:cubicBezTo>
                  <a:cubicBezTo>
                    <a:pt x="33142" y="16501"/>
                    <a:pt x="60223" y="-12143"/>
                    <a:pt x="76659" y="547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10" name="Google Shape;610;p24"/>
            <p:cNvSpPr/>
            <p:nvPr/>
          </p:nvSpPr>
          <p:spPr>
            <a:xfrm>
              <a:off x="5524324" y="1605993"/>
              <a:ext cx="102681" cy="83121"/>
            </a:xfrm>
            <a:custGeom>
              <a:rect b="b" l="l" r="r" t="t"/>
              <a:pathLst>
                <a:path extrusionOk="0" h="83121" w="102681">
                  <a:moveTo>
                    <a:pt x="476" y="3115"/>
                  </a:moveTo>
                  <a:cubicBezTo>
                    <a:pt x="11608" y="-15797"/>
                    <a:pt x="116860" y="56648"/>
                    <a:pt x="101072" y="79317"/>
                  </a:cubicBezTo>
                  <a:cubicBezTo>
                    <a:pt x="85284" y="101987"/>
                    <a:pt x="-7418" y="16491"/>
                    <a:pt x="476" y="311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11" name="Google Shape;611;p24"/>
            <p:cNvSpPr/>
            <p:nvPr/>
          </p:nvSpPr>
          <p:spPr>
            <a:xfrm>
              <a:off x="5556034" y="1500567"/>
              <a:ext cx="107724" cy="131093"/>
            </a:xfrm>
            <a:custGeom>
              <a:rect b="b" l="l" r="r" t="t"/>
              <a:pathLst>
                <a:path extrusionOk="0" h="131093" w="107724">
                  <a:moveTo>
                    <a:pt x="1312" y="2498"/>
                  </a:moveTo>
                  <a:cubicBezTo>
                    <a:pt x="19731" y="-19642"/>
                    <a:pt x="126683" y="112238"/>
                    <a:pt x="104782" y="128698"/>
                  </a:cubicBezTo>
                  <a:cubicBezTo>
                    <a:pt x="75960" y="150380"/>
                    <a:pt x="-11723" y="18152"/>
                    <a:pt x="1312" y="249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12" name="Google Shape;612;p24"/>
            <p:cNvSpPr/>
            <p:nvPr/>
          </p:nvSpPr>
          <p:spPr>
            <a:xfrm>
              <a:off x="5743077" y="1387039"/>
              <a:ext cx="50874" cy="178475"/>
            </a:xfrm>
            <a:custGeom>
              <a:rect b="b" l="l" r="r" t="t"/>
              <a:pathLst>
                <a:path extrusionOk="0" h="178475" w="50874">
                  <a:moveTo>
                    <a:pt x="7648" y="710"/>
                  </a:moveTo>
                  <a:cubicBezTo>
                    <a:pt x="36957" y="-12794"/>
                    <a:pt x="68451" y="170715"/>
                    <a:pt x="39224" y="178269"/>
                  </a:cubicBezTo>
                  <a:cubicBezTo>
                    <a:pt x="11980" y="185305"/>
                    <a:pt x="-13078" y="10260"/>
                    <a:pt x="7648" y="71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13" name="Google Shape;613;p24"/>
            <p:cNvSpPr/>
            <p:nvPr/>
          </p:nvSpPr>
          <p:spPr>
            <a:xfrm>
              <a:off x="5639361" y="1416157"/>
              <a:ext cx="79904" cy="165945"/>
            </a:xfrm>
            <a:custGeom>
              <a:rect b="b" l="l" r="r" t="t"/>
              <a:pathLst>
                <a:path extrusionOk="0" h="165945" w="79904">
                  <a:moveTo>
                    <a:pt x="3644" y="1483"/>
                  </a:moveTo>
                  <a:cubicBezTo>
                    <a:pt x="28985" y="-17563"/>
                    <a:pt x="101123" y="152871"/>
                    <a:pt x="73838" y="164882"/>
                  </a:cubicBezTo>
                  <a:cubicBezTo>
                    <a:pt x="37932" y="180706"/>
                    <a:pt x="-14289" y="14952"/>
                    <a:pt x="3644" y="1483"/>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614" name="Google Shape;614;p24"/>
          <p:cNvGrpSpPr/>
          <p:nvPr/>
        </p:nvGrpSpPr>
        <p:grpSpPr>
          <a:xfrm>
            <a:off x="2277023" y="3828890"/>
            <a:ext cx="1451526" cy="1297804"/>
            <a:chOff x="5524324" y="1387039"/>
            <a:chExt cx="460524" cy="411740"/>
          </a:xfrm>
        </p:grpSpPr>
        <p:sp>
          <p:nvSpPr>
            <p:cNvPr id="615" name="Google Shape;615;p24"/>
            <p:cNvSpPr/>
            <p:nvPr/>
          </p:nvSpPr>
          <p:spPr>
            <a:xfrm>
              <a:off x="5677337" y="1587099"/>
              <a:ext cx="218521" cy="211680"/>
            </a:xfrm>
            <a:custGeom>
              <a:rect b="b" l="l" r="r" t="t"/>
              <a:pathLst>
                <a:path extrusionOk="0" h="211680" w="218521">
                  <a:moveTo>
                    <a:pt x="56022" y="5400"/>
                  </a:moveTo>
                  <a:cubicBezTo>
                    <a:pt x="-20892" y="35425"/>
                    <a:pt x="-10124" y="163970"/>
                    <a:pt x="37401" y="194553"/>
                  </a:cubicBezTo>
                  <a:cubicBezTo>
                    <a:pt x="84885" y="225137"/>
                    <a:pt x="107919" y="209742"/>
                    <a:pt x="141195" y="187376"/>
                  </a:cubicBezTo>
                  <a:cubicBezTo>
                    <a:pt x="174430" y="165014"/>
                    <a:pt x="226124" y="188125"/>
                    <a:pt x="217583" y="113578"/>
                  </a:cubicBezTo>
                  <a:cubicBezTo>
                    <a:pt x="212239" y="66535"/>
                    <a:pt x="128322" y="-22831"/>
                    <a:pt x="56022" y="540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16" name="Google Shape;616;p24"/>
            <p:cNvSpPr/>
            <p:nvPr/>
          </p:nvSpPr>
          <p:spPr>
            <a:xfrm>
              <a:off x="5904081" y="1544431"/>
              <a:ext cx="80767" cy="116088"/>
            </a:xfrm>
            <a:custGeom>
              <a:rect b="b" l="l" r="r" t="t"/>
              <a:pathLst>
                <a:path extrusionOk="0" h="116088" w="80767">
                  <a:moveTo>
                    <a:pt x="76659" y="5470"/>
                  </a:moveTo>
                  <a:cubicBezTo>
                    <a:pt x="93135" y="23087"/>
                    <a:pt x="55447" y="52084"/>
                    <a:pt x="44841" y="70123"/>
                  </a:cubicBezTo>
                  <a:cubicBezTo>
                    <a:pt x="34235" y="88161"/>
                    <a:pt x="18690" y="125262"/>
                    <a:pt x="5452" y="114000"/>
                  </a:cubicBezTo>
                  <a:cubicBezTo>
                    <a:pt x="-7785" y="102742"/>
                    <a:pt x="5533" y="60941"/>
                    <a:pt x="19337" y="38721"/>
                  </a:cubicBezTo>
                  <a:cubicBezTo>
                    <a:pt x="33142" y="16501"/>
                    <a:pt x="60223" y="-12143"/>
                    <a:pt x="76659" y="547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17" name="Google Shape;617;p24"/>
            <p:cNvSpPr/>
            <p:nvPr/>
          </p:nvSpPr>
          <p:spPr>
            <a:xfrm>
              <a:off x="5524324" y="1605993"/>
              <a:ext cx="102681" cy="83121"/>
            </a:xfrm>
            <a:custGeom>
              <a:rect b="b" l="l" r="r" t="t"/>
              <a:pathLst>
                <a:path extrusionOk="0" h="83121" w="102681">
                  <a:moveTo>
                    <a:pt x="476" y="3115"/>
                  </a:moveTo>
                  <a:cubicBezTo>
                    <a:pt x="11608" y="-15797"/>
                    <a:pt x="116860" y="56648"/>
                    <a:pt x="101072" y="79317"/>
                  </a:cubicBezTo>
                  <a:cubicBezTo>
                    <a:pt x="85284" y="101987"/>
                    <a:pt x="-7418" y="16491"/>
                    <a:pt x="476" y="311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18" name="Google Shape;618;p24"/>
            <p:cNvSpPr/>
            <p:nvPr/>
          </p:nvSpPr>
          <p:spPr>
            <a:xfrm>
              <a:off x="5556034" y="1500567"/>
              <a:ext cx="107724" cy="131093"/>
            </a:xfrm>
            <a:custGeom>
              <a:rect b="b" l="l" r="r" t="t"/>
              <a:pathLst>
                <a:path extrusionOk="0" h="131093" w="107724">
                  <a:moveTo>
                    <a:pt x="1312" y="2498"/>
                  </a:moveTo>
                  <a:cubicBezTo>
                    <a:pt x="19731" y="-19642"/>
                    <a:pt x="126683" y="112238"/>
                    <a:pt x="104782" y="128698"/>
                  </a:cubicBezTo>
                  <a:cubicBezTo>
                    <a:pt x="75960" y="150380"/>
                    <a:pt x="-11723" y="18152"/>
                    <a:pt x="1312" y="2498"/>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19" name="Google Shape;619;p24"/>
            <p:cNvSpPr/>
            <p:nvPr/>
          </p:nvSpPr>
          <p:spPr>
            <a:xfrm>
              <a:off x="5743077" y="1387039"/>
              <a:ext cx="50874" cy="178475"/>
            </a:xfrm>
            <a:custGeom>
              <a:rect b="b" l="l" r="r" t="t"/>
              <a:pathLst>
                <a:path extrusionOk="0" h="178475" w="50874">
                  <a:moveTo>
                    <a:pt x="7648" y="710"/>
                  </a:moveTo>
                  <a:cubicBezTo>
                    <a:pt x="36957" y="-12794"/>
                    <a:pt x="68451" y="170715"/>
                    <a:pt x="39224" y="178269"/>
                  </a:cubicBezTo>
                  <a:cubicBezTo>
                    <a:pt x="11980" y="185305"/>
                    <a:pt x="-13078" y="10260"/>
                    <a:pt x="7648" y="71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20" name="Google Shape;620;p24"/>
            <p:cNvSpPr/>
            <p:nvPr/>
          </p:nvSpPr>
          <p:spPr>
            <a:xfrm>
              <a:off x="5639361" y="1416157"/>
              <a:ext cx="79904" cy="165945"/>
            </a:xfrm>
            <a:custGeom>
              <a:rect b="b" l="l" r="r" t="t"/>
              <a:pathLst>
                <a:path extrusionOk="0" h="165945" w="79904">
                  <a:moveTo>
                    <a:pt x="3644" y="1483"/>
                  </a:moveTo>
                  <a:cubicBezTo>
                    <a:pt x="28985" y="-17563"/>
                    <a:pt x="101123" y="152871"/>
                    <a:pt x="73838" y="164882"/>
                  </a:cubicBezTo>
                  <a:cubicBezTo>
                    <a:pt x="37932" y="180706"/>
                    <a:pt x="-14289" y="14952"/>
                    <a:pt x="3644" y="1483"/>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621" name="Google Shape;621;p24"/>
          <p:cNvGrpSpPr/>
          <p:nvPr/>
        </p:nvGrpSpPr>
        <p:grpSpPr>
          <a:xfrm flipH="1">
            <a:off x="2484598" y="1340565"/>
            <a:ext cx="1451526" cy="1297804"/>
            <a:chOff x="5524324" y="1387039"/>
            <a:chExt cx="460524" cy="411740"/>
          </a:xfrm>
        </p:grpSpPr>
        <p:sp>
          <p:nvSpPr>
            <p:cNvPr id="622" name="Google Shape;622;p24"/>
            <p:cNvSpPr/>
            <p:nvPr/>
          </p:nvSpPr>
          <p:spPr>
            <a:xfrm>
              <a:off x="5677337" y="1587099"/>
              <a:ext cx="218521" cy="211680"/>
            </a:xfrm>
            <a:custGeom>
              <a:rect b="b" l="l" r="r" t="t"/>
              <a:pathLst>
                <a:path extrusionOk="0" h="211680" w="218521">
                  <a:moveTo>
                    <a:pt x="56022" y="5400"/>
                  </a:moveTo>
                  <a:cubicBezTo>
                    <a:pt x="-20892" y="35425"/>
                    <a:pt x="-10124" y="163970"/>
                    <a:pt x="37401" y="194553"/>
                  </a:cubicBezTo>
                  <a:cubicBezTo>
                    <a:pt x="84885" y="225137"/>
                    <a:pt x="107919" y="209742"/>
                    <a:pt x="141195" y="187376"/>
                  </a:cubicBezTo>
                  <a:cubicBezTo>
                    <a:pt x="174430" y="165014"/>
                    <a:pt x="226124" y="188125"/>
                    <a:pt x="217583" y="113578"/>
                  </a:cubicBezTo>
                  <a:cubicBezTo>
                    <a:pt x="212239" y="66535"/>
                    <a:pt x="128322" y="-22831"/>
                    <a:pt x="56022" y="540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23" name="Google Shape;623;p24"/>
            <p:cNvSpPr/>
            <p:nvPr/>
          </p:nvSpPr>
          <p:spPr>
            <a:xfrm>
              <a:off x="5904081" y="1544431"/>
              <a:ext cx="80767" cy="116088"/>
            </a:xfrm>
            <a:custGeom>
              <a:rect b="b" l="l" r="r" t="t"/>
              <a:pathLst>
                <a:path extrusionOk="0" h="116088" w="80767">
                  <a:moveTo>
                    <a:pt x="76659" y="5470"/>
                  </a:moveTo>
                  <a:cubicBezTo>
                    <a:pt x="93135" y="23087"/>
                    <a:pt x="55447" y="52084"/>
                    <a:pt x="44841" y="70123"/>
                  </a:cubicBezTo>
                  <a:cubicBezTo>
                    <a:pt x="34235" y="88161"/>
                    <a:pt x="18690" y="125262"/>
                    <a:pt x="5452" y="114000"/>
                  </a:cubicBezTo>
                  <a:cubicBezTo>
                    <a:pt x="-7785" y="102742"/>
                    <a:pt x="5533" y="60941"/>
                    <a:pt x="19337" y="38721"/>
                  </a:cubicBezTo>
                  <a:cubicBezTo>
                    <a:pt x="33142" y="16501"/>
                    <a:pt x="60223" y="-12143"/>
                    <a:pt x="76659" y="547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24" name="Google Shape;624;p24"/>
            <p:cNvSpPr/>
            <p:nvPr/>
          </p:nvSpPr>
          <p:spPr>
            <a:xfrm>
              <a:off x="5524324" y="1605993"/>
              <a:ext cx="102681" cy="83121"/>
            </a:xfrm>
            <a:custGeom>
              <a:rect b="b" l="l" r="r" t="t"/>
              <a:pathLst>
                <a:path extrusionOk="0" h="83121" w="102681">
                  <a:moveTo>
                    <a:pt x="476" y="3115"/>
                  </a:moveTo>
                  <a:cubicBezTo>
                    <a:pt x="11608" y="-15797"/>
                    <a:pt x="116860" y="56648"/>
                    <a:pt x="101072" y="79317"/>
                  </a:cubicBezTo>
                  <a:cubicBezTo>
                    <a:pt x="85284" y="101987"/>
                    <a:pt x="-7418" y="16491"/>
                    <a:pt x="476" y="311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25" name="Google Shape;625;p24"/>
            <p:cNvSpPr/>
            <p:nvPr/>
          </p:nvSpPr>
          <p:spPr>
            <a:xfrm>
              <a:off x="5556034" y="1500567"/>
              <a:ext cx="107724" cy="131093"/>
            </a:xfrm>
            <a:custGeom>
              <a:rect b="b" l="l" r="r" t="t"/>
              <a:pathLst>
                <a:path extrusionOk="0" h="131093" w="107724">
                  <a:moveTo>
                    <a:pt x="1312" y="2498"/>
                  </a:moveTo>
                  <a:cubicBezTo>
                    <a:pt x="19731" y="-19642"/>
                    <a:pt x="126683" y="112238"/>
                    <a:pt x="104782" y="128698"/>
                  </a:cubicBezTo>
                  <a:cubicBezTo>
                    <a:pt x="75960" y="150380"/>
                    <a:pt x="-11723" y="18152"/>
                    <a:pt x="1312" y="2498"/>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26" name="Google Shape;626;p24"/>
            <p:cNvSpPr/>
            <p:nvPr/>
          </p:nvSpPr>
          <p:spPr>
            <a:xfrm>
              <a:off x="5743077" y="1387039"/>
              <a:ext cx="50874" cy="178475"/>
            </a:xfrm>
            <a:custGeom>
              <a:rect b="b" l="l" r="r" t="t"/>
              <a:pathLst>
                <a:path extrusionOk="0" h="178475" w="50874">
                  <a:moveTo>
                    <a:pt x="7648" y="710"/>
                  </a:moveTo>
                  <a:cubicBezTo>
                    <a:pt x="36957" y="-12794"/>
                    <a:pt x="68451" y="170715"/>
                    <a:pt x="39224" y="178269"/>
                  </a:cubicBezTo>
                  <a:cubicBezTo>
                    <a:pt x="11980" y="185305"/>
                    <a:pt x="-13078" y="10260"/>
                    <a:pt x="7648" y="71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27" name="Google Shape;627;p24"/>
            <p:cNvSpPr/>
            <p:nvPr/>
          </p:nvSpPr>
          <p:spPr>
            <a:xfrm>
              <a:off x="5639361" y="1416157"/>
              <a:ext cx="79904" cy="165945"/>
            </a:xfrm>
            <a:custGeom>
              <a:rect b="b" l="l" r="r" t="t"/>
              <a:pathLst>
                <a:path extrusionOk="0" h="165945" w="79904">
                  <a:moveTo>
                    <a:pt x="3644" y="1483"/>
                  </a:moveTo>
                  <a:cubicBezTo>
                    <a:pt x="28985" y="-17563"/>
                    <a:pt x="101123" y="152871"/>
                    <a:pt x="73838" y="164882"/>
                  </a:cubicBezTo>
                  <a:cubicBezTo>
                    <a:pt x="37932" y="180706"/>
                    <a:pt x="-14289" y="14952"/>
                    <a:pt x="3644" y="1483"/>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628" name="Google Shape;628;p24"/>
          <p:cNvSpPr txBox="1"/>
          <p:nvPr>
            <p:ph type="title"/>
          </p:nvPr>
        </p:nvSpPr>
        <p:spPr>
          <a:xfrm>
            <a:off x="415600" y="288567"/>
            <a:ext cx="113607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SzPts val="990"/>
              <a:buNone/>
            </a:pPr>
            <a:r>
              <a:rPr lang="en"/>
              <a:t>Table of contents.</a:t>
            </a:r>
            <a:endParaRPr/>
          </a:p>
        </p:txBody>
      </p:sp>
      <p:sp>
        <p:nvSpPr>
          <p:cNvPr id="629" name="Google Shape;629;p24"/>
          <p:cNvSpPr txBox="1"/>
          <p:nvPr>
            <p:ph idx="1" type="subTitle"/>
          </p:nvPr>
        </p:nvSpPr>
        <p:spPr>
          <a:xfrm>
            <a:off x="1640576" y="2062325"/>
            <a:ext cx="2846700" cy="5307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SzPts val="852"/>
              <a:buNone/>
            </a:pPr>
            <a:r>
              <a:rPr lang="en"/>
              <a:t>01</a:t>
            </a:r>
            <a:endParaRPr/>
          </a:p>
        </p:txBody>
      </p:sp>
      <p:sp>
        <p:nvSpPr>
          <p:cNvPr id="630" name="Google Shape;630;p24"/>
          <p:cNvSpPr txBox="1"/>
          <p:nvPr>
            <p:ph idx="2" type="body"/>
          </p:nvPr>
        </p:nvSpPr>
        <p:spPr>
          <a:xfrm>
            <a:off x="1640602" y="2779180"/>
            <a:ext cx="2846700" cy="1297800"/>
          </a:xfrm>
          <a:prstGeom prst="rect">
            <a:avLst/>
          </a:prstGeom>
        </p:spPr>
        <p:txBody>
          <a:bodyPr anchorCtr="0" anchor="t" bIns="121900" lIns="121900" spcFirstLastPara="1" rIns="121900" wrap="square" tIns="121900">
            <a:normAutofit/>
          </a:bodyPr>
          <a:lstStyle/>
          <a:p>
            <a:pPr indent="0" lvl="0" marL="0" rtl="0" algn="ctr">
              <a:spcBef>
                <a:spcPts val="0"/>
              </a:spcBef>
              <a:spcAft>
                <a:spcPts val="1600"/>
              </a:spcAft>
              <a:buNone/>
            </a:pPr>
            <a:r>
              <a:rPr lang="en"/>
              <a:t>We will talk about this first.</a:t>
            </a:r>
            <a:endParaRPr/>
          </a:p>
        </p:txBody>
      </p:sp>
      <p:sp>
        <p:nvSpPr>
          <p:cNvPr id="631" name="Google Shape;631;p24"/>
          <p:cNvSpPr txBox="1"/>
          <p:nvPr>
            <p:ph idx="3" type="subTitle"/>
          </p:nvPr>
        </p:nvSpPr>
        <p:spPr>
          <a:xfrm>
            <a:off x="4698385" y="2062325"/>
            <a:ext cx="2846700" cy="5307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SzPts val="852"/>
              <a:buNone/>
            </a:pPr>
            <a:r>
              <a:rPr lang="en"/>
              <a:t>02</a:t>
            </a:r>
            <a:endParaRPr/>
          </a:p>
        </p:txBody>
      </p:sp>
      <p:sp>
        <p:nvSpPr>
          <p:cNvPr id="632" name="Google Shape;632;p24"/>
          <p:cNvSpPr txBox="1"/>
          <p:nvPr>
            <p:ph idx="4" type="body"/>
          </p:nvPr>
        </p:nvSpPr>
        <p:spPr>
          <a:xfrm>
            <a:off x="4698437" y="2779180"/>
            <a:ext cx="2846700" cy="1297800"/>
          </a:xfrm>
          <a:prstGeom prst="rect">
            <a:avLst/>
          </a:prstGeom>
        </p:spPr>
        <p:txBody>
          <a:bodyPr anchorCtr="0" anchor="t" bIns="121900" lIns="121900" spcFirstLastPara="1" rIns="121900" wrap="square" tIns="121900">
            <a:normAutofit/>
          </a:bodyPr>
          <a:lstStyle/>
          <a:p>
            <a:pPr indent="0" lvl="0" marL="0" rtl="0" algn="ctr">
              <a:spcBef>
                <a:spcPts val="0"/>
              </a:spcBef>
              <a:spcAft>
                <a:spcPts val="1600"/>
              </a:spcAft>
              <a:buNone/>
            </a:pPr>
            <a:r>
              <a:rPr lang="en"/>
              <a:t>We will talk about this second.</a:t>
            </a:r>
            <a:endParaRPr/>
          </a:p>
        </p:txBody>
      </p:sp>
      <p:sp>
        <p:nvSpPr>
          <p:cNvPr id="633" name="Google Shape;633;p24"/>
          <p:cNvSpPr txBox="1"/>
          <p:nvPr>
            <p:ph idx="5" type="subTitle"/>
          </p:nvPr>
        </p:nvSpPr>
        <p:spPr>
          <a:xfrm>
            <a:off x="7756215" y="2062325"/>
            <a:ext cx="2846700" cy="5307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SzPts val="852"/>
              <a:buNone/>
            </a:pPr>
            <a:r>
              <a:rPr lang="en"/>
              <a:t>03</a:t>
            </a:r>
            <a:endParaRPr/>
          </a:p>
        </p:txBody>
      </p:sp>
      <p:sp>
        <p:nvSpPr>
          <p:cNvPr id="634" name="Google Shape;634;p24"/>
          <p:cNvSpPr txBox="1"/>
          <p:nvPr>
            <p:ph idx="6" type="body"/>
          </p:nvPr>
        </p:nvSpPr>
        <p:spPr>
          <a:xfrm>
            <a:off x="7756241" y="2779180"/>
            <a:ext cx="2846700" cy="1297800"/>
          </a:xfrm>
          <a:prstGeom prst="rect">
            <a:avLst/>
          </a:prstGeom>
        </p:spPr>
        <p:txBody>
          <a:bodyPr anchorCtr="0" anchor="t" bIns="121900" lIns="121900" spcFirstLastPara="1" rIns="121900" wrap="square" tIns="121900">
            <a:normAutofit/>
          </a:bodyPr>
          <a:lstStyle/>
          <a:p>
            <a:pPr indent="0" lvl="0" marL="0" rtl="0" algn="ctr">
              <a:spcBef>
                <a:spcPts val="0"/>
              </a:spcBef>
              <a:spcAft>
                <a:spcPts val="1600"/>
              </a:spcAft>
              <a:buNone/>
            </a:pPr>
            <a:r>
              <a:rPr lang="en"/>
              <a:t>Then, we will talk </a:t>
            </a:r>
            <a:r>
              <a:rPr lang="en"/>
              <a:t>about</a:t>
            </a:r>
            <a:r>
              <a:rPr lang="en"/>
              <a:t> this.</a:t>
            </a:r>
            <a:endParaRPr/>
          </a:p>
        </p:txBody>
      </p:sp>
      <p:sp>
        <p:nvSpPr>
          <p:cNvPr id="635" name="Google Shape;635;p24"/>
          <p:cNvSpPr txBox="1"/>
          <p:nvPr>
            <p:ph idx="7" type="subTitle"/>
          </p:nvPr>
        </p:nvSpPr>
        <p:spPr>
          <a:xfrm>
            <a:off x="1640527" y="4527471"/>
            <a:ext cx="2846700" cy="5307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SzPts val="852"/>
              <a:buNone/>
            </a:pPr>
            <a:r>
              <a:rPr lang="en"/>
              <a:t>04</a:t>
            </a:r>
            <a:endParaRPr/>
          </a:p>
        </p:txBody>
      </p:sp>
      <p:sp>
        <p:nvSpPr>
          <p:cNvPr id="636" name="Google Shape;636;p24"/>
          <p:cNvSpPr txBox="1"/>
          <p:nvPr>
            <p:ph idx="8" type="body"/>
          </p:nvPr>
        </p:nvSpPr>
        <p:spPr>
          <a:xfrm>
            <a:off x="1640553" y="5244327"/>
            <a:ext cx="2846700" cy="1297800"/>
          </a:xfrm>
          <a:prstGeom prst="rect">
            <a:avLst/>
          </a:prstGeom>
        </p:spPr>
        <p:txBody>
          <a:bodyPr anchorCtr="0" anchor="t" bIns="121900" lIns="121900" spcFirstLastPara="1" rIns="121900" wrap="square" tIns="121900">
            <a:normAutofit/>
          </a:bodyPr>
          <a:lstStyle/>
          <a:p>
            <a:pPr indent="0" lvl="0" marL="0" rtl="0" algn="ctr">
              <a:spcBef>
                <a:spcPts val="0"/>
              </a:spcBef>
              <a:spcAft>
                <a:spcPts val="1600"/>
              </a:spcAft>
              <a:buNone/>
            </a:pPr>
            <a:r>
              <a:rPr lang="en"/>
              <a:t>After that we will talk about this.</a:t>
            </a:r>
            <a:endParaRPr/>
          </a:p>
        </p:txBody>
      </p:sp>
      <p:sp>
        <p:nvSpPr>
          <p:cNvPr id="637" name="Google Shape;637;p24"/>
          <p:cNvSpPr txBox="1"/>
          <p:nvPr>
            <p:ph idx="9" type="subTitle"/>
          </p:nvPr>
        </p:nvSpPr>
        <p:spPr>
          <a:xfrm>
            <a:off x="4698336" y="4527471"/>
            <a:ext cx="2846700" cy="5307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SzPts val="852"/>
              <a:buNone/>
            </a:pPr>
            <a:r>
              <a:rPr lang="en"/>
              <a:t>05</a:t>
            </a:r>
            <a:endParaRPr/>
          </a:p>
        </p:txBody>
      </p:sp>
      <p:sp>
        <p:nvSpPr>
          <p:cNvPr id="638" name="Google Shape;638;p24"/>
          <p:cNvSpPr txBox="1"/>
          <p:nvPr>
            <p:ph idx="13" type="body"/>
          </p:nvPr>
        </p:nvSpPr>
        <p:spPr>
          <a:xfrm>
            <a:off x="4698362" y="5244327"/>
            <a:ext cx="2846700" cy="1297800"/>
          </a:xfrm>
          <a:prstGeom prst="rect">
            <a:avLst/>
          </a:prstGeom>
        </p:spPr>
        <p:txBody>
          <a:bodyPr anchorCtr="0" anchor="t" bIns="121900" lIns="121900" spcFirstLastPara="1" rIns="121900" wrap="square" tIns="121900">
            <a:normAutofit/>
          </a:bodyPr>
          <a:lstStyle/>
          <a:p>
            <a:pPr indent="0" lvl="0" marL="0" rtl="0" algn="ctr">
              <a:spcBef>
                <a:spcPts val="0"/>
              </a:spcBef>
              <a:spcAft>
                <a:spcPts val="1600"/>
              </a:spcAft>
              <a:buNone/>
            </a:pPr>
            <a:r>
              <a:rPr lang="en"/>
              <a:t>We will also talk </a:t>
            </a:r>
            <a:r>
              <a:rPr lang="en"/>
              <a:t>about</a:t>
            </a:r>
            <a:r>
              <a:rPr lang="en"/>
              <a:t> this.</a:t>
            </a:r>
            <a:endParaRPr/>
          </a:p>
        </p:txBody>
      </p:sp>
      <p:sp>
        <p:nvSpPr>
          <p:cNvPr id="639" name="Google Shape;639;p24"/>
          <p:cNvSpPr txBox="1"/>
          <p:nvPr>
            <p:ph idx="14" type="subTitle"/>
          </p:nvPr>
        </p:nvSpPr>
        <p:spPr>
          <a:xfrm>
            <a:off x="7756165" y="4527471"/>
            <a:ext cx="2846700" cy="5307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SzPts val="852"/>
              <a:buNone/>
            </a:pPr>
            <a:r>
              <a:rPr lang="en"/>
              <a:t>06</a:t>
            </a:r>
            <a:endParaRPr/>
          </a:p>
        </p:txBody>
      </p:sp>
      <p:sp>
        <p:nvSpPr>
          <p:cNvPr id="640" name="Google Shape;640;p24"/>
          <p:cNvSpPr txBox="1"/>
          <p:nvPr>
            <p:ph idx="15" type="body"/>
          </p:nvPr>
        </p:nvSpPr>
        <p:spPr>
          <a:xfrm>
            <a:off x="7756192" y="5244327"/>
            <a:ext cx="2846700" cy="1297800"/>
          </a:xfrm>
          <a:prstGeom prst="rect">
            <a:avLst/>
          </a:prstGeom>
        </p:spPr>
        <p:txBody>
          <a:bodyPr anchorCtr="0" anchor="t" bIns="121900" lIns="121900" spcFirstLastPara="1" rIns="121900" wrap="square" tIns="121900">
            <a:normAutofit/>
          </a:bodyPr>
          <a:lstStyle/>
          <a:p>
            <a:pPr indent="0" lvl="0" marL="0" rtl="0" algn="ctr">
              <a:spcBef>
                <a:spcPts val="0"/>
              </a:spcBef>
              <a:spcAft>
                <a:spcPts val="1600"/>
              </a:spcAft>
              <a:buNone/>
            </a:pPr>
            <a:r>
              <a:rPr lang="en"/>
              <a:t>And we will talk about this last.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4" name="Shape 644"/>
        <p:cNvGrpSpPr/>
        <p:nvPr/>
      </p:nvGrpSpPr>
      <p:grpSpPr>
        <a:xfrm>
          <a:off x="0" y="0"/>
          <a:ext cx="0" cy="0"/>
          <a:chOff x="0" y="0"/>
          <a:chExt cx="0" cy="0"/>
        </a:xfrm>
      </p:grpSpPr>
      <p:grpSp>
        <p:nvGrpSpPr>
          <p:cNvPr id="645" name="Google Shape;645;p25"/>
          <p:cNvGrpSpPr/>
          <p:nvPr/>
        </p:nvGrpSpPr>
        <p:grpSpPr>
          <a:xfrm flipH="1">
            <a:off x="265290" y="120025"/>
            <a:ext cx="3217451" cy="2876704"/>
            <a:chOff x="5524324" y="1387039"/>
            <a:chExt cx="460524" cy="411740"/>
          </a:xfrm>
        </p:grpSpPr>
        <p:sp>
          <p:nvSpPr>
            <p:cNvPr id="646" name="Google Shape;646;p25"/>
            <p:cNvSpPr/>
            <p:nvPr/>
          </p:nvSpPr>
          <p:spPr>
            <a:xfrm>
              <a:off x="5677337" y="1587099"/>
              <a:ext cx="218521" cy="211680"/>
            </a:xfrm>
            <a:custGeom>
              <a:rect b="b" l="l" r="r" t="t"/>
              <a:pathLst>
                <a:path extrusionOk="0" h="211680" w="218521">
                  <a:moveTo>
                    <a:pt x="56022" y="5400"/>
                  </a:moveTo>
                  <a:cubicBezTo>
                    <a:pt x="-20892" y="35425"/>
                    <a:pt x="-10124" y="163970"/>
                    <a:pt x="37401" y="194553"/>
                  </a:cubicBezTo>
                  <a:cubicBezTo>
                    <a:pt x="84885" y="225137"/>
                    <a:pt x="107919" y="209742"/>
                    <a:pt x="141195" y="187376"/>
                  </a:cubicBezTo>
                  <a:cubicBezTo>
                    <a:pt x="174430" y="165014"/>
                    <a:pt x="226124" y="188125"/>
                    <a:pt x="217583" y="113578"/>
                  </a:cubicBezTo>
                  <a:cubicBezTo>
                    <a:pt x="212239" y="66535"/>
                    <a:pt x="128322" y="-22831"/>
                    <a:pt x="56022" y="540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47" name="Google Shape;647;p25"/>
            <p:cNvSpPr/>
            <p:nvPr/>
          </p:nvSpPr>
          <p:spPr>
            <a:xfrm>
              <a:off x="5904081" y="1544431"/>
              <a:ext cx="80767" cy="116088"/>
            </a:xfrm>
            <a:custGeom>
              <a:rect b="b" l="l" r="r" t="t"/>
              <a:pathLst>
                <a:path extrusionOk="0" h="116088" w="80767">
                  <a:moveTo>
                    <a:pt x="76659" y="5470"/>
                  </a:moveTo>
                  <a:cubicBezTo>
                    <a:pt x="93135" y="23087"/>
                    <a:pt x="55447" y="52084"/>
                    <a:pt x="44841" y="70123"/>
                  </a:cubicBezTo>
                  <a:cubicBezTo>
                    <a:pt x="34235" y="88161"/>
                    <a:pt x="18690" y="125262"/>
                    <a:pt x="5452" y="114000"/>
                  </a:cubicBezTo>
                  <a:cubicBezTo>
                    <a:pt x="-7785" y="102742"/>
                    <a:pt x="5533" y="60941"/>
                    <a:pt x="19337" y="38721"/>
                  </a:cubicBezTo>
                  <a:cubicBezTo>
                    <a:pt x="33142" y="16501"/>
                    <a:pt x="60223" y="-12143"/>
                    <a:pt x="76659" y="547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48" name="Google Shape;648;p25"/>
            <p:cNvSpPr/>
            <p:nvPr/>
          </p:nvSpPr>
          <p:spPr>
            <a:xfrm>
              <a:off x="5524324" y="1605993"/>
              <a:ext cx="102681" cy="83121"/>
            </a:xfrm>
            <a:custGeom>
              <a:rect b="b" l="l" r="r" t="t"/>
              <a:pathLst>
                <a:path extrusionOk="0" h="83121" w="102681">
                  <a:moveTo>
                    <a:pt x="476" y="3115"/>
                  </a:moveTo>
                  <a:cubicBezTo>
                    <a:pt x="11608" y="-15797"/>
                    <a:pt x="116860" y="56648"/>
                    <a:pt x="101072" y="79317"/>
                  </a:cubicBezTo>
                  <a:cubicBezTo>
                    <a:pt x="85284" y="101987"/>
                    <a:pt x="-7418" y="16491"/>
                    <a:pt x="476" y="311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49" name="Google Shape;649;p25"/>
            <p:cNvSpPr/>
            <p:nvPr/>
          </p:nvSpPr>
          <p:spPr>
            <a:xfrm>
              <a:off x="5556034" y="1500567"/>
              <a:ext cx="107724" cy="131093"/>
            </a:xfrm>
            <a:custGeom>
              <a:rect b="b" l="l" r="r" t="t"/>
              <a:pathLst>
                <a:path extrusionOk="0" h="131093" w="107724">
                  <a:moveTo>
                    <a:pt x="1312" y="2498"/>
                  </a:moveTo>
                  <a:cubicBezTo>
                    <a:pt x="19731" y="-19642"/>
                    <a:pt x="126683" y="112238"/>
                    <a:pt x="104782" y="128698"/>
                  </a:cubicBezTo>
                  <a:cubicBezTo>
                    <a:pt x="75960" y="150380"/>
                    <a:pt x="-11723" y="18152"/>
                    <a:pt x="1312" y="2498"/>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50" name="Google Shape;650;p25"/>
            <p:cNvSpPr/>
            <p:nvPr/>
          </p:nvSpPr>
          <p:spPr>
            <a:xfrm>
              <a:off x="5743077" y="1387039"/>
              <a:ext cx="50874" cy="178475"/>
            </a:xfrm>
            <a:custGeom>
              <a:rect b="b" l="l" r="r" t="t"/>
              <a:pathLst>
                <a:path extrusionOk="0" h="178475" w="50874">
                  <a:moveTo>
                    <a:pt x="7648" y="710"/>
                  </a:moveTo>
                  <a:cubicBezTo>
                    <a:pt x="36957" y="-12794"/>
                    <a:pt x="68451" y="170715"/>
                    <a:pt x="39224" y="178269"/>
                  </a:cubicBezTo>
                  <a:cubicBezTo>
                    <a:pt x="11980" y="185305"/>
                    <a:pt x="-13078" y="10260"/>
                    <a:pt x="7648" y="71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51" name="Google Shape;651;p25"/>
            <p:cNvSpPr/>
            <p:nvPr/>
          </p:nvSpPr>
          <p:spPr>
            <a:xfrm>
              <a:off x="5639361" y="1416157"/>
              <a:ext cx="79904" cy="165945"/>
            </a:xfrm>
            <a:custGeom>
              <a:rect b="b" l="l" r="r" t="t"/>
              <a:pathLst>
                <a:path extrusionOk="0" h="165945" w="79904">
                  <a:moveTo>
                    <a:pt x="3644" y="1483"/>
                  </a:moveTo>
                  <a:cubicBezTo>
                    <a:pt x="28985" y="-17563"/>
                    <a:pt x="101123" y="152871"/>
                    <a:pt x="73838" y="164882"/>
                  </a:cubicBezTo>
                  <a:cubicBezTo>
                    <a:pt x="37932" y="180706"/>
                    <a:pt x="-14289" y="14952"/>
                    <a:pt x="3644" y="1483"/>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652" name="Google Shape;652;p25"/>
          <p:cNvSpPr txBox="1"/>
          <p:nvPr>
            <p:ph type="title"/>
          </p:nvPr>
        </p:nvSpPr>
        <p:spPr>
          <a:xfrm>
            <a:off x="2609063" y="1600075"/>
            <a:ext cx="7295400" cy="1863600"/>
          </a:xfrm>
          <a:prstGeom prst="rect">
            <a:avLst/>
          </a:prstGeom>
        </p:spPr>
        <p:txBody>
          <a:bodyPr anchorCtr="0" anchor="ctr" bIns="121900" lIns="121900" spcFirstLastPara="1" rIns="121900" wrap="square" tIns="121900">
            <a:normAutofit/>
          </a:bodyPr>
          <a:lstStyle/>
          <a:p>
            <a:pPr indent="0" lvl="0" marL="0" rtl="0" algn="ctr">
              <a:spcBef>
                <a:spcPts val="0"/>
              </a:spcBef>
              <a:spcAft>
                <a:spcPts val="0"/>
              </a:spcAft>
              <a:buNone/>
            </a:pPr>
            <a:r>
              <a:rPr lang="en" sz="5000"/>
              <a:t>We will talk about this first.</a:t>
            </a:r>
            <a:endParaRPr sz="5000"/>
          </a:p>
        </p:txBody>
      </p:sp>
      <p:sp>
        <p:nvSpPr>
          <p:cNvPr id="653" name="Google Shape;653;p25"/>
          <p:cNvSpPr txBox="1"/>
          <p:nvPr>
            <p:ph idx="1" type="body"/>
          </p:nvPr>
        </p:nvSpPr>
        <p:spPr>
          <a:xfrm>
            <a:off x="2609063" y="3428947"/>
            <a:ext cx="7295400" cy="1498500"/>
          </a:xfrm>
          <a:prstGeom prst="rect">
            <a:avLst/>
          </a:prstGeom>
        </p:spPr>
        <p:txBody>
          <a:bodyPr anchorCtr="0" anchor="t" bIns="121900" lIns="121900" spcFirstLastPara="1" rIns="121900" wrap="square" tIns="121900">
            <a:normAutofit/>
          </a:bodyPr>
          <a:lstStyle/>
          <a:p>
            <a:pPr indent="0" lvl="0" marL="0" rtl="0" algn="ctr">
              <a:spcBef>
                <a:spcPts val="0"/>
              </a:spcBef>
              <a:spcAft>
                <a:spcPts val="1600"/>
              </a:spcAft>
              <a:buNone/>
            </a:pPr>
            <a:r>
              <a:rPr lang="en"/>
              <a:t>Add a brief introduction of your section here: Let’s dive in and get to know some interesting facts about animals!</a:t>
            </a:r>
            <a:endParaRPr/>
          </a:p>
        </p:txBody>
      </p:sp>
      <p:sp>
        <p:nvSpPr>
          <p:cNvPr id="654" name="Google Shape;654;p25"/>
          <p:cNvSpPr txBox="1"/>
          <p:nvPr/>
        </p:nvSpPr>
        <p:spPr>
          <a:xfrm>
            <a:off x="265300" y="1600075"/>
            <a:ext cx="2846700" cy="1297500"/>
          </a:xfrm>
          <a:prstGeom prst="rect">
            <a:avLst/>
          </a:prstGeom>
          <a:noFill/>
          <a:ln>
            <a:noFill/>
          </a:ln>
        </p:spPr>
        <p:txBody>
          <a:bodyPr anchorCtr="0" anchor="t" bIns="121900" lIns="121900" spcFirstLastPara="1" rIns="121900" wrap="square" tIns="121900">
            <a:noAutofit/>
          </a:bodyPr>
          <a:lstStyle/>
          <a:p>
            <a:pPr indent="0" lvl="0" marL="0" rtl="0" algn="ctr">
              <a:lnSpc>
                <a:spcPct val="80000"/>
              </a:lnSpc>
              <a:spcBef>
                <a:spcPts val="0"/>
              </a:spcBef>
              <a:spcAft>
                <a:spcPts val="0"/>
              </a:spcAft>
              <a:buNone/>
            </a:pPr>
            <a:r>
              <a:rPr lang="en" sz="9000">
                <a:solidFill>
                  <a:srgbClr val="000000"/>
                </a:solidFill>
                <a:latin typeface="Shantell Sans ExtraBold"/>
                <a:ea typeface="Shantell Sans ExtraBold"/>
                <a:cs typeface="Shantell Sans ExtraBold"/>
                <a:sym typeface="Shantell Sans ExtraBold"/>
              </a:rPr>
              <a:t>01</a:t>
            </a:r>
            <a:endParaRPr sz="9000">
              <a:solidFill>
                <a:srgbClr val="000000"/>
              </a:solidFill>
              <a:latin typeface="Shantell Sans ExtraBold"/>
              <a:ea typeface="Shantell Sans ExtraBold"/>
              <a:cs typeface="Shantell Sans ExtraBold"/>
              <a:sym typeface="Shantell Sans ExtraBo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8" name="Shape 658"/>
        <p:cNvGrpSpPr/>
        <p:nvPr/>
      </p:nvGrpSpPr>
      <p:grpSpPr>
        <a:xfrm>
          <a:off x="0" y="0"/>
          <a:ext cx="0" cy="0"/>
          <a:chOff x="0" y="0"/>
          <a:chExt cx="0" cy="0"/>
        </a:xfrm>
      </p:grpSpPr>
      <p:sp>
        <p:nvSpPr>
          <p:cNvPr id="659" name="Google Shape;659;p26"/>
          <p:cNvSpPr txBox="1"/>
          <p:nvPr>
            <p:ph type="title"/>
          </p:nvPr>
        </p:nvSpPr>
        <p:spPr>
          <a:xfrm>
            <a:off x="1005825" y="1186929"/>
            <a:ext cx="7895100" cy="9894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Did you know?</a:t>
            </a:r>
            <a:endParaRPr/>
          </a:p>
        </p:txBody>
      </p:sp>
      <p:sp>
        <p:nvSpPr>
          <p:cNvPr id="660" name="Google Shape;660;p26"/>
          <p:cNvSpPr txBox="1"/>
          <p:nvPr>
            <p:ph idx="1" type="body"/>
          </p:nvPr>
        </p:nvSpPr>
        <p:spPr>
          <a:xfrm>
            <a:off x="1005825" y="2434976"/>
            <a:ext cx="7895100" cy="3236100"/>
          </a:xfrm>
          <a:prstGeom prst="rect">
            <a:avLst/>
          </a:prstGeom>
        </p:spPr>
        <p:txBody>
          <a:bodyPr anchorCtr="0" anchor="t" bIns="121900" lIns="121900" spcFirstLastPara="1" rIns="121900" wrap="square" tIns="121900">
            <a:normAutofit/>
          </a:bodyPr>
          <a:lstStyle/>
          <a:p>
            <a:pPr indent="0" lvl="0" marL="0" rtl="0" algn="ctr">
              <a:spcBef>
                <a:spcPts val="0"/>
              </a:spcBef>
              <a:spcAft>
                <a:spcPts val="0"/>
              </a:spcAft>
              <a:buNone/>
            </a:pPr>
            <a:r>
              <a:rPr lang="en"/>
              <a:t>Did you know that elephants can sense storms?</a:t>
            </a:r>
            <a:endParaRPr/>
          </a:p>
          <a:p>
            <a:pPr indent="0" lvl="0" marL="0" rtl="0" algn="ctr">
              <a:spcBef>
                <a:spcPts val="1600"/>
              </a:spcBef>
              <a:spcAft>
                <a:spcPts val="0"/>
              </a:spcAft>
              <a:buNone/>
            </a:pPr>
            <a:r>
              <a:rPr lang="en"/>
              <a:t>Elephants may be able to detect a thunderstorm from hundreds of miles away, and will head towards it, looking for water. </a:t>
            </a:r>
            <a:endParaRPr/>
          </a:p>
          <a:p>
            <a:pPr indent="0" lvl="0" marL="0" rtl="0" algn="ctr">
              <a:spcBef>
                <a:spcPts val="1600"/>
              </a:spcBef>
              <a:spcAft>
                <a:spcPts val="1600"/>
              </a:spcAft>
              <a:buNone/>
            </a:pPr>
            <a:r>
              <a:rPr lang="en"/>
              <a:t>You can add a little bit more information. But try to not overload your slides with text.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4" name="Shape 664"/>
        <p:cNvGrpSpPr/>
        <p:nvPr/>
      </p:nvGrpSpPr>
      <p:grpSpPr>
        <a:xfrm>
          <a:off x="0" y="0"/>
          <a:ext cx="0" cy="0"/>
          <a:chOff x="0" y="0"/>
          <a:chExt cx="0" cy="0"/>
        </a:xfrm>
      </p:grpSpPr>
      <p:pic>
        <p:nvPicPr>
          <p:cNvPr id="665" name="Google Shape;665;p27"/>
          <p:cNvPicPr preferRelativeResize="0"/>
          <p:nvPr/>
        </p:nvPicPr>
        <p:blipFill rotWithShape="1">
          <a:blip r:embed="rId3">
            <a:alphaModFix/>
          </a:blip>
          <a:srcRect b="0" l="5658" r="5658" t="0"/>
          <a:stretch/>
        </p:blipFill>
        <p:spPr>
          <a:xfrm>
            <a:off x="598650" y="509800"/>
            <a:ext cx="6469500" cy="4679400"/>
          </a:xfrm>
          <a:prstGeom prst="roundRect">
            <a:avLst>
              <a:gd fmla="val 50000" name="adj"/>
            </a:avLst>
          </a:prstGeom>
          <a:noFill/>
          <a:ln>
            <a:noFill/>
          </a:ln>
        </p:spPr>
      </p:pic>
      <p:sp>
        <p:nvSpPr>
          <p:cNvPr id="666" name="Google Shape;666;p27"/>
          <p:cNvSpPr txBox="1"/>
          <p:nvPr>
            <p:ph type="title"/>
          </p:nvPr>
        </p:nvSpPr>
        <p:spPr>
          <a:xfrm>
            <a:off x="7393350" y="509800"/>
            <a:ext cx="4200000" cy="4679400"/>
          </a:xfrm>
          <a:prstGeom prst="rect">
            <a:avLst/>
          </a:prstGeom>
        </p:spPr>
        <p:txBody>
          <a:bodyPr anchorCtr="0" anchor="ctr" bIns="121900" lIns="121900" spcFirstLastPara="1" rIns="121900" wrap="square" tIns="121900">
            <a:normAutofit/>
          </a:bodyPr>
          <a:lstStyle/>
          <a:p>
            <a:pPr indent="0" lvl="0" marL="0" rtl="0" algn="l">
              <a:spcBef>
                <a:spcPts val="0"/>
              </a:spcBef>
              <a:spcAft>
                <a:spcPts val="0"/>
              </a:spcAft>
              <a:buNone/>
            </a:pPr>
            <a:r>
              <a:rPr lang="en"/>
              <a:t>Koalas are even more lazy than cats.</a:t>
            </a:r>
            <a:endParaRPr/>
          </a:p>
        </p:txBody>
      </p:sp>
      <p:sp>
        <p:nvSpPr>
          <p:cNvPr id="667" name="Google Shape;667;p27"/>
          <p:cNvSpPr txBox="1"/>
          <p:nvPr>
            <p:ph idx="1" type="body"/>
          </p:nvPr>
        </p:nvSpPr>
        <p:spPr>
          <a:xfrm>
            <a:off x="598650" y="5491100"/>
            <a:ext cx="10994700" cy="857100"/>
          </a:xfrm>
          <a:prstGeom prst="rect">
            <a:avLst/>
          </a:prstGeom>
        </p:spPr>
        <p:txBody>
          <a:bodyPr anchorCtr="0" anchor="t" bIns="121900" lIns="121900" spcFirstLastPara="1" rIns="121900" wrap="square" tIns="121900">
            <a:normAutofit fontScale="85000"/>
          </a:bodyPr>
          <a:lstStyle/>
          <a:p>
            <a:pPr indent="0" lvl="0" marL="0" rtl="0" algn="l">
              <a:spcBef>
                <a:spcPts val="0"/>
              </a:spcBef>
              <a:spcAft>
                <a:spcPts val="0"/>
              </a:spcAft>
              <a:buNone/>
            </a:pPr>
            <a:r>
              <a:rPr lang="en"/>
              <a:t>Koalas don’t have much energy and, when not feasting on leaves, they spend their time dozing in the branches. Believe it or not, they can sleep for up to 18 hours a day!</a:t>
            </a:r>
            <a:endParaRPr/>
          </a:p>
        </p:txBody>
      </p:sp>
      <p:grpSp>
        <p:nvGrpSpPr>
          <p:cNvPr id="668" name="Google Shape;668;p27"/>
          <p:cNvGrpSpPr/>
          <p:nvPr/>
        </p:nvGrpSpPr>
        <p:grpSpPr>
          <a:xfrm>
            <a:off x="5782846" y="3796462"/>
            <a:ext cx="1028571" cy="1039033"/>
            <a:chOff x="4709886" y="2152405"/>
            <a:chExt cx="228790" cy="231117"/>
          </a:xfrm>
        </p:grpSpPr>
        <p:sp>
          <p:nvSpPr>
            <p:cNvPr id="669" name="Google Shape;669;p27"/>
            <p:cNvSpPr/>
            <p:nvPr/>
          </p:nvSpPr>
          <p:spPr>
            <a:xfrm>
              <a:off x="4738843" y="2325110"/>
              <a:ext cx="54687" cy="58412"/>
            </a:xfrm>
            <a:custGeom>
              <a:rect b="b" l="l" r="r" t="t"/>
              <a:pathLst>
                <a:path extrusionOk="0" h="58412" w="54687">
                  <a:moveTo>
                    <a:pt x="2725" y="55515"/>
                  </a:moveTo>
                  <a:cubicBezTo>
                    <a:pt x="16327" y="68761"/>
                    <a:pt x="69843" y="33773"/>
                    <a:pt x="50533" y="7723"/>
                  </a:cubicBezTo>
                  <a:cubicBezTo>
                    <a:pt x="28552" y="-21922"/>
                    <a:pt x="-10674" y="42415"/>
                    <a:pt x="2725" y="5551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70" name="Google Shape;670;p27"/>
            <p:cNvSpPr/>
            <p:nvPr/>
          </p:nvSpPr>
          <p:spPr>
            <a:xfrm>
              <a:off x="4709886" y="2168969"/>
              <a:ext cx="72786" cy="47113"/>
            </a:xfrm>
            <a:custGeom>
              <a:rect b="b" l="l" r="r" t="t"/>
              <a:pathLst>
                <a:path extrusionOk="0" h="47113" w="72786">
                  <a:moveTo>
                    <a:pt x="2860" y="6226"/>
                  </a:moveTo>
                  <a:cubicBezTo>
                    <a:pt x="-14831" y="28701"/>
                    <a:pt x="54675" y="64681"/>
                    <a:pt x="71232" y="37186"/>
                  </a:cubicBezTo>
                  <a:cubicBezTo>
                    <a:pt x="83660" y="16573"/>
                    <a:pt x="17959" y="-13003"/>
                    <a:pt x="2860" y="6226"/>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71" name="Google Shape;671;p27"/>
            <p:cNvSpPr/>
            <p:nvPr/>
          </p:nvSpPr>
          <p:spPr>
            <a:xfrm>
              <a:off x="4821912" y="2328986"/>
              <a:ext cx="41394" cy="54536"/>
            </a:xfrm>
            <a:custGeom>
              <a:rect b="b" l="l" r="r" t="t"/>
              <a:pathLst>
                <a:path extrusionOk="0" h="54536" w="41394">
                  <a:moveTo>
                    <a:pt x="7582" y="53327"/>
                  </a:moveTo>
                  <a:cubicBezTo>
                    <a:pt x="21021" y="62152"/>
                    <a:pt x="59317" y="20371"/>
                    <a:pt x="31506" y="3231"/>
                  </a:cubicBezTo>
                  <a:cubicBezTo>
                    <a:pt x="3736" y="-13904"/>
                    <a:pt x="-9421" y="42158"/>
                    <a:pt x="7582" y="53327"/>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72" name="Google Shape;672;p27"/>
            <p:cNvSpPr/>
            <p:nvPr/>
          </p:nvSpPr>
          <p:spPr>
            <a:xfrm>
              <a:off x="4795315" y="2250023"/>
              <a:ext cx="37941" cy="63389"/>
            </a:xfrm>
            <a:custGeom>
              <a:rect b="b" l="l" r="r" t="t"/>
              <a:pathLst>
                <a:path extrusionOk="0" h="63389" w="37941">
                  <a:moveTo>
                    <a:pt x="7906" y="63269"/>
                  </a:moveTo>
                  <a:cubicBezTo>
                    <a:pt x="16245" y="64480"/>
                    <a:pt x="21346" y="56335"/>
                    <a:pt x="26487" y="47190"/>
                  </a:cubicBezTo>
                  <a:cubicBezTo>
                    <a:pt x="31669" y="38066"/>
                    <a:pt x="36890" y="27950"/>
                    <a:pt x="37862" y="18724"/>
                  </a:cubicBezTo>
                  <a:cubicBezTo>
                    <a:pt x="39562" y="2576"/>
                    <a:pt x="13493" y="-9208"/>
                    <a:pt x="3048" y="9769"/>
                  </a:cubicBezTo>
                  <a:cubicBezTo>
                    <a:pt x="-29" y="15315"/>
                    <a:pt x="-231" y="28739"/>
                    <a:pt x="134" y="41066"/>
                  </a:cubicBezTo>
                  <a:cubicBezTo>
                    <a:pt x="498" y="52020"/>
                    <a:pt x="781" y="62237"/>
                    <a:pt x="7906" y="6326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73" name="Google Shape;673;p27"/>
            <p:cNvSpPr/>
            <p:nvPr/>
          </p:nvSpPr>
          <p:spPr>
            <a:xfrm>
              <a:off x="4858542" y="2152405"/>
              <a:ext cx="50760" cy="80241"/>
            </a:xfrm>
            <a:custGeom>
              <a:rect b="b" l="l" r="r" t="t"/>
              <a:pathLst>
                <a:path extrusionOk="0" h="80241" w="50760">
                  <a:moveTo>
                    <a:pt x="7668" y="79415"/>
                  </a:moveTo>
                  <a:cubicBezTo>
                    <a:pt x="17991" y="83099"/>
                    <a:pt x="25318" y="73877"/>
                    <a:pt x="32848" y="63388"/>
                  </a:cubicBezTo>
                  <a:cubicBezTo>
                    <a:pt x="40377" y="52916"/>
                    <a:pt x="48109" y="41184"/>
                    <a:pt x="50416" y="29518"/>
                  </a:cubicBezTo>
                  <a:cubicBezTo>
                    <a:pt x="54384" y="9095"/>
                    <a:pt x="23051" y="-12761"/>
                    <a:pt x="7709" y="9079"/>
                  </a:cubicBezTo>
                  <a:cubicBezTo>
                    <a:pt x="3256" y="15467"/>
                    <a:pt x="1434" y="32744"/>
                    <a:pt x="503" y="48759"/>
                  </a:cubicBezTo>
                  <a:cubicBezTo>
                    <a:pt x="-347" y="62992"/>
                    <a:pt x="-1197" y="76266"/>
                    <a:pt x="7668" y="7941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74" name="Google Shape;674;p27"/>
            <p:cNvSpPr/>
            <p:nvPr/>
          </p:nvSpPr>
          <p:spPr>
            <a:xfrm>
              <a:off x="4858963" y="2232593"/>
              <a:ext cx="79713" cy="49126"/>
            </a:xfrm>
            <a:custGeom>
              <a:rect b="b" l="l" r="r" t="t"/>
              <a:pathLst>
                <a:path extrusionOk="0" h="49126" w="79713">
                  <a:moveTo>
                    <a:pt x="1215" y="41869"/>
                  </a:moveTo>
                  <a:cubicBezTo>
                    <a:pt x="6761" y="50528"/>
                    <a:pt x="19149" y="49662"/>
                    <a:pt x="32629" y="48172"/>
                  </a:cubicBezTo>
                  <a:cubicBezTo>
                    <a:pt x="46069" y="46683"/>
                    <a:pt x="60561" y="44582"/>
                    <a:pt x="70681" y="39096"/>
                  </a:cubicBezTo>
                  <a:cubicBezTo>
                    <a:pt x="88371" y="29498"/>
                    <a:pt x="79101" y="-3097"/>
                    <a:pt x="51372" y="239"/>
                  </a:cubicBezTo>
                  <a:cubicBezTo>
                    <a:pt x="43275" y="1214"/>
                    <a:pt x="29512" y="10314"/>
                    <a:pt x="17367" y="19212"/>
                  </a:cubicBezTo>
                  <a:cubicBezTo>
                    <a:pt x="6559" y="27118"/>
                    <a:pt x="-3561" y="34465"/>
                    <a:pt x="1215" y="4186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8" name="Shape 678"/>
        <p:cNvGrpSpPr/>
        <p:nvPr/>
      </p:nvGrpSpPr>
      <p:grpSpPr>
        <a:xfrm>
          <a:off x="0" y="0"/>
          <a:ext cx="0" cy="0"/>
          <a:chOff x="0" y="0"/>
          <a:chExt cx="0" cy="0"/>
        </a:xfrm>
      </p:grpSpPr>
      <p:sp>
        <p:nvSpPr>
          <p:cNvPr id="679" name="Google Shape;679;p28"/>
          <p:cNvSpPr txBox="1"/>
          <p:nvPr>
            <p:ph type="title"/>
          </p:nvPr>
        </p:nvSpPr>
        <p:spPr>
          <a:xfrm>
            <a:off x="1363350" y="1357525"/>
            <a:ext cx="9465300" cy="3803100"/>
          </a:xfrm>
          <a:prstGeom prst="rect">
            <a:avLst/>
          </a:prstGeom>
        </p:spPr>
        <p:txBody>
          <a:bodyPr anchorCtr="0" anchor="ctr" bIns="121900" lIns="121900" spcFirstLastPara="1" rIns="121900" wrap="square" tIns="121900">
            <a:normAutofit/>
          </a:bodyPr>
          <a:lstStyle/>
          <a:p>
            <a:pPr indent="0" lvl="0" marL="0" rtl="0" algn="l">
              <a:spcBef>
                <a:spcPts val="0"/>
              </a:spcBef>
              <a:spcAft>
                <a:spcPts val="0"/>
              </a:spcAft>
              <a:buNone/>
            </a:pPr>
            <a:r>
              <a:rPr lang="en"/>
              <a:t>Clearly, animals know more than we think, and think a great deal more than we know.</a:t>
            </a:r>
            <a:endParaRPr/>
          </a:p>
        </p:txBody>
      </p:sp>
      <p:sp>
        <p:nvSpPr>
          <p:cNvPr id="680" name="Google Shape;680;p28"/>
          <p:cNvSpPr txBox="1"/>
          <p:nvPr>
            <p:ph idx="1" type="subTitle"/>
          </p:nvPr>
        </p:nvSpPr>
        <p:spPr>
          <a:xfrm>
            <a:off x="683250" y="5595313"/>
            <a:ext cx="10825500" cy="731700"/>
          </a:xfrm>
          <a:prstGeom prst="rect">
            <a:avLst/>
          </a:prstGeom>
        </p:spPr>
        <p:txBody>
          <a:bodyPr anchorCtr="0" anchor="t" bIns="121900" lIns="121900" spcFirstLastPara="1" rIns="121900" wrap="square" tIns="121900">
            <a:normAutofit/>
          </a:bodyPr>
          <a:lstStyle/>
          <a:p>
            <a:pPr indent="0" lvl="0" marL="457200" rtl="0" algn="r">
              <a:spcBef>
                <a:spcPts val="0"/>
              </a:spcBef>
              <a:spcAft>
                <a:spcPts val="0"/>
              </a:spcAft>
              <a:buNone/>
            </a:pPr>
            <a:r>
              <a:rPr lang="en"/>
              <a:t>― Irene M. Pepperberg</a:t>
            </a:r>
            <a:endParaRPr/>
          </a:p>
        </p:txBody>
      </p:sp>
      <p:grpSp>
        <p:nvGrpSpPr>
          <p:cNvPr id="681" name="Google Shape;681;p28"/>
          <p:cNvGrpSpPr/>
          <p:nvPr/>
        </p:nvGrpSpPr>
        <p:grpSpPr>
          <a:xfrm rot="10800000">
            <a:off x="5477077" y="521726"/>
            <a:ext cx="1237846" cy="872004"/>
            <a:chOff x="621403" y="597265"/>
            <a:chExt cx="1588204" cy="1118814"/>
          </a:xfrm>
        </p:grpSpPr>
        <p:sp>
          <p:nvSpPr>
            <p:cNvPr id="682" name="Google Shape;682;p28"/>
            <p:cNvSpPr/>
            <p:nvPr/>
          </p:nvSpPr>
          <p:spPr>
            <a:xfrm>
              <a:off x="1448058" y="597265"/>
              <a:ext cx="761549" cy="1118814"/>
            </a:xfrm>
            <a:custGeom>
              <a:rect b="b" l="l" r="r" t="t"/>
              <a:pathLst>
                <a:path extrusionOk="0" h="1118814" w="761549">
                  <a:moveTo>
                    <a:pt x="-524" y="1117297"/>
                  </a:moveTo>
                  <a:lnTo>
                    <a:pt x="-524" y="996558"/>
                  </a:lnTo>
                  <a:cubicBezTo>
                    <a:pt x="160246" y="977266"/>
                    <a:pt x="278895" y="901864"/>
                    <a:pt x="338058" y="740612"/>
                  </a:cubicBezTo>
                  <a:cubicBezTo>
                    <a:pt x="312656" y="732412"/>
                    <a:pt x="292400" y="726464"/>
                    <a:pt x="272463" y="719551"/>
                  </a:cubicBezTo>
                  <a:cubicBezTo>
                    <a:pt x="93848" y="657011"/>
                    <a:pt x="-5830" y="480325"/>
                    <a:pt x="31308" y="291741"/>
                  </a:cubicBezTo>
                  <a:cubicBezTo>
                    <a:pt x="64909" y="120199"/>
                    <a:pt x="237095" y="-11311"/>
                    <a:pt x="412334" y="425"/>
                  </a:cubicBezTo>
                  <a:cubicBezTo>
                    <a:pt x="596255" y="11358"/>
                    <a:pt x="744051" y="156019"/>
                    <a:pt x="758954" y="339651"/>
                  </a:cubicBezTo>
                  <a:cubicBezTo>
                    <a:pt x="792877" y="741255"/>
                    <a:pt x="404456" y="1143502"/>
                    <a:pt x="-524" y="1117297"/>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83" name="Google Shape;683;p28"/>
            <p:cNvSpPr/>
            <p:nvPr/>
          </p:nvSpPr>
          <p:spPr>
            <a:xfrm>
              <a:off x="621403" y="597265"/>
              <a:ext cx="761549" cy="1118814"/>
            </a:xfrm>
            <a:custGeom>
              <a:rect b="b" l="l" r="r" t="t"/>
              <a:pathLst>
                <a:path extrusionOk="0" h="1118814" w="761549">
                  <a:moveTo>
                    <a:pt x="-524" y="1117297"/>
                  </a:moveTo>
                  <a:lnTo>
                    <a:pt x="-524" y="996558"/>
                  </a:lnTo>
                  <a:cubicBezTo>
                    <a:pt x="160246" y="977266"/>
                    <a:pt x="278895" y="901864"/>
                    <a:pt x="338058" y="740612"/>
                  </a:cubicBezTo>
                  <a:cubicBezTo>
                    <a:pt x="312656" y="732412"/>
                    <a:pt x="292400" y="726464"/>
                    <a:pt x="272463" y="719551"/>
                  </a:cubicBezTo>
                  <a:cubicBezTo>
                    <a:pt x="93848" y="657011"/>
                    <a:pt x="-5830" y="480325"/>
                    <a:pt x="31308" y="291741"/>
                  </a:cubicBezTo>
                  <a:cubicBezTo>
                    <a:pt x="64909" y="120199"/>
                    <a:pt x="237095" y="-11311"/>
                    <a:pt x="412334" y="425"/>
                  </a:cubicBezTo>
                  <a:cubicBezTo>
                    <a:pt x="596255" y="11358"/>
                    <a:pt x="744051" y="156019"/>
                    <a:pt x="758954" y="339651"/>
                  </a:cubicBezTo>
                  <a:cubicBezTo>
                    <a:pt x="792877" y="741255"/>
                    <a:pt x="404456" y="1143502"/>
                    <a:pt x="-524" y="1117297"/>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7" name="Shape 687"/>
        <p:cNvGrpSpPr/>
        <p:nvPr/>
      </p:nvGrpSpPr>
      <p:grpSpPr>
        <a:xfrm>
          <a:off x="0" y="0"/>
          <a:ext cx="0" cy="0"/>
          <a:chOff x="0" y="0"/>
          <a:chExt cx="0" cy="0"/>
        </a:xfrm>
      </p:grpSpPr>
      <p:sp>
        <p:nvSpPr>
          <p:cNvPr id="688" name="Google Shape;688;p29"/>
          <p:cNvSpPr txBox="1"/>
          <p:nvPr>
            <p:ph type="title"/>
          </p:nvPr>
        </p:nvSpPr>
        <p:spPr>
          <a:xfrm>
            <a:off x="2796559" y="690100"/>
            <a:ext cx="87378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Did you know?</a:t>
            </a:r>
            <a:endParaRPr/>
          </a:p>
        </p:txBody>
      </p:sp>
      <p:sp>
        <p:nvSpPr>
          <p:cNvPr id="689" name="Google Shape;689;p29"/>
          <p:cNvSpPr txBox="1"/>
          <p:nvPr>
            <p:ph idx="1" type="body"/>
          </p:nvPr>
        </p:nvSpPr>
        <p:spPr>
          <a:xfrm>
            <a:off x="2796548" y="1945810"/>
            <a:ext cx="4101900" cy="38466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 that dogs can smell your feelings?</a:t>
            </a:r>
            <a:endParaRPr/>
          </a:p>
          <a:p>
            <a:pPr indent="0" lvl="0" marL="0" rtl="0" algn="l">
              <a:spcBef>
                <a:spcPts val="1600"/>
              </a:spcBef>
              <a:spcAft>
                <a:spcPts val="1600"/>
              </a:spcAft>
              <a:buNone/>
            </a:pPr>
            <a:r>
              <a:rPr lang="en"/>
              <a:t>Dogs can pick up on subtle changes in your scent, which can help him figure out how you are feeling, such as by smelling your perspiration when you become nervous or fearful.</a:t>
            </a:r>
            <a:endParaRPr/>
          </a:p>
        </p:txBody>
      </p:sp>
      <p:sp>
        <p:nvSpPr>
          <p:cNvPr id="690" name="Google Shape;690;p29"/>
          <p:cNvSpPr txBox="1"/>
          <p:nvPr>
            <p:ph idx="2" type="body"/>
          </p:nvPr>
        </p:nvSpPr>
        <p:spPr>
          <a:xfrm>
            <a:off x="7432597" y="1945810"/>
            <a:ext cx="4101900" cy="38466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 that a cat uses its whiskers as feelers to determine if a space is too small to squeeze through?</a:t>
            </a:r>
            <a:endParaRPr/>
          </a:p>
          <a:p>
            <a:pPr indent="0" lvl="0" marL="0" rtl="0" algn="l">
              <a:spcBef>
                <a:spcPts val="1600"/>
              </a:spcBef>
              <a:spcAft>
                <a:spcPts val="1600"/>
              </a:spcAft>
              <a:buNone/>
            </a:pPr>
            <a:r>
              <a:rPr lang="en"/>
              <a:t>Also, cats love to sleep. A fifteen-year-old cat has probably spent ten years of its life sleeping.</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4" name="Shape 694"/>
        <p:cNvGrpSpPr/>
        <p:nvPr/>
      </p:nvGrpSpPr>
      <p:grpSpPr>
        <a:xfrm>
          <a:off x="0" y="0"/>
          <a:ext cx="0" cy="0"/>
          <a:chOff x="0" y="0"/>
          <a:chExt cx="0" cy="0"/>
        </a:xfrm>
      </p:grpSpPr>
      <p:sp>
        <p:nvSpPr>
          <p:cNvPr id="695" name="Google Shape;695;p30"/>
          <p:cNvSpPr txBox="1"/>
          <p:nvPr>
            <p:ph type="title"/>
          </p:nvPr>
        </p:nvSpPr>
        <p:spPr>
          <a:xfrm>
            <a:off x="2079275" y="1339325"/>
            <a:ext cx="6004200" cy="989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Bullet points.</a:t>
            </a:r>
            <a:endParaRPr/>
          </a:p>
        </p:txBody>
      </p:sp>
      <p:sp>
        <p:nvSpPr>
          <p:cNvPr id="696" name="Google Shape;696;p30"/>
          <p:cNvSpPr txBox="1"/>
          <p:nvPr>
            <p:ph idx="1" type="body"/>
          </p:nvPr>
        </p:nvSpPr>
        <p:spPr>
          <a:xfrm>
            <a:off x="2079275" y="2434973"/>
            <a:ext cx="6004200" cy="2575200"/>
          </a:xfrm>
          <a:prstGeom prst="rect">
            <a:avLst/>
          </a:prstGeom>
        </p:spPr>
        <p:txBody>
          <a:bodyPr anchorCtr="0" anchor="t" bIns="121900" lIns="121900" spcFirstLastPara="1" rIns="121900" wrap="square" tIns="121900">
            <a:normAutofit/>
          </a:bodyPr>
          <a:lstStyle/>
          <a:p>
            <a:pPr indent="-368300" lvl="0" marL="457200" rtl="0" algn="l">
              <a:lnSpc>
                <a:spcPct val="150000"/>
              </a:lnSpc>
              <a:spcBef>
                <a:spcPts val="0"/>
              </a:spcBef>
              <a:spcAft>
                <a:spcPts val="0"/>
              </a:spcAft>
              <a:buSzPts val="2200"/>
              <a:buChar char="●"/>
            </a:pPr>
            <a:r>
              <a:rPr lang="en"/>
              <a:t>We will talk about this first.</a:t>
            </a:r>
            <a:endParaRPr/>
          </a:p>
          <a:p>
            <a:pPr indent="-368300" lvl="0" marL="457200" rtl="0" algn="l">
              <a:lnSpc>
                <a:spcPct val="150000"/>
              </a:lnSpc>
              <a:spcBef>
                <a:spcPts val="0"/>
              </a:spcBef>
              <a:spcAft>
                <a:spcPts val="0"/>
              </a:spcAft>
              <a:buSzPts val="2200"/>
              <a:buChar char="●"/>
            </a:pPr>
            <a:r>
              <a:rPr lang="en"/>
              <a:t>We will talk about this second.</a:t>
            </a:r>
            <a:endParaRPr/>
          </a:p>
          <a:p>
            <a:pPr indent="-368300" lvl="0" marL="457200" rtl="0" algn="l">
              <a:lnSpc>
                <a:spcPct val="150000"/>
              </a:lnSpc>
              <a:spcBef>
                <a:spcPts val="0"/>
              </a:spcBef>
              <a:spcAft>
                <a:spcPts val="0"/>
              </a:spcAft>
              <a:buSzPts val="2200"/>
              <a:buChar char="●"/>
            </a:pPr>
            <a:r>
              <a:rPr lang="en"/>
              <a:t>After that we will talk about this.</a:t>
            </a:r>
            <a:endParaRPr/>
          </a:p>
          <a:p>
            <a:pPr indent="-368300" lvl="0" marL="457200" rtl="0" algn="l">
              <a:lnSpc>
                <a:spcPct val="150000"/>
              </a:lnSpc>
              <a:spcBef>
                <a:spcPts val="0"/>
              </a:spcBef>
              <a:spcAft>
                <a:spcPts val="0"/>
              </a:spcAft>
              <a:buSzPts val="2200"/>
              <a:buChar char="●"/>
            </a:pPr>
            <a:r>
              <a:rPr lang="en"/>
              <a:t>And we will talk about this last.</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lidesMania Template">
  <a:themeElements>
    <a:clrScheme name="Simple Light">
      <a:dk1>
        <a:srgbClr val="D8542C"/>
      </a:dk1>
      <a:lt1>
        <a:srgbClr val="FAEADE"/>
      </a:lt1>
      <a:dk2>
        <a:srgbClr val="000000"/>
      </a:dk2>
      <a:lt2>
        <a:srgbClr val="EEEEEE"/>
      </a:lt2>
      <a:accent1>
        <a:srgbClr val="FF7449"/>
      </a:accent1>
      <a:accent2>
        <a:srgbClr val="FFB446"/>
      </a:accent2>
      <a:accent3>
        <a:srgbClr val="5EBEB4"/>
      </a:accent3>
      <a:accent4>
        <a:srgbClr val="F5DBC5"/>
      </a:accent4>
      <a:accent5>
        <a:srgbClr val="FFFFFF"/>
      </a:accent5>
      <a:accent6>
        <a:srgbClr val="FFFFFF"/>
      </a:accent6>
      <a:hlink>
        <a:srgbClr val="3D9E9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