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84" r:id="rId5"/>
    <p:sldId id="289" r:id="rId6"/>
    <p:sldId id="292" r:id="rId7"/>
    <p:sldId id="280" r:id="rId8"/>
    <p:sldId id="290" r:id="rId9"/>
    <p:sldId id="293" r:id="rId10"/>
    <p:sldId id="288" r:id="rId11"/>
    <p:sldId id="291" r:id="rId12"/>
    <p:sldId id="29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LỄ VẬT HÒA BÌNH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Hãy để lại lễ vật dâng Chúa đi làm hòa với người trước đã. Đến dâng Cha tình thương tha thứ Cha rộng ban phúc ân tràn đầy.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08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Con đến dâng lễ vật với bao tâm tình hòa bình, với lòng khoan dung tha thứ, với tình yêu thương thắm thiết.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48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Con đến dâng hiến tế, Chúa là tình yêu bao la, đoái nhận lễ con dâng Cha, Chúa ơi, nhận lời.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2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Con đến dâng lễ vật với bao tâm tình hòa bình, với lòng khoan dung tha thứ, với tình yêu thương thắm thiết.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Con đến dâng hiến tế, Chúa là tình yêu bao la, đoái nhận lễ con dâng Cha, Chúa ơi, nhận lời.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65760"/>
            <a:ext cx="1099468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Mối chân tình con đặt nơi Chúa, là tình yêu muôn người thắm thiết. Chúa ơi đây lòng con tha thứ, xin nhận cho trái tim hòa bình.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71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Con đến dâng lễ vật với bao tâm tình hòa bình, với lòng khoan dung tha thứ, với tình yêu thương thắm thiết.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9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Con đến dâng hiến tế, Chúa là tình yêu bao la, đoái nhận lễ con dâng Cha, Chúa ơi, nhận lời.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10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334851"/>
            <a:ext cx="10972971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4800" b="1" dirty="0"/>
              <a:t> </a:t>
            </a:r>
            <a:r>
              <a:rPr lang="vi-VN" sz="6600" b="1" dirty="0"/>
              <a:t>  </a:t>
            </a:r>
            <a:r>
              <a:rPr lang="vi-VN" sz="6000" b="1" dirty="0"/>
              <a:t>Chúa không nhận chiên bò hy tế, Ngài chỉ nhận tâm hồn thanh khiết. Chúa không ưa lễ dâng cao quý, nhưng chỉ ưa trái tim hòa bình.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3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496388"/>
            <a:ext cx="1108612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Con đến dâng lễ vật với bao tâm tình hòa bình, với lòng khoan dung tha thứ, với tình yêu thương thắm thiết.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95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373487"/>
            <a:ext cx="1119284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Con đến dâng hiến tế, Chúa là tình yêu bao la, đoái nhận lễ con dâng Cha, Chúa ơi, nhận lời.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93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69</TotalTime>
  <Words>165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LỄ VẬT HÒA BÌNH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Admin</cp:lastModifiedBy>
  <cp:revision>33</cp:revision>
  <dcterms:created xsi:type="dcterms:W3CDTF">2024-12-06T02:45:28Z</dcterms:created>
  <dcterms:modified xsi:type="dcterms:W3CDTF">2025-05-28T11:41:17Z</dcterms:modified>
</cp:coreProperties>
</file>